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1292" r:id="rId2"/>
    <p:sldId id="1311" r:id="rId3"/>
    <p:sldId id="1291" r:id="rId4"/>
    <p:sldId id="1310" r:id="rId5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FFCC"/>
    <a:srgbClr val="CCFFFF"/>
    <a:srgbClr val="FF00FF"/>
    <a:srgbClr val="66FFFF"/>
    <a:srgbClr val="008000"/>
    <a:srgbClr val="33CC33"/>
    <a:srgbClr val="FF33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2" autoAdjust="0"/>
    <p:restoredTop sz="94660"/>
  </p:normalViewPr>
  <p:slideViewPr>
    <p:cSldViewPr>
      <p:cViewPr varScale="1">
        <p:scale>
          <a:sx n="112" d="100"/>
          <a:sy n="11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31AED268-8139-457D-B15E-C9688D8C20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7CB873-2A77-48F1-B89B-DCFB130F1557}" type="slidenum">
              <a:rPr lang="en-US" altLang="zh-TW" smtClean="0">
                <a:ea typeface="新細明體" pitchFamily="18" charset="-120"/>
              </a:rPr>
              <a:pPr>
                <a:defRPr/>
              </a:pPr>
              <a:t>1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ernal_titl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8013" y="6234113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6" name="Picture 4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78025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923925" y="4572000"/>
            <a:ext cx="7294563" cy="590550"/>
            <a:chOff x="544" y="2880"/>
            <a:chExt cx="4595" cy="372"/>
          </a:xfrm>
        </p:grpSpPr>
        <p:pic>
          <p:nvPicPr>
            <p:cNvPr id="8" name="Picture 6" descr="icon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4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 descr="icon_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98" y="2880"/>
              <a:ext cx="372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icon_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7" y="2880"/>
              <a:ext cx="372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 descr="icon_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58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0" descr="icon_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12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909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</a:p>
        </p:txBody>
      </p:sp>
      <p:sp>
        <p:nvSpPr>
          <p:cNvPr id="14909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/>
              <a:t>Subtitle: Arial 24pt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F81CB-F9C4-4507-B84E-D84694F09B6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AE55-6C07-46D4-9494-B74A2AD7BE9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9318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508125"/>
            <a:ext cx="3951287" cy="45704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CDBF0-21F5-4D36-8658-49D8738405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9318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5988" y="1508125"/>
            <a:ext cx="3951287" cy="22082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5988" y="3868738"/>
            <a:ext cx="3951287" cy="2209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8E18-17B6-4DE6-93B8-DB9F400EC90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709AA-3FFA-493D-8A9F-AD3710D4164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C73A-2CE8-4FF2-B8D9-DEB8181D31D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508125"/>
            <a:ext cx="3951287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14196-245A-4B34-A866-25134EF81DA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5CF59-B14C-448B-8904-2BD937491D7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4BC0E-7D7B-47FF-9C4B-47D33D40536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AEC42-226C-4053-9FE1-F2928AB86A0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20AEC-804B-4387-BB9B-42F7063E3D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4FC9A-EEE6-40C6-BD63-3A2D9E8B7CF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al_bkg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9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508125"/>
            <a:ext cx="8054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899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899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7288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899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7288"/>
            <a:ext cx="4635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fld id="{FF71366B-63F0-430E-92B0-04E4124AE7C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 descr="gray_to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 smtClean="0"/>
              <a:t>Battery NTC Use Notice </a:t>
            </a:r>
            <a:endParaRPr lang="zh-TW" altLang="en-US" sz="3600" dirty="0" smtClean="0">
              <a:effectLst/>
            </a:endParaRP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b="1">
                <a:ea typeface="SimHei" pitchFamily="2" charset="-122"/>
              </a:rPr>
              <a:t>Internal Use</a:t>
            </a:r>
            <a:endParaRPr lang="en-US" altLang="zh-TW" b="1">
              <a:ea typeface="新細明體" charset="-120"/>
            </a:endParaRP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Copyright © MediaTek Inc. All rights reserved.</a:t>
            </a:r>
          </a:p>
        </p:txBody>
      </p:sp>
      <p:pic>
        <p:nvPicPr>
          <p:cNvPr id="4104" name="Picture 9" descr="bar_white_bot"/>
          <p:cNvPicPr>
            <a:picLocks noChangeAspect="1" noChangeArrowheads="1"/>
          </p:cNvPicPr>
          <p:nvPr/>
        </p:nvPicPr>
        <p:blipFill>
          <a:blip r:embed="rId6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5926138" y="5829300"/>
            <a:ext cx="3109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</a:rPr>
              <a:t>WCP1/SA1/PT </a:t>
            </a:r>
          </a:p>
          <a:p>
            <a:pPr algn="r"/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Tim_Lee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pic>
        <p:nvPicPr>
          <p:cNvPr id="4106" name="Picture 11" descr="icon_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2" descr="icon_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3" descr="icon_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4" descr="icon_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5" descr="icon_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危險場景 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(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若未</a:t>
            </a:r>
            <a:r>
              <a:rPr lang="zh-TW" altLang="en-US" dirty="0" smtClean="0">
                <a:ea typeface="標楷體" pitchFamily="65" charset="-120"/>
              </a:rPr>
              <a:t>使用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NTC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 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for 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溫度量測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)</a:t>
            </a:r>
            <a:endParaRPr 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智能機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(smart phone)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常被用為車上導航機使用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若將手機置於車上擋風玻璃上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加強通訊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且又是一個豔陽日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日光直接照射電池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此時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使用者又插上手機充電器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i="1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若手機設計上未使用</a:t>
            </a:r>
            <a:r>
              <a:rPr lang="en-US" altLang="zh-TW" i="1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NTC </a:t>
            </a:r>
            <a:r>
              <a:rPr lang="zh-TW" altLang="en-US" i="1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來量測電池</a:t>
            </a:r>
            <a:r>
              <a:rPr lang="en-US" altLang="zh-TW" i="1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i="1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手機溫升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電池充電造成的溫升加上外部環境的加溫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雙重溫升條件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非常有可能造成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電池的過熱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而發生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爆炸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現象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sym typeface="Wingdings" pitchFamily="2" charset="2"/>
              </a:rPr>
              <a:t> 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sym typeface="Wingdings" pitchFamily="2" charset="2"/>
              </a:rPr>
              <a:t>強烈建議一定要使用有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sym typeface="Wingdings" pitchFamily="2" charset="2"/>
              </a:rPr>
              <a:t>NTC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sym typeface="Wingdings" pitchFamily="2" charset="2"/>
              </a:rPr>
              <a:t>內建的電池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!!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sz="2800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300" y="228600"/>
            <a:ext cx="8059738" cy="931863"/>
          </a:xfrm>
        </p:spPr>
        <p:txBody>
          <a:bodyPr/>
          <a:lstStyle/>
          <a:p>
            <a:r>
              <a:rPr lang="en-US" altLang="zh-TW" dirty="0" smtClean="0"/>
              <a:t>Thermal Detection by NTC </a:t>
            </a:r>
            <a:endParaRPr lang="en-US" dirty="0"/>
          </a:p>
        </p:txBody>
      </p:sp>
      <p:sp>
        <p:nvSpPr>
          <p:cNvPr id="4" name="日期版面配置區 4"/>
          <p:cNvSpPr txBox="1">
            <a:spLocks noGrp="1"/>
          </p:cNvSpPr>
          <p:nvPr/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142EB12A-3332-4D72-82C8-872B308DDB76}" type="datetime1">
              <a:rPr lang="ja-JP" altLang="en-US" sz="1000">
                <a:solidFill>
                  <a:schemeClr val="bg1"/>
                </a:solidFill>
              </a:rPr>
              <a:pPr algn="l"/>
              <a:t>2012/6/8</a:t>
            </a:fld>
            <a:endParaRPr lang="en-US" altLang="ja-JP" sz="1000">
              <a:solidFill>
                <a:schemeClr val="bg1"/>
              </a:solidFill>
            </a:endParaRPr>
          </a:p>
        </p:txBody>
      </p:sp>
      <p:sp>
        <p:nvSpPr>
          <p:cNvPr id="6" name="頁尾版面配置區 5"/>
          <p:cNvSpPr txBox="1">
            <a:spLocks noGrp="1"/>
          </p:cNvSpPr>
          <p:nvPr/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TW" sz="1000">
                <a:solidFill>
                  <a:schemeClr val="bg1"/>
                </a:solidFill>
              </a:rPr>
              <a:t>Copyright © MediaTek Inc. All rights reserved.</a:t>
            </a:r>
          </a:p>
        </p:txBody>
      </p:sp>
      <p:sp>
        <p:nvSpPr>
          <p:cNvPr id="7" name="投影片編號版面配置區 6"/>
          <p:cNvSpPr txBox="1">
            <a:spLocks noGrp="1"/>
          </p:cNvSpPr>
          <p:nvPr/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E01D4F4A-8B46-49AA-94F4-60EE212CF73F}" type="slidenum">
              <a:rPr lang="en-US" altLang="ja-JP" sz="1000">
                <a:solidFill>
                  <a:schemeClr val="bg1"/>
                </a:solidFill>
              </a:rPr>
              <a:pPr/>
              <a:t>3</a:t>
            </a:fld>
            <a:endParaRPr lang="en-US" altLang="ja-JP" sz="1000">
              <a:solidFill>
                <a:schemeClr val="bg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58576" y="5635823"/>
            <a:ext cx="54280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sz="1000" dirty="0" smtClean="0">
                <a:solidFill>
                  <a:srgbClr val="FF0000"/>
                </a:solidFill>
              </a:rPr>
              <a:t>NTC</a:t>
            </a:r>
            <a:r>
              <a:rPr lang="en-US" dirty="0" smtClean="0">
                <a:solidFill>
                  <a:srgbClr val="FF0000"/>
                </a:solidFill>
              </a:rPr>
              <a:t>: Negative temperature coefficient </a:t>
            </a:r>
            <a:r>
              <a:rPr lang="en-US" dirty="0" err="1" smtClean="0">
                <a:solidFill>
                  <a:srgbClr val="FF0000"/>
                </a:solidFill>
              </a:rPr>
              <a:t>thermistor</a:t>
            </a:r>
            <a:r>
              <a:rPr lang="en-US" dirty="0" smtClean="0">
                <a:solidFill>
                  <a:srgbClr val="FF0000"/>
                </a:solidFill>
              </a:rPr>
              <a:t> (in battery pack)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814388" y="2286000"/>
            <a:ext cx="7515225" cy="3314700"/>
            <a:chOff x="814388" y="1771650"/>
            <a:chExt cx="7515225" cy="3314700"/>
          </a:xfrm>
        </p:grpSpPr>
        <p:pic>
          <p:nvPicPr>
            <p:cNvPr id="5222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4388" y="1771650"/>
              <a:ext cx="751522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圓角矩形 12"/>
            <p:cNvSpPr/>
            <p:nvPr/>
          </p:nvSpPr>
          <p:spPr bwMode="auto">
            <a:xfrm>
              <a:off x="1676400" y="3318932"/>
              <a:ext cx="1295400" cy="1397000"/>
            </a:xfrm>
            <a:prstGeom prst="round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</p:grp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622300" y="1295400"/>
            <a:ext cx="8054975" cy="1065213"/>
          </a:xfrm>
        </p:spPr>
        <p:txBody>
          <a:bodyPr/>
          <a:lstStyle/>
          <a:p>
            <a:r>
              <a:rPr lang="en-US" altLang="zh-TW" sz="2000" dirty="0" smtClean="0">
                <a:ea typeface="標楷體" pitchFamily="65" charset="-120"/>
                <a:cs typeface="Times New Roman" pitchFamily="18" charset="0"/>
              </a:rPr>
              <a:t>MT6329’s BATON is through the NTC </a:t>
            </a:r>
            <a:r>
              <a:rPr lang="en-US" altLang="zh-TW" sz="2000" dirty="0" err="1" smtClean="0">
                <a:ea typeface="標楷體" pitchFamily="65" charset="-120"/>
                <a:cs typeface="Times New Roman" pitchFamily="18" charset="0"/>
              </a:rPr>
              <a:t>thermistor</a:t>
            </a:r>
            <a:r>
              <a:rPr lang="en-US" altLang="zh-TW" sz="2000" dirty="0" smtClean="0">
                <a:ea typeface="標楷體" pitchFamily="65" charset="-120"/>
                <a:cs typeface="Times New Roman" pitchFamily="18" charset="0"/>
              </a:rPr>
              <a:t> to achieve thermal detection.</a:t>
            </a:r>
          </a:p>
          <a:p>
            <a:pPr>
              <a:buNone/>
            </a:pPr>
            <a:r>
              <a:rPr lang="en-US" altLang="zh-TW" sz="2000" dirty="0" smtClean="0">
                <a:ea typeface="標楷體" pitchFamily="65" charset="-120"/>
                <a:cs typeface="Times New Roman" pitchFamily="18" charset="0"/>
              </a:rPr>
              <a:t>      </a:t>
            </a:r>
            <a:r>
              <a:rPr lang="en-US" altLang="zh-TW" sz="2000" dirty="0" smtClean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TW" sz="2000" dirty="0" smtClean="0">
                <a:ea typeface="標楷體" pitchFamily="65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  <a:sym typeface="Wingdings" pitchFamily="2" charset="2"/>
              </a:rPr>
              <a:t>If no this NTC, temperature change can’t be sensed.</a:t>
            </a:r>
            <a:r>
              <a:rPr lang="en-US" altLang="zh-TW" sz="2000" dirty="0" smtClean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Recommended location of NTC </a:t>
            </a:r>
            <a:br>
              <a:rPr lang="en-US" altLang="zh-TW" dirty="0" smtClean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US" altLang="zh-TW" dirty="0" smtClean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in battery pack</a:t>
            </a:r>
            <a:endParaRPr lang="en-US" dirty="0" smtClean="0"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4570413"/>
          </a:xfrm>
        </p:spPr>
        <p:txBody>
          <a:bodyPr/>
          <a:lstStyle/>
          <a:p>
            <a:r>
              <a:rPr lang="en-US" altLang="zh-TW" sz="2000" b="1" dirty="0" smtClean="0">
                <a:ea typeface="標楷體" pitchFamily="65" charset="-120"/>
                <a:cs typeface="Times New Roman" pitchFamily="18" charset="0"/>
              </a:rPr>
              <a:t>Recommended location of NTC in battery pack</a:t>
            </a:r>
          </a:p>
          <a:p>
            <a:pPr lvl="1"/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NTC </a:t>
            </a:r>
            <a:r>
              <a:rPr lang="en-US" altLang="zh-TW" sz="1800" dirty="0" err="1" smtClean="0">
                <a:ea typeface="標楷體" pitchFamily="65" charset="-120"/>
                <a:cs typeface="Times New Roman" pitchFamily="18" charset="0"/>
              </a:rPr>
              <a:t>thermistor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1800" dirty="0" smtClean="0">
                <a:ea typeface="標楷體" pitchFamily="65" charset="-120"/>
                <a:cs typeface="Times New Roman" pitchFamily="18" charset="0"/>
              </a:rPr>
              <a:t>遠離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 P+ and P-</a:t>
            </a:r>
            <a:r>
              <a:rPr lang="zh-TW" altLang="en-US" sz="1800" dirty="0" smtClean="0"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!!</a:t>
            </a:r>
          </a:p>
          <a:p>
            <a:pPr lvl="1">
              <a:buNone/>
            </a:pPr>
            <a:r>
              <a:rPr lang="zh-TW" altLang="en-US" sz="1800" dirty="0" smtClean="0"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1800" dirty="0" smtClean="0">
                <a:ea typeface="標楷體" pitchFamily="65" charset="-120"/>
                <a:cs typeface="Times New Roman" pitchFamily="18" charset="0"/>
              </a:rPr>
              <a:t>避免充電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IC</a:t>
            </a:r>
            <a:r>
              <a:rPr lang="zh-TW" altLang="en-US" sz="1800" dirty="0" smtClean="0">
                <a:ea typeface="標楷體" pitchFamily="65" charset="-120"/>
                <a:cs typeface="Times New Roman" pitchFamily="18" charset="0"/>
              </a:rPr>
              <a:t>溫升影響電芯溫度量測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NTC </a:t>
            </a:r>
            <a:r>
              <a:rPr lang="en-US" altLang="zh-TW" sz="1800" dirty="0" err="1" smtClean="0">
                <a:ea typeface="標楷體" pitchFamily="65" charset="-120"/>
                <a:cs typeface="Times New Roman" pitchFamily="18" charset="0"/>
              </a:rPr>
              <a:t>thermistor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1800" dirty="0" smtClean="0">
                <a:ea typeface="標楷體" pitchFamily="65" charset="-120"/>
                <a:cs typeface="Times New Roman" pitchFamily="18" charset="0"/>
              </a:rPr>
              <a:t>貼附於靠近電芯的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PCB </a:t>
            </a:r>
            <a:r>
              <a:rPr lang="zh-TW" altLang="en-US" sz="1800" dirty="0" smtClean="0">
                <a:ea typeface="標楷體" pitchFamily="65" charset="-120"/>
                <a:cs typeface="Times New Roman" pitchFamily="18" charset="0"/>
              </a:rPr>
              <a:t>板面</a:t>
            </a:r>
            <a:r>
              <a:rPr lang="en-US" altLang="zh-TW" sz="1800" dirty="0" smtClean="0">
                <a:ea typeface="標楷體" pitchFamily="65" charset="-120"/>
                <a:cs typeface="Times New Roman" pitchFamily="18" charset="0"/>
              </a:rPr>
              <a:t>!!</a:t>
            </a:r>
            <a:endParaRPr lang="en-US" altLang="zh-TW" sz="1800" dirty="0" smtClean="0">
              <a:solidFill>
                <a:srgbClr val="0000FF"/>
              </a:solidFill>
              <a:ea typeface="標楷體" pitchFamily="65" charset="-120"/>
              <a:cs typeface="Times New Roman" pitchFamily="18" charset="0"/>
            </a:endParaRPr>
          </a:p>
          <a:p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246083"/>
            <a:ext cx="8991600" cy="284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單箭頭接點 5"/>
          <p:cNvCxnSpPr/>
          <p:nvPr/>
        </p:nvCxnSpPr>
        <p:spPr bwMode="auto">
          <a:xfrm flipH="1">
            <a:off x="5274276" y="3048000"/>
            <a:ext cx="1355124" cy="1575486"/>
          </a:xfrm>
          <a:prstGeom prst="straightConnector1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6096000" y="2743200"/>
            <a:ext cx="123142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10K 1% NTC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05994" y="4342255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smtClean="0">
                <a:solidFill>
                  <a:srgbClr val="0000FF"/>
                </a:solidFill>
              </a:rPr>
              <a:t>P+</a:t>
            </a:r>
            <a:endParaRPr lang="en-US" sz="7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1402" y="428367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smtClean="0">
                <a:solidFill>
                  <a:srgbClr val="0000FF"/>
                </a:solidFill>
              </a:rPr>
              <a:t>P-</a:t>
            </a:r>
            <a:endParaRPr lang="en-US" sz="700" dirty="0">
              <a:solidFill>
                <a:srgbClr val="0000FF"/>
              </a:solidFill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657600" y="4267200"/>
            <a:ext cx="685800" cy="304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_Internal_Use">
  <a:themeElements>
    <a:clrScheme name="_Internal_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_Internal_Us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lnDef>
  </a:objectDefaults>
  <a:extraClrSchemeLst>
    <a:extraClrScheme>
      <a:clrScheme name="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BE3B007FE7DD46A5123175BF44BA39" ma:contentTypeVersion="15" ma:contentTypeDescription="Create a new document." ma:contentTypeScope="" ma:versionID="70869f0cee39d9dd0080d795ab74e665">
  <xsd:schema xmlns:xsd="http://www.w3.org/2001/XMLSchema" xmlns:p="http://schemas.microsoft.com/office/2006/metadata/properties" xmlns:ns2="5b67e7ed-d67b-47ed-8e7f-134dfbac73c6" targetNamespace="http://schemas.microsoft.com/office/2006/metadata/properties" ma:root="true" ma:fieldsID="3e442de5084a52645932637a36285b8d" ns2:_="">
    <xsd:import namespace="5b67e7ed-d67b-47ed-8e7f-134dfbac73c6"/>
    <xsd:element name="properties">
      <xsd:complexType>
        <xsd:sequence>
          <xsd:element name="documentManagement">
            <xsd:complexType>
              <xsd:all>
                <xsd:element ref="ns2:DataStatus" minOccurs="0"/>
                <xsd:element ref="ns2:DataTitle" minOccurs="0"/>
                <xsd:element ref="ns2:DataType" minOccurs="0"/>
                <xsd:element ref="ns2:DataVer" minOccurs="0"/>
                <xsd:element ref="ns2:ExtEncryptionType" minOccurs="0"/>
                <xsd:element ref="ns2:sObjId" minOccurs="0"/>
                <xsd:element ref="ns2:sObjUId" minOccurs="0"/>
                <xsd:element ref="ns2:ExtReleaseType" minOccurs="0"/>
                <xsd:element ref="ns2:FormID" minOccurs="0"/>
                <xsd:element ref="ns2:FormType" minOccurs="0"/>
                <xsd:element ref="ns2:sObjDocType" minOccurs="0"/>
                <xsd:element ref="ns2:independent" minOccurs="0"/>
                <xsd:element ref="ns2:parentid" minOccurs="0"/>
                <xsd:element ref="ns2:parent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b67e7ed-d67b-47ed-8e7f-134dfbac73c6" elementFormDefault="qualified">
    <xsd:import namespace="http://schemas.microsoft.com/office/2006/documentManagement/types"/>
    <xsd:element name="DataStatus" ma:index="8" nillable="true" ma:displayName="DataStatus" ma:default="InProcess" ma:format="Dropdown" ma:internalName="DataStatus">
      <xsd:simpleType>
        <xsd:restriction base="dms:Choice">
          <xsd:enumeration value="InProcess"/>
          <xsd:enumeration value="Released"/>
        </xsd:restriction>
      </xsd:simpleType>
    </xsd:element>
    <xsd:element name="DataTitle" ma:index="9" nillable="true" ma:displayName="DataTitle" ma:internalName="DataTitle">
      <xsd:simpleType>
        <xsd:restriction base="dms:Text">
          <xsd:maxLength value="255"/>
        </xsd:restriction>
      </xsd:simpleType>
    </xsd:element>
    <xsd:element name="DataType" ma:index="10" nillable="true" ma:displayName="DataType" ma:default="TrustView" ma:format="Dropdown" ma:internalName="DataType">
      <xsd:simpleType>
        <xsd:restriction base="dms:Choice">
          <xsd:enumeration value="TrustView"/>
          <xsd:enumeration value="PDF"/>
          <xsd:enumeration value="Source"/>
        </xsd:restriction>
      </xsd:simpleType>
    </xsd:element>
    <xsd:element name="DataVer" ma:index="11" nillable="true" ma:displayName="DataVer" ma:internalName="DataVer">
      <xsd:simpleType>
        <xsd:restriction base="dms:Text">
          <xsd:maxLength value="255"/>
        </xsd:restriction>
      </xsd:simpleType>
    </xsd:element>
    <xsd:element name="ExtEncryptionType" ma:index="12" nillable="true" ma:displayName="ExtEncryptionType" ma:default="TrustView_Source" ma:format="Dropdown" ma:internalName="ExtEncryptionType">
      <xsd:simpleType>
        <xsd:restriction base="dms:Choice">
          <xsd:enumeration value="TrustView_Source"/>
          <xsd:enumeration value="TrustView_PDF"/>
          <xsd:enumeration value="PDF"/>
          <xsd:enumeration value="PDF_Print"/>
          <xsd:enumeration value="Source"/>
        </xsd:restriction>
      </xsd:simpleType>
    </xsd:element>
    <xsd:element name="sObjId" ma:index="13" nillable="true" ma:displayName="sObjId" ma:internalName="sObjId">
      <xsd:simpleType>
        <xsd:restriction base="dms:Text">
          <xsd:maxLength value="255"/>
        </xsd:restriction>
      </xsd:simpleType>
    </xsd:element>
    <xsd:element name="sObjUId" ma:index="14" nillable="true" ma:displayName="sObjUId" ma:internalName="sObjUId">
      <xsd:simpleType>
        <xsd:restriction base="dms:Text">
          <xsd:maxLength value="255"/>
        </xsd:restriction>
      </xsd:simpleType>
    </xsd:element>
    <xsd:element name="ExtReleaseType" ma:index="15" nillable="true" ma:displayName="ExtReleaseType" ma:default="Release" ma:format="Dropdown" ma:internalName="ExtReleaseType">
      <xsd:simpleType>
        <xsd:restriction base="dms:Choice">
          <xsd:enumeration value="Release"/>
          <xsd:enumeration value="Sync"/>
        </xsd:restriction>
      </xsd:simpleType>
    </xsd:element>
    <xsd:element name="FormID" ma:index="16" nillable="true" ma:displayName="FormID" ma:internalName="FormID">
      <xsd:simpleType>
        <xsd:restriction base="dms:Text">
          <xsd:maxLength value="255"/>
        </xsd:restriction>
      </xsd:simpleType>
    </xsd:element>
    <xsd:element name="FormType" ma:index="17" nillable="true" ma:displayName="FormType" ma:internalName="FormType">
      <xsd:simpleType>
        <xsd:restriction base="dms:Text">
          <xsd:maxLength value="255"/>
        </xsd:restriction>
      </xsd:simpleType>
    </xsd:element>
    <xsd:element name="sObjDocType" ma:index="18" nillable="true" ma:displayName="sObjDocType" ma:internalName="sObjDocType">
      <xsd:simpleType>
        <xsd:restriction base="dms:Text">
          <xsd:maxLength value="255"/>
        </xsd:restriction>
      </xsd:simpleType>
    </xsd:element>
    <xsd:element name="independent" ma:index="19" nillable="true" ma:displayName="independent" ma:internalName="independent">
      <xsd:simpleType>
        <xsd:restriction base="dms:Text">
          <xsd:maxLength value="1"/>
        </xsd:restriction>
      </xsd:simpleType>
    </xsd:element>
    <xsd:element name="parentid" ma:index="20" nillable="true" ma:displayName="parentid" ma:internalName="parentid">
      <xsd:simpleType>
        <xsd:restriction base="dms:Text">
          <xsd:maxLength value="255"/>
        </xsd:restriction>
      </xsd:simpleType>
    </xsd:element>
    <xsd:element name="parentname" ma:index="21" nillable="true" ma:displayName="parentname" ma:internalName="parent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ExtReleaseType xmlns="5b67e7ed-d67b-47ed-8e7f-134dfbac73c6">Release</ExtReleaseType>
    <DataStatus xmlns="5b67e7ed-d67b-47ed-8e7f-134dfbac73c6">Released</DataStatus>
    <sObjId xmlns="5b67e7ed-d67b-47ed-8e7f-134dfbac73c6">0900006f80395d4e</sObjId>
    <sObjUId xmlns="5b67e7ed-d67b-47ed-8e7f-134dfbac73c6">0900006f80395d4e</sObjUId>
    <sObjDocType xmlns="5b67e7ed-d67b-47ed-8e7f-134dfbac73c6" xsi:nil="true"/>
    <DataType xmlns="5b67e7ed-d67b-47ed-8e7f-134dfbac73c6">Source</DataType>
    <DataVer xmlns="5b67e7ed-d67b-47ed-8e7f-134dfbac73c6">1.0</DataVer>
    <FormID xmlns="5b67e7ed-d67b-47ed-8e7f-134dfbac73c6">ECM-DAR_201207270042</FormID>
    <DataTitle xmlns="5b67e7ed-d67b-47ed-8e7f-134dfbac73c6">Battery NTC Application Notice.pptx</DataTitle>
    <parentid xmlns="5b67e7ed-d67b-47ed-8e7f-134dfbac73c6">0900006f80395d4e</parentid>
    <ExtEncryptionType xmlns="5b67e7ed-d67b-47ed-8e7f-134dfbac73c6">Source</ExtEncryptionType>
    <independent xmlns="5b67e7ed-d67b-47ed-8e7f-134dfbac73c6">1</independent>
    <parentname xmlns="5b67e7ed-d67b-47ed-8e7f-134dfbac73c6">Battery NTC Application Notice.pptx</parentname>
    <FormType xmlns="5b67e7ed-d67b-47ed-8e7f-134dfbac73c6">DAR</FormType>
  </documentManagement>
</p:properties>
</file>

<file path=customXml/itemProps1.xml><?xml version="1.0" encoding="utf-8"?>
<ds:datastoreItem xmlns:ds="http://schemas.openxmlformats.org/officeDocument/2006/customXml" ds:itemID="{8335DC1E-FBB2-43CA-AC4D-1F15692DE54B}"/>
</file>

<file path=customXml/itemProps2.xml><?xml version="1.0" encoding="utf-8"?>
<ds:datastoreItem xmlns:ds="http://schemas.openxmlformats.org/officeDocument/2006/customXml" ds:itemID="{9C456EBD-B5AC-4944-A4B6-30535E5DA497}"/>
</file>

<file path=customXml/itemProps3.xml><?xml version="1.0" encoding="utf-8"?>
<ds:datastoreItem xmlns:ds="http://schemas.openxmlformats.org/officeDocument/2006/customXml" ds:itemID="{CD712307-1C30-4547-96D3-E2BD39A704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39294</TotalTime>
  <Words>305</Words>
  <Application>Microsoft Office PowerPoint</Application>
  <PresentationFormat>如螢幕大小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_Internal_Use</vt:lpstr>
      <vt:lpstr>Battery NTC Use Notice </vt:lpstr>
      <vt:lpstr>危險場景 (若未使用NTC for 溫度量測)</vt:lpstr>
      <vt:lpstr>Thermal Detection by NTC </vt:lpstr>
      <vt:lpstr>Recommended location of NTC  in battery pack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MTK03697 - Tim Lee (李全章)</cp:lastModifiedBy>
  <cp:revision>3930</cp:revision>
  <cp:lastPrinted>1601-01-01T00:00:00Z</cp:lastPrinted>
  <dcterms:created xsi:type="dcterms:W3CDTF">1601-01-01T00:00:00Z</dcterms:created>
  <dcterms:modified xsi:type="dcterms:W3CDTF">2012-06-08T02:30:27Z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0x010100EABE3B007FE7DD46A5123175BF44BA39</vt:lpwstr>
  </property>
</Properties>
</file>