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A9E8-3846-4943-93C4-B1107276C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B1134-ACC8-42C8-ADE7-897AD6E2D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FC8A5-2DB0-4717-8C0B-5173089E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35F4-C724-4D67-B2CD-77347F3C2359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E5CDB-2A2E-460B-BA96-D3ADC5AAF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79011-1358-4041-AF04-CA9924DF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BDA8-302E-42B4-9F9F-1C39C2203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51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ACDB-8DA1-405A-8502-2B034D24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48698-1759-49A4-AABB-FB9FD1201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4B9B5-2640-4709-898F-A63659BAB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35F4-C724-4D67-B2CD-77347F3C2359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D5911-C7E7-40CB-B4B5-445A92FF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F1624-0622-4C53-9E20-928CB980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BDA8-302E-42B4-9F9F-1C39C2203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39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2B5415-2FB4-4C42-A5F2-8687E60CB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45C97-447D-4D3C-AA84-D1D7360E0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F93C0-D2AF-4452-893E-DDA52EB5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35F4-C724-4D67-B2CD-77347F3C2359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A1D36-1B6F-4C35-B6E3-DF9C8801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FFD47-7181-4337-9190-AF53D072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BDA8-302E-42B4-9F9F-1C39C2203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04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DBD2-4EAE-4635-93C9-B4555FC52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6E91-AF0C-4B47-9863-8DCA64D7C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5C2F1-E4D1-4AB1-ABA4-33B8647C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35F4-C724-4D67-B2CD-77347F3C2359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D59A3-480E-40A3-BFDE-C927B158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72FE3-FCE9-4528-8C92-ED066CD8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BDA8-302E-42B4-9F9F-1C39C2203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26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DABE-3139-4389-B309-B7A3E94E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BFF1B-A4E0-4EE3-BF09-CF2FA4E24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A2A8-0E0C-4E88-B6AB-ACF04392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35F4-C724-4D67-B2CD-77347F3C2359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DDFF1-0D6B-439A-B404-3E6D9726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2E2E4-5562-4B1A-AA2F-92BE98EC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BDA8-302E-42B4-9F9F-1C39C2203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BE34-3810-4C3C-AB29-34FBB558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D9DFC-48C7-4849-9985-4CB91CB7D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1E6CD-42B4-49DE-B4DC-586DFBADE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16BBB-43CC-4CB2-A4D9-3AD9639B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35F4-C724-4D67-B2CD-77347F3C2359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331DC-F49A-4461-86FB-CF69BFB7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C24DA-21E8-4047-9917-8B27A91F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BDA8-302E-42B4-9F9F-1C39C2203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56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33F7F-D685-41E7-BBE9-3C449D2A0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49AEB-630D-4BFF-B32F-46A5A6209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3ABE5-40CD-4927-967A-C103420D9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56F821-D9EA-4B93-A037-AB74D83EA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8CFEA-B203-43E8-9F2F-ABD26F845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2F70CC-B718-40DB-859A-E1A80052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35F4-C724-4D67-B2CD-77347F3C2359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BED64-7944-443A-BD59-88F35DDC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591233-1B1B-4FCC-B4A3-ED90D5F2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BDA8-302E-42B4-9F9F-1C39C2203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60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1D78-177B-4A60-9119-54620F7F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96B14-C2DC-4A88-8B7C-B7F8219C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35F4-C724-4D67-B2CD-77347F3C2359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940A5-7803-4409-A9E3-7341F868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9F838-B55A-4430-82C1-5F2268D7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BDA8-302E-42B4-9F9F-1C39C2203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92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55A41D-0AA5-44D1-B4CF-E226BFE9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35F4-C724-4D67-B2CD-77347F3C2359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47E0D-A31C-421E-9ADB-0B8B18A8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DDD85-08E6-4A0C-9946-8A026652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BDA8-302E-42B4-9F9F-1C39C2203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58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23E1C-C3CE-4A40-AAA6-F433BC65E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2FC32-BC78-402B-ACDC-7D9C6F6B1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15E1D-5763-49B4-B7A3-B1F2A404A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DD6BA-1BF6-489A-A825-B9C71F4C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35F4-C724-4D67-B2CD-77347F3C2359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58189-D472-430B-81FA-78544A27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38AF7-16D9-4D7E-B78D-1530696C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BDA8-302E-42B4-9F9F-1C39C2203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15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505C-05D5-41E9-A34E-B918FEF0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524CB-E650-4B0C-963B-061748775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87B95-F6B8-46FC-9330-07E5DBA50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65F25-1805-4B11-BECB-79F556AD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35F4-C724-4D67-B2CD-77347F3C2359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A482F-EFFC-4437-BDBB-95C754F6C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25F9B-9BEB-4556-A3E3-17247266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BDA8-302E-42B4-9F9F-1C39C2203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85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B92578-7E7C-471B-A673-5A28C616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A2BEF-BC1A-47D6-865A-69EB22360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08EF2-15CC-479C-A4EC-436B97883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C35F4-C724-4D67-B2CD-77347F3C2359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D0BCE-D1B7-4AEC-9AEF-28A9B33E6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6BBED-3109-42A5-B38E-DB56FC2F9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CBDA8-302E-42B4-9F9F-1C39C2203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27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0703FF8-4009-454A-8E7B-7943A7873262}"/>
              </a:ext>
            </a:extLst>
          </p:cNvPr>
          <p:cNvSpPr/>
          <p:nvPr/>
        </p:nvSpPr>
        <p:spPr>
          <a:xfrm>
            <a:off x="4109986" y="1443789"/>
            <a:ext cx="3960000" cy="3960000"/>
          </a:xfrm>
          <a:prstGeom prst="ellipse">
            <a:avLst/>
          </a:prstGeom>
          <a:blipFill>
            <a:blip r:embed="rId2"/>
            <a:stretch>
              <a:fillRect l="-16637" t="-18286" r="-16941" b="-1854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D5428F-5FA5-452D-BF42-7361F02D3739}"/>
              </a:ext>
            </a:extLst>
          </p:cNvPr>
          <p:cNvSpPr/>
          <p:nvPr/>
        </p:nvSpPr>
        <p:spPr>
          <a:xfrm>
            <a:off x="4639377" y="2858703"/>
            <a:ext cx="3003082" cy="1116531"/>
          </a:xfrm>
          <a:prstGeom prst="rect">
            <a:avLst/>
          </a:prstGeom>
          <a:solidFill>
            <a:srgbClr val="6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80F0D-866D-416C-A5EB-29C908CE864A}"/>
              </a:ext>
            </a:extLst>
          </p:cNvPr>
          <p:cNvSpPr txBox="1"/>
          <p:nvPr/>
        </p:nvSpPr>
        <p:spPr>
          <a:xfrm>
            <a:off x="4285251" y="2801415"/>
            <a:ext cx="3436219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74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  <a:cs typeface="Segoe UI" panose="020B0502040204020203" pitchFamily="34" charset="0"/>
              </a:rPr>
              <a:t>ShiNyP</a:t>
            </a:r>
            <a:endParaRPr lang="zh-TW" altLang="en-US" sz="7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  <a:cs typeface="Segoe UI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D55D3B-583B-496D-8F1F-A2C712A3C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986" y="1270535"/>
            <a:ext cx="4455696" cy="444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Yu Gothic UI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YH Huang</dc:creator>
  <cp:lastModifiedBy>YH Huang</cp:lastModifiedBy>
  <cp:revision>5</cp:revision>
  <dcterms:created xsi:type="dcterms:W3CDTF">2025-04-27T17:08:46Z</dcterms:created>
  <dcterms:modified xsi:type="dcterms:W3CDTF">2025-04-27T17:26:22Z</dcterms:modified>
</cp:coreProperties>
</file>