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1" r:id="rId13"/>
    <p:sldId id="25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1" d="100"/>
          <a:sy n="81" d="100"/>
        </p:scale>
        <p:origin x="-10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59AF46-333D-4C66-54B7-58391B33C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5C8DB9-DBFC-C055-26A2-887F4CAD8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92BD38-4C99-36EE-070A-2C519C4B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69A-294D-4C42-90D8-04858BD2E9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F32668-B63B-51D4-A198-CF7769C2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DC6778-ECC6-FE99-D798-E2EFDD6A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DB82-069C-4E99-A18B-1C13D2BC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CB2AF4-191F-4286-E654-C718FBF9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C61E61E-B62C-EED4-7CDC-17B321C6D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4F8356-26E5-F9C8-8F8A-7CB53FF6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69A-294D-4C42-90D8-04858BD2E9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BEA2EC-29DA-D863-9D60-B4F3D4D2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B06A6E-70C3-138D-36FB-4727F2DD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DB82-069C-4E99-A18B-1C13D2BC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1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AA29AD3-FBD4-E79C-F1F6-11538E224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7C8ABEE-F824-235B-D85C-9B3919AB2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87B48D-27F5-B28E-47E8-01BC3A8B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69A-294D-4C42-90D8-04858BD2E9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515EA5-6F95-F957-D5DF-647D3E15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186FA1-F040-A4D6-725F-20F8399A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DB82-069C-4E99-A18B-1C13D2BC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5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75C4CD-4C01-33B5-A021-3F3D6A81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0D4CE5-C400-B5BB-0877-1974917EF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2B5EB7-4E50-5165-599C-5B22DFA3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69A-294D-4C42-90D8-04858BD2E9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33EE27-B338-99A9-4C76-38F8E068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819546-5A2B-3751-2567-E9367F76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DB82-069C-4E99-A18B-1C13D2BC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D4D211-FB35-812E-EAB7-7391FF95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4AD066-3E49-ADC9-4134-F257836D8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B0BF6E-A1C5-E636-5190-B12FA849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69A-294D-4C42-90D8-04858BD2E9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F1BA28-3AD3-725E-A78E-B01D1FEC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457291-72C5-6F76-B8B0-550C0765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DB82-069C-4E99-A18B-1C13D2BC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4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9C0098-3448-C317-E57F-BC7A26A5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58F1BF-0A8A-3177-7CBA-F35F057B9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0EA8472-6A71-2DFA-E745-61DBD0C72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DDF09F1-2C53-C4E6-E7F2-14B9588F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69A-294D-4C42-90D8-04858BD2E9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7754DF3-1C97-5B1A-8DA6-68D52634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BF5281-0601-0E35-6425-446832DA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DB82-069C-4E99-A18B-1C13D2BC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A629A-5CA5-B2EA-997D-3AC896E4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5E0E45-D571-7F4E-B6BE-702D2A2D9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06296A4-8530-66AF-F0FA-0CB6817B5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8547C42-9439-426F-F69F-57712EE38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E963810-137C-FFAE-2CA4-FF3581BE1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3D811B0-585B-D983-00E8-2635EC61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69A-294D-4C42-90D8-04858BD2E9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6FFADAB-DBD1-B258-D8CD-7AF317D8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62AAA42-06AF-2592-600E-C71CDDFA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DB82-069C-4E99-A18B-1C13D2BC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64D626-F16E-471A-BD53-64E0566E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E82C5B6-0397-1B17-4EDA-52504C98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69A-294D-4C42-90D8-04858BD2E9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991F7F-4A7E-8054-9688-60529EC7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BFD4C5-CA48-EDF0-9435-DA19822F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DB82-069C-4E99-A18B-1C13D2BC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7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BA3F8DA-29A4-0F7A-DC70-0E0FF113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69A-294D-4C42-90D8-04858BD2E9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111AC2C-AAC6-4315-10F7-92A35F96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DF59C4-1680-95BA-44BF-5B650532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DB82-069C-4E99-A18B-1C13D2BC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3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FF6C47-FEE9-B0CB-76F3-F1AB651D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0887E0-F878-E6F1-2138-B9AA8CCB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7474C82-63A1-1F09-42AA-29F5991C6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94A3DE-D781-FC8A-C8D3-4F0BFD56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69A-294D-4C42-90D8-04858BD2E9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732519-CDF5-1C8A-F266-E6649531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BA03AA-B16C-2371-244D-6A7D385D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DB82-069C-4E99-A18B-1C13D2BC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0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E9396D-5C80-AE08-B186-E55F5C0D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5DB0E9-A7E7-7A10-D885-C7BCCF1ED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942188C-F974-D273-D49E-3EBE9DCC8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188A00-0FE8-D572-93F0-EE0101EA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69A-294D-4C42-90D8-04858BD2E9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82DEFA-088C-436F-A9CF-7F6F3E37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3098E7D-92BD-FBD0-FF7A-E5D9D965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DB82-069C-4E99-A18B-1C13D2BC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8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C652788-DF6E-AE50-07C9-F4D28F0C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5E1A03-6E20-763C-259C-1BB1F282C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40B5B5-ADE0-A79C-F688-4EC7CB3BE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469A-294D-4C42-90D8-04858BD2E9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6C6360-E9E1-5797-26F3-83AF7F6D5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D538B3-2137-3F87-4B11-202C98563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4DB82-069C-4E99-A18B-1C13D2BC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5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847850"/>
          </a:xfrm>
        </p:spPr>
        <p:txBody>
          <a:bodyPr>
            <a:noAutofit/>
          </a:bodyPr>
          <a:lstStyle/>
          <a:p>
            <a:r>
              <a:rPr lang="en-US" sz="3000" b="1" i="1" dirty="0">
                <a:solidFill>
                  <a:srgbClr val="FFC000"/>
                </a:solidFill>
              </a:rPr>
              <a:t>COLLEGE OF NATURAL AND COMPUTATIONAL SCIENCE</a:t>
            </a:r>
            <a:br>
              <a:rPr lang="en-US" sz="3000" b="1" i="1" dirty="0">
                <a:solidFill>
                  <a:srgbClr val="FFC000"/>
                </a:solidFill>
              </a:rPr>
            </a:br>
            <a:r>
              <a:rPr lang="en-US" sz="3000" b="1" i="1" dirty="0">
                <a:solidFill>
                  <a:srgbClr val="FFC000"/>
                </a:solidFill>
              </a:rPr>
              <a:t>    DEPARTMENT OF COMPUTER SCIENCE</a:t>
            </a:r>
            <a:br>
              <a:rPr lang="en-US" sz="3000" b="1" i="1" dirty="0">
                <a:solidFill>
                  <a:srgbClr val="FFC000"/>
                </a:solidFill>
              </a:rPr>
            </a:b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2743200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FOOD DELIVERY ANDROID APPLICATION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CoSc4411_: FINAL PROJECT</a:t>
            </a:r>
            <a:r>
              <a:rPr lang="en-US" sz="7200" dirty="0">
                <a:solidFill>
                  <a:srgbClr val="002060"/>
                </a:solidFill>
              </a:rPr>
              <a:t/>
            </a:r>
            <a:br>
              <a:rPr lang="en-US" sz="7200" dirty="0">
                <a:solidFill>
                  <a:srgbClr val="002060"/>
                </a:solidFill>
              </a:rPr>
            </a:br>
            <a:endParaRPr lang="en-US" sz="2400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7620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25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Non-Functional  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Non-functional requirements are qualities that are not directly related to the functional behavior of the system but instead describe its performance and user experience.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context of a food delivery app, some examples of non-functional requirements are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performance, scalability, security, compatibility, usability, maintainability, reliability, and compliance.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interface and human factors refer to the design and ease of use of the app, while documentation specifies the requirements and agreement between involved parties. </a:t>
            </a:r>
          </a:p>
        </p:txBody>
      </p:sp>
    </p:spTree>
    <p:extLst>
      <p:ext uri="{BB962C8B-B14F-4D97-AF65-F5344CB8AC3E}">
        <p14:creationId xmlns:p14="http://schemas.microsoft.com/office/powerpoint/2010/main" val="309836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Hardware consideration covers the necessary device specifications, such as processor, memory, GPS, camera, battery life, durability, network connectivity, and screen size.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characteristics refer to the app's speed, reliability, ease of use, security, real-time tracking, push notifications, scalability, and so on.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 handling and extreme conditions include frontend and backend error handling, notification service error handling, and system responses to offline processing, low latency, real-time data updates, network failure, and automated testing.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82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  System modification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app to offer additional features for </a:t>
            </a:r>
            <a:r>
              <a:rPr lang="en-US" dirty="0" err="1"/>
              <a:t>customers:Allow</a:t>
            </a:r>
            <a:r>
              <a:rPr lang="en-US" dirty="0"/>
              <a:t> customers to schedule deliveries in advance</a:t>
            </a:r>
          </a:p>
          <a:p>
            <a:r>
              <a:rPr lang="en-US" dirty="0"/>
              <a:t>Implement a loyalty program to reward repeat orders</a:t>
            </a:r>
          </a:p>
          <a:p>
            <a:r>
              <a:rPr lang="en-US" dirty="0"/>
              <a:t>Offer customized meal plans based on dietary preferences/restrictions</a:t>
            </a:r>
          </a:p>
          <a:p>
            <a:r>
              <a:rPr lang="en-US" dirty="0"/>
              <a:t>Enable real-time order tracking via notifications</a:t>
            </a:r>
          </a:p>
          <a:p>
            <a:r>
              <a:rPr lang="en-US" dirty="0"/>
              <a:t>Allow customers to rate and review restaurants and dishes</a:t>
            </a:r>
          </a:p>
          <a:p>
            <a:r>
              <a:rPr lang="en-US" dirty="0"/>
              <a:t>Integrate automated payment systems (e.g., Apple Pay, PayPal) to simplify payments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49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cap="all" dirty="0"/>
              <a:t/>
            </a:r>
            <a:br>
              <a:rPr lang="en-US" sz="4000" b="1" cap="all" dirty="0"/>
            </a:br>
            <a:r>
              <a:rPr lang="en-US" sz="4000" b="1" cap="all" dirty="0">
                <a:latin typeface="Arial" panose="020B0604020202020204" pitchFamily="34" charset="0"/>
                <a:cs typeface="Arial" panose="020B0604020202020204" pitchFamily="34" charset="0"/>
              </a:rPr>
              <a:t>System Models</a:t>
            </a:r>
            <a:br>
              <a:rPr lang="en-US" sz="4000" b="1" cap="all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Case model: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Case Model: A technique for capturing functional requirements of a system by describing typical interactions between users and the system.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Case Diagram: Captures the dynamic aspect of the system by representing the user's interaction with the system and showing the relationship between the user and the different use cases involved. See Figure 2-1 for an example.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5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543" y="1825625"/>
            <a:ext cx="45049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46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class diagram is a unified modelling language that describes the structure of the system by showing the system’s class, their attributes, operations and the relationships among objects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1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16" y="1825625"/>
            <a:ext cx="36465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7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Sequence diagram: interaction diagram showing object interactions in time sequence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Depicts objects and classes involved in the scenario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Shows sequence of messages exchanged between objects to carry out scenario functionality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associated with use case realizations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30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account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29" y="1825625"/>
            <a:ext cx="60737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55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item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B88A9358-D239-957D-430C-9D2831FE0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07" y="1825625"/>
            <a:ext cx="6711385" cy="4351338"/>
          </a:xfrm>
        </p:spPr>
      </p:pic>
    </p:spTree>
    <p:extLst>
      <p:ext uri="{BB962C8B-B14F-4D97-AF65-F5344CB8AC3E}">
        <p14:creationId xmlns:p14="http://schemas.microsoft.com/office/powerpoint/2010/main" val="370962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CHAPTER TWO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REQUIREMENT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cap="all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cap="all" dirty="0">
                <a:latin typeface="Arial" panose="020B0604020202020204" pitchFamily="34" charset="0"/>
                <a:cs typeface="Arial" panose="020B0604020202020204" pitchFamily="34" charset="0"/>
              </a:rPr>
              <a:t>Current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Problems in the existed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cap="all" dirty="0">
                <a:latin typeface="Arial" panose="020B0604020202020204" pitchFamily="34" charset="0"/>
                <a:cs typeface="Arial" panose="020B0604020202020204" pitchFamily="34" charset="0"/>
              </a:rPr>
              <a:t>Requirements gathering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cap="all" dirty="0">
                <a:latin typeface="Arial" panose="020B0604020202020204" pitchFamily="34" charset="0"/>
                <a:cs typeface="Arial" panose="020B0604020202020204" pitchFamily="34" charset="0"/>
              </a:rPr>
              <a:t>Proposed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cap="all" dirty="0">
                <a:latin typeface="Arial" panose="020B0604020202020204" pitchFamily="34" charset="0"/>
                <a:cs typeface="Arial" panose="020B0604020202020204" pitchFamily="34" charset="0"/>
              </a:rPr>
              <a:t>System Models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dynamic modelling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 Interface 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5710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Restaurant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916" y="1825625"/>
            <a:ext cx="52921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3650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menu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06" y="1825625"/>
            <a:ext cx="60499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5983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7255FDB8-74C9-1E96-8373-66984ADEF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61" y="1825625"/>
            <a:ext cx="5453677" cy="4351338"/>
          </a:xfrm>
        </p:spPr>
      </p:pic>
    </p:spTree>
    <p:extLst>
      <p:ext uri="{BB962C8B-B14F-4D97-AF65-F5344CB8AC3E}">
        <p14:creationId xmlns:p14="http://schemas.microsoft.com/office/powerpoint/2010/main" val="485597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539"/>
            <a:ext cx="8229600" cy="1252728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restaurant</a:t>
            </a:r>
            <a:b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C8A2ACD1-C997-C986-5874-02970717D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46" y="1825625"/>
            <a:ext cx="3601908" cy="4351338"/>
          </a:xfrm>
        </p:spPr>
      </p:pic>
    </p:spTree>
    <p:extLst>
      <p:ext uri="{BB962C8B-B14F-4D97-AF65-F5344CB8AC3E}">
        <p14:creationId xmlns:p14="http://schemas.microsoft.com/office/powerpoint/2010/main" val="3525740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8087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check menu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B6AFD991-2661-07F5-202E-EE74C590E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14" y="1825625"/>
            <a:ext cx="1667371" cy="4351338"/>
          </a:xfrm>
        </p:spPr>
      </p:pic>
    </p:spTree>
    <p:extLst>
      <p:ext uri="{BB962C8B-B14F-4D97-AF65-F5344CB8AC3E}">
        <p14:creationId xmlns:p14="http://schemas.microsoft.com/office/powerpoint/2010/main" val="21587307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order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33CDBE42-123F-07E8-D7A9-31B3A9E1B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019" y="1825625"/>
            <a:ext cx="2067962" cy="4351338"/>
          </a:xfrm>
        </p:spPr>
      </p:pic>
    </p:spTree>
    <p:extLst>
      <p:ext uri="{BB962C8B-B14F-4D97-AF65-F5344CB8AC3E}">
        <p14:creationId xmlns:p14="http://schemas.microsoft.com/office/powerpoint/2010/main" val="296558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Cuisines Page Interface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EACA673-77F5-9112-CDBB-08F825618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05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4000" b="1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b="1" cap="all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28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Online food ordering system solves problems between customers and restaurant owners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Creates a sales channel for restaurants, reducing labor cost and required space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Enables restaurants to organize and generate more profits, bypassing competition and getting closer to customers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Beneficial for food aggregators or marketplaces as a hub for various restaurants to share and post food outlets</a:t>
            </a:r>
          </a:p>
        </p:txBody>
      </p:sp>
    </p:spTree>
    <p:extLst>
      <p:ext uri="{BB962C8B-B14F-4D97-AF65-F5344CB8AC3E}">
        <p14:creationId xmlns:p14="http://schemas.microsoft.com/office/powerpoint/2010/main" val="253396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Simplifies the process of receiving orders, eliminates human errors and long delivery times, and saves time for customers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Customers can browse menu items, choose preferences, and make payments through the app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Restaurant prepares and delivers food to specified location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Enables restaurants to reach a larger customer base without requiring physical establishment presence.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2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cap="all" dirty="0"/>
              <a:t/>
            </a:r>
            <a:br>
              <a:rPr lang="en-US" sz="4000" b="1" cap="all" dirty="0"/>
            </a:br>
            <a:r>
              <a:rPr lang="en-US" sz="4000" b="1" cap="all" dirty="0">
                <a:latin typeface="Arial" panose="020B0604020202020204" pitchFamily="34" charset="0"/>
                <a:cs typeface="Arial" panose="020B0604020202020204" pitchFamily="34" charset="0"/>
              </a:rPr>
              <a:t>Current system</a:t>
            </a:r>
            <a:br>
              <a:rPr lang="en-US" sz="4000" b="1" cap="all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Current system for food delivery in Addis Ababa: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restaurants have no online delivery system.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Customers can either go to the restaurant or call to check menus and order.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no way to know the available food and drinks at a specific restaurant.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Customers have no knowledge of restaurants around, and randomly choose where to go.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64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Problems </a:t>
            </a: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in the existed  </a:t>
            </a:r>
            <a:b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b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traditional system of placing orders via phone calls or in-person at restaurants can be cumbersome for customers and cause several problems: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Orders may not be prepared or ready for pickup upon arrival, causing frustration for customers with tight schedules.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a chance of orders being mixed up, even if they are expressed explicitly over the phone, especially during peak hours.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Customers may have trouble getting through to the restaurant to place their orders, resulting in missed sales.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Answering orders can take up staff time, creating a near full-time job and distracting from other restaurant tasks.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77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cap="all" dirty="0">
                <a:latin typeface="Arial" panose="020B0604020202020204" pitchFamily="34" charset="0"/>
                <a:cs typeface="Arial" panose="020B0604020202020204" pitchFamily="34" charset="0"/>
              </a:rPr>
              <a:t>Requirements  </a:t>
            </a:r>
            <a:br>
              <a:rPr lang="en-US" sz="4000" b="1" cap="al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cap="all" dirty="0">
                <a:latin typeface="Arial" panose="020B0604020202020204" pitchFamily="34" charset="0"/>
                <a:cs typeface="Arial" panose="020B0604020202020204" pitchFamily="34" charset="0"/>
              </a:rPr>
              <a:t>Gathering</a:t>
            </a:r>
            <a:br>
              <a:rPr lang="en-US" sz="4000" b="1" cap="all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 gathering methodology: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Observation of current system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Interviews with restaurant owners and customers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Review of existing systems and user comments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 found: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Current system is troublesome, not efficient or accurate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organized and time-consuming for both sides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way to ensure correct order placement and no mixing of orders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Overwhelming phone calls from customers can lead to poor response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Requires large labor forces and spaces to run the 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9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cap="all" dirty="0"/>
              <a:t/>
            </a:r>
            <a:br>
              <a:rPr lang="en-US" sz="4000" b="1" cap="all" dirty="0"/>
            </a:br>
            <a:r>
              <a:rPr lang="en-US" sz="4000" b="1" cap="all" dirty="0">
                <a:latin typeface="Arial" panose="020B0604020202020204" pitchFamily="34" charset="0"/>
                <a:cs typeface="Arial" panose="020B0604020202020204" pitchFamily="34" charset="0"/>
              </a:rPr>
              <a:t>Proposed system</a:t>
            </a:r>
            <a:br>
              <a:rPr lang="en-US" sz="4000" b="1" cap="all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Functional requirements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customers: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Choose restaurant and navigate menu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and customize items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Review and modify current order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delivery and payment details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Place and confirm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6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app owner: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Add/update/delete vendors from menu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restaurants: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Add/update/delete food categories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Add/update/delete options for items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 prices and default options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 additional information for items.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011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864</Words>
  <Application>Microsoft Office PowerPoint</Application>
  <PresentationFormat>On-screen Show (4:3)</PresentationFormat>
  <Paragraphs>104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COLLEGE OF NATURAL AND COMPUTATIONAL SCIENCE     DEPARTMENT OF COMPUTER SCIENCE </vt:lpstr>
      <vt:lpstr>Outline</vt:lpstr>
      <vt:lpstr>REQUIREMENT ANALYSIS</vt:lpstr>
      <vt:lpstr>Cont…</vt:lpstr>
      <vt:lpstr> Current system </vt:lpstr>
      <vt:lpstr>  Problems in the existed   system  </vt:lpstr>
      <vt:lpstr>Requirements   Gathering </vt:lpstr>
      <vt:lpstr> Proposed system </vt:lpstr>
      <vt:lpstr>Cont…</vt:lpstr>
      <vt:lpstr>Non-Functional   requirement </vt:lpstr>
      <vt:lpstr>Cont…</vt:lpstr>
      <vt:lpstr>   System modification</vt:lpstr>
      <vt:lpstr> System Models </vt:lpstr>
      <vt:lpstr>Cont…</vt:lpstr>
      <vt:lpstr>Class diagram</vt:lpstr>
      <vt:lpstr>Cont…</vt:lpstr>
      <vt:lpstr>Sequence diagram</vt:lpstr>
      <vt:lpstr>Create account</vt:lpstr>
      <vt:lpstr>Add item </vt:lpstr>
      <vt:lpstr>Search Restaurant</vt:lpstr>
      <vt:lpstr>Check menu</vt:lpstr>
      <vt:lpstr>Order </vt:lpstr>
      <vt:lpstr>  search restaurant </vt:lpstr>
      <vt:lpstr> check menu </vt:lpstr>
      <vt:lpstr> order </vt:lpstr>
      <vt:lpstr>Top Cuisines Page Interface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12</cp:revision>
  <dcterms:created xsi:type="dcterms:W3CDTF">2023-02-20T19:16:03Z</dcterms:created>
  <dcterms:modified xsi:type="dcterms:W3CDTF">2023-02-24T07:50:25Z</dcterms:modified>
</cp:coreProperties>
</file>