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81" r:id="rId10"/>
    <p:sldId id="267" r:id="rId11"/>
    <p:sldId id="268" r:id="rId12"/>
    <p:sldId id="269" r:id="rId13"/>
    <p:sldId id="279" r:id="rId14"/>
    <p:sldId id="270" r:id="rId15"/>
    <p:sldId id="283" r:id="rId16"/>
    <p:sldId id="276" r:id="rId17"/>
    <p:sldId id="277" r:id="rId18"/>
    <p:sldId id="282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119AD-3337-4F23-9388-91CA5420311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E59F5-57FE-421B-BB2C-A73A8694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2A7A-3854-4AA3-8C07-67DA928A41BD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00A2-C7D5-411C-9AFE-CC5A55B00F26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4499-15B6-45F6-9A14-39BA30F8CB6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0DF-FCC0-4D30-8F46-FD577AFC29CA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EAC6-BD46-45AC-AD10-6EABF0A91FA3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AE0-7DB7-4020-984D-6576B146A6DF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4CB6-01E8-4E2D-BA65-C2F599FB1981}" type="datetime1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18F-DB6F-4EC7-9AFD-73C86598E661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1E3-6C9C-4DF0-A85B-41FD3F6FA609}" type="datetime1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E8BB-146D-481C-BE2F-9EAD893985C2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4D9D-332F-4098-AC57-3C1612CA0734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F9DC-6964-4E2C-BE97-A40956AA0B17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894C-8B5B-46D3-855B-AA283280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35279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300" b="1" i="1" dirty="0" smtClean="0">
                <a:solidFill>
                  <a:srgbClr val="FFC000"/>
                </a:solidFill>
              </a:rPr>
              <a:t>COLLEGE OF NATURAL AND COMPUTATIONAL SCIENCE</a:t>
            </a:r>
            <a:br>
              <a:rPr lang="en-US" sz="3300" b="1" i="1" dirty="0" smtClean="0">
                <a:solidFill>
                  <a:srgbClr val="FFC000"/>
                </a:solidFill>
              </a:rPr>
            </a:br>
            <a:r>
              <a:rPr lang="en-US" sz="3300" b="1" i="1" dirty="0" smtClean="0">
                <a:solidFill>
                  <a:srgbClr val="FFC000"/>
                </a:solidFill>
              </a:rPr>
              <a:t>    DEPARTMENT OF COMPUTER SCIENCE</a:t>
            </a:r>
            <a:br>
              <a:rPr lang="en-US" sz="3300" b="1" i="1" dirty="0" smtClean="0">
                <a:solidFill>
                  <a:srgbClr val="FFC000"/>
                </a:solidFill>
              </a:rPr>
            </a:br>
            <a:endParaRPr lang="en-US" sz="3300" b="1" i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781800" cy="2743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FOOD DELIVERY ANDROID APPLICATION</a:t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     CoSc4411_: FINAL PROJECT</a:t>
            </a:r>
            <a:br>
              <a:rPr lang="en-US" sz="3600" dirty="0" smtClean="0">
                <a:solidFill>
                  <a:srgbClr val="002060"/>
                </a:solidFill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62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6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Android Device --&gt; Android OS --&gt; Food Delivery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11430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Server --&gt;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Linux OS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--&gt; Apache Web Server --&gt; Firebase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Database --&gt; Payment Gateway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API Restaurant POS --&gt; Windows OS --&gt; Restaurant Management Software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231-37D4-4BFB-8E08-F23F0FC9E18B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Why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irebase database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database: NoSQL document-oriented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and cloud hosted database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that stores data as collections of documents in JSON format</a:t>
            </a: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Advantages of using Firebase:</a:t>
            </a:r>
          </a:p>
          <a:p>
            <a:pPr lvl="1"/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Offline Support</a:t>
            </a:r>
          </a:p>
          <a:p>
            <a:pPr lvl="1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Real-time Data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highly scalable(handle millions of concurrent users ): high-traffic applications.</a:t>
            </a:r>
          </a:p>
          <a:p>
            <a:pPr lvl="1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Flexible Data Modeling</a:t>
            </a:r>
          </a:p>
          <a:p>
            <a:pPr lvl="1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Real-time Analytics: analyze the performance of their application in real-time</a:t>
            </a:r>
          </a:p>
          <a:p>
            <a:pPr lvl="2"/>
            <a:endParaRPr lang="en-US" sz="35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07BE-A21D-4B1D-BE6E-96375977496B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model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management object models for a food delivery Android application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Customer object model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Order object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Menu item object model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Restaurant object model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Payment object model</a:t>
            </a:r>
          </a:p>
          <a:p>
            <a:pPr marL="411480" lvl="1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E29-3FA1-43F1-A867-698A6445C4A1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models help organize data and ensure efficiency, reliability, and user-friendliness.</a:t>
            </a:r>
          </a:p>
          <a:p>
            <a:pPr marL="11430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E12-8A50-4845-8F92-C1CE02BC2DB0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C:\Users\mame computer\OneDrive\Documents\Page-1(90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F88-5B2A-4595-B791-89931638254A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control and security </a:t>
            </a:r>
            <a:r>
              <a:rPr lang="en-US" sz="40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cap="sm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 ensure that only authorized users can access the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some common security measures that can be implemented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Secure authentication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Data encryption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payment processing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DE45-F846-42F5-8C97-EA72CEAC0CD3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7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 diagram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package diagram is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type of UML diagram that shows the organization of classes, interfaces, and other elements within a software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can be used as a blueprint for the implementation of the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C8B7-FA8C-4B61-93A6-817075BF726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 a food delivery Android application, the following packages can be included in the package diagram: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User Interface Package: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Business Logic: such as the models, controllers, and services.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Data Access: such as the repositories, database helper and API clients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D8D5-81F1-4080-8AE4-B7F1C9E853BC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Location Package:.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Payment Package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Order Package:.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Notification Package: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Backend Package: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B29E-23AA-458D-8A61-28AFCDE738F0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of the packages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These packages can have dependencies on each other, such as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Order Package depending on the User Interface Package for displaying the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menu, ordering 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on the Database Package for storing and retrieving order information.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9A46-F14F-4EF5-9313-8E5C9D97B0D5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6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4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CHAPTER THREE - SYSTEM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000" cap="sm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Subsystem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Decomposition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Hardware/software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Persistent data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Object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Access control and security </a:t>
            </a:r>
            <a:endParaRPr lang="en-US" sz="3000" cap="sm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diagram</a:t>
            </a:r>
            <a:endParaRPr lang="en-US" sz="3000" cap="sm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endParaRPr lang="en-US" b="1" cap="small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56FC-01DD-4ACB-8271-D058C2125FD6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CHAPTER THREE - SYSTEM DESIGN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4400" b="1" cap="sm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382000" cy="51054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overview of the application from the functional view point.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Defining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 model and package diagram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Qualities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of the Application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Optimization from nonfunctional requirements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Major quality perspectives used to identify design goals</a:t>
            </a:r>
          </a:p>
          <a:p>
            <a:pPr mar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CE4-446B-45A2-8D26-F446371F5C6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b="1" cap="small" dirty="0" smtClean="0"/>
              <a:t/>
            </a:r>
            <a:br>
              <a:rPr lang="en-US" b="1" cap="small" dirty="0" smtClean="0"/>
            </a:br>
            <a:r>
              <a:rPr lang="en-US" b="1" cap="small" dirty="0" smtClean="0">
                <a:solidFill>
                  <a:schemeClr val="bg1"/>
                </a:solidFill>
              </a:rPr>
              <a:t>Design </a:t>
            </a:r>
            <a:r>
              <a:rPr lang="en-US" b="1" cap="small" dirty="0">
                <a:solidFill>
                  <a:schemeClr val="bg1"/>
                </a:solidFill>
              </a:rPr>
              <a:t>Performance</a:t>
            </a:r>
            <a:r>
              <a:rPr lang="en-US" b="1" cap="small" dirty="0"/>
              <a:t>:</a:t>
            </a:r>
            <a:br>
              <a:rPr lang="en-US" b="1" cap="sm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features to include: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Intuitive interface for finding and ordering food.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Secure payment options.</a:t>
            </a:r>
          </a:p>
          <a:p>
            <a:pPr lvl="1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Accurate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restaurant and food item information.</a:t>
            </a:r>
          </a:p>
          <a:p>
            <a:pPr lvl="1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support service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Accurate order tracking and push notifications</a:t>
            </a:r>
          </a:p>
          <a:p>
            <a:pPr lvl="1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286B-17EE-44FA-8B7E-79747B7CD76D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ARCHITECTURE </a:t>
            </a:r>
            <a:r>
              <a:rPr lang="en-US" sz="3500" b="1" cap="sm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4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4000" b="1" cap="sm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229600" cy="4648200"/>
          </a:xfrm>
        </p:spPr>
        <p:txBody>
          <a:bodyPr>
            <a:normAutofit fontScale="25000" lnSpcReduction="20000"/>
          </a:bodyPr>
          <a:lstStyle/>
          <a:p>
            <a:r>
              <a:rPr lang="en-US" sz="1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User Interface</a:t>
            </a: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>: graphical interface for app interaction (search bar, list of restaurants, map view)</a:t>
            </a:r>
          </a:p>
          <a:p>
            <a:r>
              <a:rPr lang="en-US" sz="1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>: stores all app data (user, restaurant, order info), using </a:t>
            </a:r>
            <a:r>
              <a:rPr lang="en-US" sz="1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firebase real-time database</a:t>
            </a: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Backend Server</a:t>
            </a: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>: handles UI requests and communicates with database</a:t>
            </a:r>
          </a:p>
          <a:p>
            <a:r>
              <a:rPr lang="en-US" sz="1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 Gateway</a:t>
            </a: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>: handles app payments</a:t>
            </a:r>
          </a:p>
          <a:p>
            <a:r>
              <a:rPr lang="en-US" sz="1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Delivery Service</a:t>
            </a: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>: handles food order logistics</a:t>
            </a:r>
          </a:p>
          <a:p>
            <a:pPr marL="0" indent="0">
              <a:buNone/>
            </a:pP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9BD-9F3A-40A4-B905-E519506BC825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b="1" cap="small" dirty="0">
                <a:solidFill>
                  <a:schemeClr val="bg1"/>
                </a:solidFill>
              </a:rPr>
              <a:t> </a:t>
            </a:r>
            <a:r>
              <a:rPr lang="en-US" sz="2800" b="1" cap="small" dirty="0" smtClean="0">
                <a:solidFill>
                  <a:schemeClr val="bg1"/>
                </a:solidFill>
              </a:rPr>
              <a:t>Su</a:t>
            </a:r>
            <a:br>
              <a:rPr lang="en-US" sz="2800" b="1" cap="small" dirty="0" smtClean="0">
                <a:solidFill>
                  <a:schemeClr val="bg1"/>
                </a:solidFill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Subsystem Decomposition </a:t>
            </a:r>
            <a:r>
              <a:rPr lang="en-US" sz="4000" b="1" cap="sm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b="1" cap="small" dirty="0" smtClean="0">
                <a:solidFill>
                  <a:schemeClr val="bg1"/>
                </a:solidFill>
              </a:rPr>
              <a:t>em </a:t>
            </a:r>
            <a:r>
              <a:rPr lang="en-US" sz="2800" b="1" cap="small" dirty="0">
                <a:solidFill>
                  <a:schemeClr val="bg1"/>
                </a:solidFill>
              </a:rPr>
              <a:t>Decomposition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64820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It is breaking down a software system into smaller, </a:t>
            </a:r>
          </a:p>
          <a:p>
            <a:pPr marL="114300" indent="0">
              <a:buNone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more manageable subsystems. </a:t>
            </a:r>
          </a:p>
          <a:p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Food Delivery Android Application has the following subsystems:</a:t>
            </a: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User Management Subsystem: manage guest order application may allow users to place orders as a guest</a:t>
            </a: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Order Management Subsystem: creating, modifying, and canceling orders</a:t>
            </a: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management Subsystem: processing payments securely and efficiently.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EB0C-9091-41B6-A592-6BF57CA69BDA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Cont..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Delivery Subsystem: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Notification Subsystem 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Report generating subsystem: generating reports various aspects of the application, such as user activity, order volume, and payment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78-471F-49EB-A463-74A026794D9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Hardware/Software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Android Devices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with GPS and internet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connectivity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Server: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owned by the application or rented from a cloud provider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Payment Gateway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 in our case PayPal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B6E-F151-405A-BA44-62556B7E70F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Android App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Google Maps API for location-based services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Payment gateway API for online transactions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Database management system : store  and manage data related to order</a:t>
            </a:r>
          </a:p>
          <a:p>
            <a:pPr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Backend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ED9-FC0A-46EB-A188-719960C69B64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94C-8B5B-46D3-855B-AA28328070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6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735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       COLLEGE OF NATURAL AND COMPUTATIONAL SCIENCE     DEPARTMENT OF COMPUTER SCIENCE </vt:lpstr>
      <vt:lpstr>Outline</vt:lpstr>
      <vt:lpstr> CHAPTER THREE - SYSTEM DESIGN Introduction  </vt:lpstr>
      <vt:lpstr> Design Performance: </vt:lpstr>
      <vt:lpstr> SOFTWARE ARCHITECTURE d User Criteria</vt:lpstr>
      <vt:lpstr> Su Subsystem Decomposition stem Decomposition </vt:lpstr>
      <vt:lpstr>Cont..</vt:lpstr>
      <vt:lpstr>Hardware/Software Mapping</vt:lpstr>
      <vt:lpstr>Cont…</vt:lpstr>
      <vt:lpstr>Cont…</vt:lpstr>
      <vt:lpstr>       Why Firebase database</vt:lpstr>
      <vt:lpstr>Object model</vt:lpstr>
      <vt:lpstr>Cont…</vt:lpstr>
      <vt:lpstr>Cont…</vt:lpstr>
      <vt:lpstr> Access control and security  </vt:lpstr>
      <vt:lpstr>Package diagram</vt:lpstr>
      <vt:lpstr>Cont…</vt:lpstr>
      <vt:lpstr>Cont…</vt:lpstr>
      <vt:lpstr>Dependency of the packages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ADDIS ABABA UNIVERISITY    COLLEGE OF NATURAL AND COMPUTATIONAL SCIENCE     DEPARTMENT OF COMPUTER SCIENCE            FOOD DELIVERY ANDROID APPLICATION                  CoSc4411_: FINAL PROJECT</dc:title>
  <dc:creator>ismail - [2010]</dc:creator>
  <cp:lastModifiedBy>ismail - [2010]</cp:lastModifiedBy>
  <cp:revision>46</cp:revision>
  <dcterms:created xsi:type="dcterms:W3CDTF">2023-02-16T04:45:12Z</dcterms:created>
  <dcterms:modified xsi:type="dcterms:W3CDTF">2023-02-24T07:50:51Z</dcterms:modified>
</cp:coreProperties>
</file>