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BD4469A-294D-4C42-90D8-04858BD2E9E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2D4DB82-069C-4E99-A18B-1C13D2BC53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47850"/>
          </a:xfrm>
        </p:spPr>
        <p:txBody>
          <a:bodyPr>
            <a:noAutofit/>
          </a:bodyPr>
          <a:lstStyle/>
          <a:p>
            <a:r>
              <a:rPr lang="en-US" sz="3000" b="1" i="1" dirty="0" smtClean="0">
                <a:solidFill>
                  <a:srgbClr val="FFC000"/>
                </a:solidFill>
              </a:rPr>
              <a:t>COLLEGE OF NATURAL AND COMPUTATIONAL SCIENCE</a:t>
            </a:r>
            <a:br>
              <a:rPr lang="en-US" sz="3000" b="1" i="1" dirty="0" smtClean="0">
                <a:solidFill>
                  <a:srgbClr val="FFC000"/>
                </a:solidFill>
              </a:rPr>
            </a:br>
            <a:r>
              <a:rPr lang="en-US" sz="3000" b="1" i="1" dirty="0" smtClean="0">
                <a:solidFill>
                  <a:srgbClr val="FFC000"/>
                </a:solidFill>
              </a:rPr>
              <a:t>    DEPARTMENT OF COMPUTER SCIENCE</a:t>
            </a:r>
            <a:br>
              <a:rPr lang="en-US" sz="3000" b="1" i="1" dirty="0" smtClean="0">
                <a:solidFill>
                  <a:srgbClr val="FFC000"/>
                </a:solidFill>
              </a:rPr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7432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FOOD DELIVERY ANDROID APPLICATION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     CoSc4411_: FINAL PROJECT</a:t>
            </a:r>
            <a:r>
              <a:rPr lang="en-US" sz="7200" dirty="0" smtClean="0">
                <a:solidFill>
                  <a:srgbClr val="002060"/>
                </a:solidFill>
              </a:rPr>
              <a:t/>
            </a:r>
            <a:br>
              <a:rPr lang="en-US" sz="7200" dirty="0" smtClean="0">
                <a:solidFill>
                  <a:srgbClr val="002060"/>
                </a:solidFill>
              </a:rPr>
            </a:br>
            <a:endParaRPr lang="en-US" sz="24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2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25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Non-functional requirements are qualities that are not directly related to the functional behavior of the system but instead describe its performance and user experience.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context of a food delivery app, some examples of non-functional requirements are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scalability, security, compatibility, usability, maintainability, reliability, and compliance.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 and human factors refer to the design and ease of use of the app, while documentation specifies the requirements and agreement between involved parties.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Non-Functional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consideration covers the necessary device specifications, such as processor, memory, GPS, camera, battery life, durability, network connectivity, and screen size.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characteristics refer to the app's speed, reliability, ease of use, security, real-time tracking, push notifications, scalability, and so on.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handling and extreme conditions include frontend and backend error handling, notification service error handling, and system responses to offline processing, low latency, real-time data updates, network failure, and automated testing.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Model: A technique for capturing functional requirements of a system by describing typical interactions between users and the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Diagram: Captures the dynamic aspect of the system by representing the user's interaction with the system and showing the relationship between the user and the different use cases involved. See Figure 2-1 for an example.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 smtClean="0"/>
              <a:t/>
            </a:r>
            <a:br>
              <a:rPr lang="en-US" sz="4000" b="1" cap="all" dirty="0" smtClean="0"/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br>
              <a:rPr lang="en-US" sz="4000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772400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diagram is a unified modelling language that describes the structure of the system by showing the system’s class, their attributes, operations and the relationships among objects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9067800" cy="533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diagram: interaction diagram showing object interactions in time sequence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Depicts objects and classes involved in the scenario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sequence of messages exchanged between objects to carry out scenario functionality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associated with use case realizations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3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229600" cy="4906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02" y="2674938"/>
            <a:ext cx="6655934" cy="345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534399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Current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Problems in the existed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Requirements gathering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System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Interface 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5438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74938"/>
            <a:ext cx="8000999" cy="345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b="1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Online food ordering system solves problems between customers and restaurant owners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Creates a sales channel for restaurants, reducing labor cost and required space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restaurants to organize and generate more profits, bypassing competition and getting closer to customers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Beneficial for food aggregators or marketplaces as a hub for various restaurants to share and post food outlets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b="1" dirty="0" smtClean="0"/>
              <a:t>REQUIREMENT ANALYSIS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39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Simplifies the process of receiving orders, eliminates human errors and long delivery times, and saves time for customers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can browse menu items, choose preferences, and make payments through the app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 prepares and delivers food to specified location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restaurants to reach a larger customer base without requiring physical establishment presence.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system for food delivery in Addis Ababa: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restaurants have no online delivery system.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can either go to the restaurant or call to check menus and order.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way to know the available food and drinks at a specific restaurant.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have no knowledge of restaurants around, and randomly choose where to go.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 smtClean="0"/>
              <a:t/>
            </a:r>
            <a:br>
              <a:rPr lang="en-US" sz="4000" b="1" cap="all" dirty="0" smtClean="0"/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Current system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traditional system of placing orders via phone calls or in-person at restaurants can be cumbersome for customers and cause several problems: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Orders may not be prepared or ready for pickup upon arrival, causing frustration for customers with tight schedules.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chance of orders being mixed up, even if they are expressed explicitly over the phone, especially during peak hours.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may have trouble getting through to the restaurant to place their orders, resulting in missed sales.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Answering orders can take up staff time, creating a near full-time job and distracting from other restaurant tasks.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in the existed system</a:t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gathering methodology: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 of current system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Interviews with restaurant owners and customers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of existing systems and user comments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found: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system is troublesome, not efficient or accurate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organized and time-consuming for both sides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way to ensure correct order placement and no mixing of orders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Overwhelming phone calls from customers can lead to poor response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Requires large labor forces and spaces to run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 smtClean="0"/>
              <a:t/>
            </a:r>
            <a:br>
              <a:rPr lang="en-US" sz="4000" b="1" cap="all" dirty="0" smtClean="0"/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gathering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restaurant and navigate menu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and customize items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and modify current order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delivery and payment details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 and confirm order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cap="all" dirty="0" smtClean="0"/>
              <a:t/>
            </a:r>
            <a:br>
              <a:rPr lang="en-US" sz="4000" b="1" cap="all" dirty="0" smtClean="0"/>
            </a:br>
            <a: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br>
              <a:rPr lang="en-U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app owner: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Add/update/delete vendors from menu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restaurants: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Add/update/delete food categories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Add/update/delete options for items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prices and default options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additional information for items.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891</TotalTime>
  <Words>792</Words>
  <Application>Microsoft Office PowerPoint</Application>
  <PresentationFormat>On-screen Show (4:3)</PresentationFormat>
  <Paragraphs>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Waveform</vt:lpstr>
      <vt:lpstr>COLLEGE OF NATURAL AND COMPUTATIONAL SCIENCE     DEPARTMENT OF COMPUTER SCIENCE </vt:lpstr>
      <vt:lpstr>Outline</vt:lpstr>
      <vt:lpstr>REQUIREMENT ANALYSIS</vt:lpstr>
      <vt:lpstr>Cont…</vt:lpstr>
      <vt:lpstr> Current system </vt:lpstr>
      <vt:lpstr> Problems in the existed system </vt:lpstr>
      <vt:lpstr> Requirements gathering </vt:lpstr>
      <vt:lpstr> Proposed system </vt:lpstr>
      <vt:lpstr>Cont…</vt:lpstr>
      <vt:lpstr> Non-Functional Requirement </vt:lpstr>
      <vt:lpstr>Cont…</vt:lpstr>
      <vt:lpstr> System Models </vt:lpstr>
      <vt:lpstr>Cont…</vt:lpstr>
      <vt:lpstr>Class diagram</vt:lpstr>
      <vt:lpstr>Cont…</vt:lpstr>
      <vt:lpstr>Sequence diagram</vt:lpstr>
      <vt:lpstr>Create account</vt:lpstr>
      <vt:lpstr>login</vt:lpstr>
      <vt:lpstr>Search Restaurant</vt:lpstr>
      <vt:lpstr>Check menu</vt:lpstr>
      <vt:lpstr>Add to cart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12</cp:revision>
  <dcterms:created xsi:type="dcterms:W3CDTF">2023-02-20T19:16:03Z</dcterms:created>
  <dcterms:modified xsi:type="dcterms:W3CDTF">2023-02-24T07:12:40Z</dcterms:modified>
</cp:coreProperties>
</file>