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71" r:id="rId5"/>
    <p:sldId id="259" r:id="rId6"/>
    <p:sldId id="272" r:id="rId7"/>
    <p:sldId id="260" r:id="rId8"/>
    <p:sldId id="273" r:id="rId9"/>
    <p:sldId id="261" r:id="rId10"/>
    <p:sldId id="262" r:id="rId11"/>
    <p:sldId id="274" r:id="rId12"/>
    <p:sldId id="263" r:id="rId13"/>
    <p:sldId id="275" r:id="rId14"/>
    <p:sldId id="264" r:id="rId15"/>
    <p:sldId id="276" r:id="rId16"/>
    <p:sldId id="265" r:id="rId17"/>
    <p:sldId id="277" r:id="rId18"/>
    <p:sldId id="281" r:id="rId19"/>
    <p:sldId id="282" r:id="rId20"/>
    <p:sldId id="266" r:id="rId21"/>
    <p:sldId id="278" r:id="rId22"/>
    <p:sldId id="267" r:id="rId23"/>
    <p:sldId id="269" r:id="rId24"/>
    <p:sldId id="270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EB3A9-856D-4EFC-9647-9BE3BC5DF8E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fregergttr                                         trrttrgtrgtrtgtrr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71332-22A9-4292-850B-0EA4D5EB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9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AA415-67F0-46D7-A11A-9B0FEB09A41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fregergttr                                         trrttrgtrgtrtgtrr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DE1C2-B94C-4D49-AF76-1709B4D00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2593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DE1C2-B94C-4D49-AF76-1709B4D0037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fregergttr                                         trrttrgtrgtrtgtrr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84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C4CD-26B9-43C9-B57A-3855FFBCCB92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D9DC-3D3C-4E95-9986-9B2CBC33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2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3141-779A-48D0-913A-5701B8A43C4A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D9DC-3D3C-4E95-9986-9B2CBC33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2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FFB8-C559-4DED-9124-4BA4296F5E4A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D9DC-3D3C-4E95-9986-9B2CBC33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0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5956-5D14-4474-8A8F-EDB8EC58CA7F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D9DC-3D3C-4E95-9986-9B2CBC33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2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9C14-F9E6-4AB6-B44F-2FFC8D10A5F9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D9DC-3D3C-4E95-9986-9B2CBC33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5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FB1-CF2B-4F2F-B3D0-5B8C3E481B70}" type="datetime1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D9DC-3D3C-4E95-9986-9B2CBC33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8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BE5D-81CD-47E4-94D9-81B4BB64C854}" type="datetime1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D9DC-3D3C-4E95-9986-9B2CBC33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2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7011-FE30-461C-8207-94EF407C331E}" type="datetime1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D9DC-3D3C-4E95-9986-9B2CBC33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1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51E2-8A53-4CA4-8EA8-9C5AA59222FA}" type="datetime1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D9DC-3D3C-4E95-9986-9B2CBC33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2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81FC-9745-4331-9C80-C2BB1FDBC668}" type="datetime1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D9DC-3D3C-4E95-9986-9B2CBC33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4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B165-ED03-4ED0-B6BD-182B3B63FE62}" type="datetime1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D9DC-3D3C-4E95-9986-9B2CBC33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7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B44BD-304B-4878-9E99-327FDFAEBF14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Addis Ababa University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BD9DC-3D3C-4E95-9986-9B2CBC33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7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100" b="1" i="1" dirty="0" smtClean="0">
                <a:solidFill>
                  <a:schemeClr val="tx2"/>
                </a:solidFill>
              </a:rPr>
              <a:t/>
            </a:r>
            <a:br>
              <a:rPr lang="en-US" sz="3100" b="1" i="1" dirty="0" smtClean="0">
                <a:solidFill>
                  <a:schemeClr val="tx2"/>
                </a:solidFill>
              </a:rPr>
            </a:br>
            <a:r>
              <a:rPr lang="en-US" sz="3100" b="1" i="1" dirty="0" smtClean="0"/>
              <a:t>COLLEGE OF NATURAL AND COMPUTATIONAL SCIENCE</a:t>
            </a:r>
            <a:br>
              <a:rPr lang="en-US" sz="3100" b="1" i="1" dirty="0" smtClean="0"/>
            </a:br>
            <a:r>
              <a:rPr lang="en-US" sz="3100" b="1" i="1" dirty="0" smtClean="0"/>
              <a:t>    DEPARTMENT OF COMPUTER SCIENCE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Blockchain Technology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CoSc4411_: Technical Report Writing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"/>
            <a:ext cx="7620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D9DC-3D3C-4E95-9986-9B2CBC33DB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53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Public blockchain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Open and decentralized in nature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Anyone can access and participate in transactions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Uses proof-of-work and proof-of-stake models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Examples: Bitcoin, Ethereum, Litecoin,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NEO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2F90-6F7E-46F6-95FD-53E67B6CDE62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D9DC-3D3C-4E95-9986-9B2CBC33DB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15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Cont…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Advantages: it is open, secure, transparent, anonymous, and accessible to all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Disadvantages: it has Slow transaction speed, lack of scalability, and high energy consumption due to proof-of-work.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Use cases:  Project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Ubin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(Singapore government),cryptocurrencies like Bitcoin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511-A4D9-49F7-806D-F703AC5CFA13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D9DC-3D3C-4E95-9986-9B2CBC33DB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30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Private blockchain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restricted and not open, with features of access and permission from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the single entity or organization.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different from public blockchain in terms of accessibility and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centralization.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Examples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:  Multichain, Hyper-ledger Fabric, corda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7840-D850-4651-82F8-03A1CB8B47CB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D9DC-3D3C-4E95-9986-9B2CBC33DB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97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Cont…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: greater speed, scalability, and efficiency due to the centralization of decision-making.</a:t>
            </a:r>
          </a:p>
          <a:p>
            <a:r>
              <a:rPr lang="en-US" dirty="0" smtClean="0"/>
              <a:t>Disadvantages : lack of true decentralization, trust issues, and security risks.</a:t>
            </a:r>
          </a:p>
          <a:p>
            <a:r>
              <a:rPr lang="en-US" dirty="0" smtClean="0"/>
              <a:t>Use cases: supply chain management, asset ownership tracking, and internal voting.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4139-D7B6-4E7F-9224-39EFC6E42945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D9DC-3D3C-4E95-9986-9B2CBC33DB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78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Consortium blockchain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Permissioned blockchain controlled by multiple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organizations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Higher decentralization results in higher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Offers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transparency, privacy, and efficiency without one party having consolidating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Examples: Marco polo, EWF, IBM Food Trust.</a:t>
            </a:r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7F9B-132C-40B9-8F70-84120D0E13AD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D9DC-3D3C-4E95-9986-9B2CBC33DB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89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Cont…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Advantages: better customizability and control, more secure and scalable, efficient, well-defined governance structures, access controls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Disadvantages: less transparent, regulations/censorship can impact network functionality, less anonymous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Use cases: banking and payments, research, food tracking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D771-226A-48F2-A4DC-8014249E5CA5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D9DC-3D3C-4E95-9986-9B2CBC33DB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73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Hybrid blockchain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 combination of public and private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blockchains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Dragon-chain, Xin Fin’s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Advantages of Hybrid Blockchain: Closed ecosystem, flexible rules, 51% attack immunity, privacy with public network connection, and good scalability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34DD-F131-4CD6-9565-B7DBDB1779D2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D9DC-3D3C-4E95-9986-9B2CBC33DB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47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Cont…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Disadvantages: Lack of transparency, upgrade difficulty, and no incentives</a:t>
            </a:r>
          </a:p>
          <a:p>
            <a:r>
              <a:rPr lang="en-US" dirty="0" smtClean="0"/>
              <a:t>Use cases: Real estate, Retail, Highly regulated markets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7B40-AAB4-41A1-BB33-50DD9BCF3D89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D9DC-3D3C-4E95-9986-9B2CBC33DB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66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Blockchain has broad applications.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Financial services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Supply chain management 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Financial transactions, data security and privacy, 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Healthcare 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Government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Real estate 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Voting system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Energy management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68DA-D564-479B-B4A3-08BFE568298B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D9DC-3D3C-4E95-9986-9B2CBC33DB3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90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Cont…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Education  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the Internet of Things are some of the promising areas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It can enable the creation of secure digital identities, smart contracts, and decentralized data storage</a:t>
            </a: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477E-9A6F-4240-BD62-99D5ABBCEEA9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D9DC-3D3C-4E95-9986-9B2CBC33DB3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9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lockchain technology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 and history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Types 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Advantages and drawback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Future 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onclusion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A57F-2125-4660-9535-DB1DF5A238D5}" type="datetime1">
              <a:rPr lang="en-US" b="1" smtClean="0"/>
              <a:t>2/24/2023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Addis Ababa University          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D9DC-3D3C-4E95-9986-9B2CBC33DB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9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Advantages of Blockchain Technologies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Decentralized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No third-party or central administrator needed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Security: higher security with proof of validity and authorization for transactions. 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Immutability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 Recorded data cannot be erased or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replaced once published 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13E3-7789-40FD-BB9B-C877ECECDCE0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D9DC-3D3C-4E95-9986-9B2CBC33DB3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1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Cont…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Transparency: all participants to view and access the same set of data, transactions, and records 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Trustworthy: The above properties make blockchain trustworthy.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Censorship-free: Free from censorship as there is no single controlling authority.</a:t>
            </a:r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D9FF-12F1-4DAC-84E5-78B606F13787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D9DC-3D3C-4E95-9986-9B2CBC33DB3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04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Drawbacks of Blockchain Technologies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high energy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consumption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lack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of confidence from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time-consuming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block addition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legal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formality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scalability issues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lack of regulation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irreversible transactions and 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compatibility difficulties between different blockchain systems.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BA77-63B2-477F-A290-6A2DEB549947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D9DC-3D3C-4E95-9986-9B2CBC33DB3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96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Future 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Promising growth and widespread adoption in various industries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Potential applications: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Enhanced cybersecurity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Streamlined government systems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Improved financial systems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Medical advancements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Enhanced marketing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Likely to transform various industries in the coming years.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BC16-4964-40D7-A2DE-6B68F61DD8AB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D9DC-3D3C-4E95-9986-9B2CBC33DB3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90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Blockchain is a secure and transparent way of storing and transferring information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It has the potential to transform industries such as finance, real estate, and supply chain management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Decentralization leads to faster and more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efficient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3982-5F45-4ED8-9FE6-C536BF5EF529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D9DC-3D3C-4E95-9986-9B2CBC33DB3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8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Cont…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transactions, with greater security and transparency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Immutability ensures that stored information cannot be changed or tampered with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Blockchain technology is still in its early stages, but has the potential to usher in a new era of trust and transparency in the digital age.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6EBF-7F3F-4093-9B46-1C3F5A46A001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D9DC-3D3C-4E95-9986-9B2CBC33DB3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9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Blockchain is a digital ledger technology that allows for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secure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transparent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record-keeping of transactions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It is decentralized, meaning there is no central authority controlling the data, making it tamper-proof and immutable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Blockchain is a distributed database that stores records in blocks that are linked together in a chain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A1A6-D7F4-4FA4-B7E7-8FCD614611EB}" type="datetime1">
              <a:rPr lang="en-US" smtClean="0"/>
              <a:t>2/24/2023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D9DC-3D3C-4E95-9986-9B2CBC33DB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7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Cont…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Bitcoin is a decentralized digital currency that uses blockchain technology.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It allow to enable peer-to-peer transactions without the involvement of financial institutions, providing users with greater financial freedom and privacy.</a:t>
            </a:r>
          </a:p>
          <a:p>
            <a:pPr marL="0" indent="0"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7ACB-8CB3-4E41-820C-E0DDD74F8659}" type="datetime1">
              <a:rPr lang="en-US" smtClean="0"/>
              <a:t>2/24/2023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D9DC-3D3C-4E95-9986-9B2CBC33DB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8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 and history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origins of blockchain technology can be traced back to the late 1980s and early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1990s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Leslie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Lamport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developed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Paxos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protocol in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1989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This concept was applied to electronic cash in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2008</a:t>
            </a:r>
          </a:p>
          <a:p>
            <a:pPr marL="0" indent="0"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9AA9-5DEB-4824-9047-BF8B8C031E12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Addis Ababa University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D9DC-3D3C-4E95-9986-9B2CBC33DB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0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Cont…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The paper Bitcoin: A Peer-to-Peer Electronic Cash System that was published pseudonymously by Satoshi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Nakamoto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in 2008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The Bitcoin cryptocurrency blockchain network was established in 2009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D789-B64A-4520-87AD-F4CD1863796F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D9DC-3D3C-4E95-9986-9B2CBC33DB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8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Blockchain consists of blocks, nodes, and miners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Each block contains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data, nonce,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 hash, and a hash of the previous block in the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chain.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Nodes on the network validate transactions and add them to a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6CFC-1136-4F63-B805-6748362985FF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D9DC-3D3C-4E95-9986-9B2CBC33DB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9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Cont…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 miner who solves a complex cryptographic puzzles added the new block to the chain 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Blockchains are decentralized, transparent, and maintain integrity through a system of checks-and-balances.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A4C4-9C6B-4F7B-8F5E-841E132AEEDE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D9DC-3D3C-4E95-9986-9B2CBC33DB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0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Types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Blockchain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Public blockchain: permission less 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blockchain: permissioned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Consortium blockchain: permissioned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Hybrid blockchain: permissioned</a:t>
            </a:r>
          </a:p>
          <a:p>
            <a:pPr marL="0" indent="0">
              <a:buNone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BA25-B28C-40B5-99FA-AA009249AB64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Addis Ababa University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D9DC-3D3C-4E95-9986-9B2CBC33DB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10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1232</TotalTime>
  <Words>989</Words>
  <Application>Microsoft Office PowerPoint</Application>
  <PresentationFormat>On-screen Show (4:3)</PresentationFormat>
  <Paragraphs>197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 COLLEGE OF NATURAL AND COMPUTATIONAL SCIENCE     DEPARTMENT OF COMPUTER SCIENCE </vt:lpstr>
      <vt:lpstr>Outline</vt:lpstr>
      <vt:lpstr> Introduction  </vt:lpstr>
      <vt:lpstr>Cont…</vt:lpstr>
      <vt:lpstr> Background and history </vt:lpstr>
      <vt:lpstr>Cont…</vt:lpstr>
      <vt:lpstr> Architecture </vt:lpstr>
      <vt:lpstr>Cont…</vt:lpstr>
      <vt:lpstr>   Types of Blockchain Technologies  </vt:lpstr>
      <vt:lpstr> Public blockchain </vt:lpstr>
      <vt:lpstr>Cont…</vt:lpstr>
      <vt:lpstr> Private blockchain </vt:lpstr>
      <vt:lpstr>Cont…</vt:lpstr>
      <vt:lpstr>Consortium blockchain</vt:lpstr>
      <vt:lpstr>Cont…</vt:lpstr>
      <vt:lpstr>Hybrid blockchain</vt:lpstr>
      <vt:lpstr>Cont…</vt:lpstr>
      <vt:lpstr> Application  </vt:lpstr>
      <vt:lpstr>Cont…</vt:lpstr>
      <vt:lpstr> Advantages of Blockchain Technologies </vt:lpstr>
      <vt:lpstr>Cont…</vt:lpstr>
      <vt:lpstr>  Drawbacks of Blockchain Technologies </vt:lpstr>
      <vt:lpstr>Future </vt:lpstr>
      <vt:lpstr> Conclusion </vt:lpstr>
      <vt:lpstr>Cont…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OF NATURAL AND COMPUTATIONAL SCIENCE     DEPARTMENT OF COMPUTER SCIENCE</dc:title>
  <dc:creator>ismail - [2010]</dc:creator>
  <cp:lastModifiedBy>ismail - [2010]</cp:lastModifiedBy>
  <cp:revision>27</cp:revision>
  <dcterms:created xsi:type="dcterms:W3CDTF">2023-02-22T09:50:06Z</dcterms:created>
  <dcterms:modified xsi:type="dcterms:W3CDTF">2023-02-24T07:17:09Z</dcterms:modified>
</cp:coreProperties>
</file>