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685524" y="555787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6969" y="555787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457375" y="555787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3" y="2684630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54" y="268463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05F80-45B4-4C0A-9D99-2B1A9824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21" y="2715943"/>
            <a:ext cx="3908965" cy="25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451304" y="5092464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473787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90807" y="5473787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891479" y="547442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64" y="2647810"/>
            <a:ext cx="3094893" cy="2321170"/>
          </a:xfr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2838B-4FA6-4DEC-83A9-98407BA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32" y="2592956"/>
            <a:ext cx="3646320" cy="243087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6BCAB-9B28-4F1F-A3F0-BDEC44B1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24" y="2560751"/>
            <a:ext cx="3375617" cy="2531713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67699-2ABB-479D-A882-9B7DEE513719}"/>
              </a:ext>
            </a:extLst>
          </p:cNvPr>
          <p:cNvSpPr txBox="1"/>
          <p:nvPr/>
        </p:nvSpPr>
        <p:spPr>
          <a:xfrm>
            <a:off x="970671" y="6140912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46F89-1BDF-4C60-A79A-FC3B04846E63}"/>
              </a:ext>
            </a:extLst>
          </p:cNvPr>
          <p:cNvSpPr txBox="1"/>
          <p:nvPr/>
        </p:nvSpPr>
        <p:spPr>
          <a:xfrm>
            <a:off x="6813446" y="6217415"/>
            <a:ext cx="15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11" y="2221973"/>
            <a:ext cx="4645363" cy="30969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55" y="2221973"/>
            <a:ext cx="4645364" cy="3096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7373379" y="5891355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1212111" y="5942130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EDFCE-2723-4743-9D35-57E01F99D3A5}"/>
              </a:ext>
            </a:extLst>
          </p:cNvPr>
          <p:cNvSpPr txBox="1"/>
          <p:nvPr/>
        </p:nvSpPr>
        <p:spPr>
          <a:xfrm>
            <a:off x="1212111" y="5522023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F2950-BB26-473F-ABE0-491DBC66FFD8}"/>
              </a:ext>
            </a:extLst>
          </p:cNvPr>
          <p:cNvSpPr/>
          <p:nvPr/>
        </p:nvSpPr>
        <p:spPr>
          <a:xfrm>
            <a:off x="7373379" y="552202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-0.27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F4A69-5026-47E8-9898-E13CFB4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2181049"/>
            <a:ext cx="5398294" cy="359886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7C7F2D-44BA-493E-94D8-630F56463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7703" y="218104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Charter schools perform on average worse than public schools in Hamilton County, Cuyahoga County, and Franklin County</a:t>
            </a:r>
          </a:p>
          <a:p>
            <a:endParaRPr lang="en-US" dirty="0"/>
          </a:p>
          <a:p>
            <a:r>
              <a:rPr lang="en-US" dirty="0"/>
              <a:t>Amount of payroll entering a community does not impact the charter schools performance.  This is also true for public schools.</a:t>
            </a:r>
          </a:p>
          <a:p>
            <a:endParaRPr lang="en-US" dirty="0"/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316</TotalTime>
  <Words>311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17</cp:revision>
  <dcterms:created xsi:type="dcterms:W3CDTF">2018-09-15T16:04:38Z</dcterms:created>
  <dcterms:modified xsi:type="dcterms:W3CDTF">2018-09-18T22:22:06Z</dcterms:modified>
</cp:coreProperties>
</file>