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770602" y="4908518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7251" y="490851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372861" y="494023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26050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35" y="212605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289071" y="4735123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10445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35826" y="4455242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693426" y="4455242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71" y="2229287"/>
            <a:ext cx="3094893" cy="2321170"/>
          </a:xfr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0.36 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schools on average perform as well as public schools, though the spread is greater in public schools performance in Cuyahoga</a:t>
            </a:r>
          </a:p>
          <a:p>
            <a:r>
              <a:rPr lang="en-US" dirty="0"/>
              <a:t>Charter schools perform on average worse than public schools in Hamilton County</a:t>
            </a:r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</TotalTime>
  <Words>294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12</cp:revision>
  <dcterms:created xsi:type="dcterms:W3CDTF">2018-09-15T16:04:38Z</dcterms:created>
  <dcterms:modified xsi:type="dcterms:W3CDTF">2018-09-18T00:44:33Z</dcterms:modified>
</cp:coreProperties>
</file>