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4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4598F2-FF4D-4803-A357-3FC5CFE45C8E}">
          <p14:sldIdLst>
            <p14:sldId id="256"/>
            <p14:sldId id="261"/>
            <p14:sldId id="257"/>
            <p14:sldId id="258"/>
            <p14:sldId id="259"/>
            <p14:sldId id="262"/>
            <p14:sldId id="260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452D-AAF3-4876-8BAF-153BF20394BF}" type="datetimeFigureOut">
              <a:rPr lang="bg-BG" smtClean="0"/>
              <a:t>18.3.2018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ADA0-72F3-4AB3-A69D-E2623CBA818E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832" y="2132856"/>
            <a:ext cx="6172200" cy="161136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Produc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by:</a:t>
            </a:r>
          </a:p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Bye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Felic#ia</a:t>
            </a:r>
            <a:endParaRPr lang="bg-B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111315"/>
            <a:ext cx="2519040" cy="2222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8" y="620688"/>
            <a:ext cx="3986216" cy="8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2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1700808"/>
            <a:ext cx="7992888" cy="1440160"/>
          </a:xfrm>
        </p:spPr>
        <p:txBody>
          <a:bodyPr>
            <a:noAutofit/>
          </a:bodyPr>
          <a:lstStyle/>
          <a:p>
            <a:pPr algn="ctr"/>
            <a:r>
              <a:rPr lang="bg-BG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/>
            </a:r>
            <a:br>
              <a:rPr lang="bg-BG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</a:br>
            <a:endParaRPr lang="bg-BG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9999" y="548680"/>
            <a:ext cx="396044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bg-BG" sz="8000" b="1" cap="all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Идея</a:t>
            </a:r>
            <a:endParaRPr lang="en-US" sz="8000" b="1" cap="all" spc="0" dirty="0">
              <a:ln w="0"/>
              <a:solidFill>
                <a:schemeClr val="bg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14853"/>
            <a:ext cx="7272808" cy="43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59" y="2564904"/>
            <a:ext cx="8922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bg-BG" sz="5400" b="1" cap="all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Използвани</a:t>
            </a:r>
            <a:r>
              <a:rPr lang="bg-BG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bg-BG" sz="5400" b="1" cap="all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технологии</a:t>
            </a:r>
            <a:endParaRPr lang="en-US" sz="5400" b="1" cap="all" spc="0" dirty="0">
              <a:ln w="0"/>
              <a:solidFill>
                <a:schemeClr val="bg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2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31840" y="537708"/>
            <a:ext cx="255230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Unity</a:t>
            </a:r>
            <a:endParaRPr lang="bg-BG" sz="80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09" r="24903" b="35610"/>
          <a:stretch/>
        </p:blipFill>
        <p:spPr>
          <a:xfrm>
            <a:off x="-684584" y="1861148"/>
            <a:ext cx="9413843" cy="46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9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35696" y="692696"/>
            <a:ext cx="4926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Adobe fuse cc</a:t>
            </a:r>
            <a:endParaRPr lang="en-US" sz="5400" b="1" cap="all" spc="0" dirty="0">
              <a:ln w="0"/>
              <a:solidFill>
                <a:schemeClr val="bg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7020272" cy="39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5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8558172" cy="52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5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8418532" cy="55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4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060848"/>
            <a:ext cx="7344816" cy="1800200"/>
          </a:xfrm>
        </p:spPr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9591755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38</TotalTime>
  <Words>13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Tradeshow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Реализация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#ELSYS4EVER</dc:title>
  <dc:creator>User</dc:creator>
  <cp:lastModifiedBy>User</cp:lastModifiedBy>
  <cp:revision>4</cp:revision>
  <dcterms:created xsi:type="dcterms:W3CDTF">2018-03-18T06:51:02Z</dcterms:created>
  <dcterms:modified xsi:type="dcterms:W3CDTF">2018-03-18T07:29:58Z</dcterms:modified>
</cp:coreProperties>
</file>