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27864-B81C-4730-A650-4B040A8E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7BE492-350A-4671-9DAC-30105B8A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758F1-B059-4153-846B-4E45C5DD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6C7EB-0568-41D8-869F-D1158376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0B4A8F-7B17-4ED0-A975-9C8E28C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0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B8B50-CB4A-4AF7-84B6-2988FE72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21D5E-5BAE-464C-9A75-10D6494B9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AEFF2-AEB8-4481-84DC-07D6F3B0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3F5AC-2114-4A9E-B2C6-4331A47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0550E-BBF8-4DCD-8409-8AC44867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1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DACA7A-C07E-431E-BF0B-2982C3D19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D0B395-FF6B-4B5D-AF11-8229D663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542B0-00CD-44C3-ABF7-2664B91F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293BD-6184-41CF-88F8-96AB0414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EA5CE-AC9B-472D-9049-06F66AEA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2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C0B7C-D6BB-44F6-A091-1316C06C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FA778-6710-4B0C-AB11-28A70624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914E4-DFF2-40DF-A570-B55EDFDF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E1D02-EB98-4ECE-A9D5-F1B93486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54FB2-B489-4DC1-964C-300CA2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9DCE1-AF4E-45CD-9260-C30B8A8A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894B0-89FD-4D30-B6E7-32DE74B1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2AF42-B524-4815-B022-35E2601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FA8EC5-D7D3-4CD5-87CE-D4FAA604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97BA0-8DD9-4356-9790-F3F8BD9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01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63A6C-72C4-4421-A862-5B3DBE80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DFFEA-EBF5-4AE6-B894-E460BCC16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F25553-DEBF-4AAC-9B50-459EC0C1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6BF04-586C-47AE-AB72-9C6DB7DF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C5D3D6-5CD7-4225-B619-42DC892C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B1B37-FCA8-48F6-9E3F-13656A42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41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5989-9054-4B12-959F-3FC8F6F2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9A4B2-5AF8-423B-B5CE-7E8F8075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680B1-DFC9-4B46-963D-F736E482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666B00-38EB-424E-BE68-197970611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6CFEC3-C621-4450-8B35-8B716E63D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991F35-C647-45A8-989E-86E76A95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900164-6EE1-44C1-8A7E-84ECCC73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35146F-B8B0-4E86-B846-BCE49480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5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21450-FDCA-42B7-9614-5F585F23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835609-AFB7-4868-97B4-840922A1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FC790C-6A48-4055-B9DB-53648D1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3470A6-7824-49AE-8A30-C3A89C6E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0AC44F-EED0-435F-98ED-A8D1EF72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19886D-25DB-4CF2-ABC2-509DB92F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89CB41-B5DE-4456-9034-8374CE2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E96DD-8FFB-41A0-96ED-78BEE480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6A8C8-2C4F-465F-B9CE-1D860E81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E70195-6B85-46A4-AA04-F735939BD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98261-F18E-4ABF-908A-C8538A73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4FD170-BDDF-4EEA-8DC7-5C7621C4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F0190-2941-4FFD-86E8-814E23F7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4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F34DF-495B-41FD-9594-B8FC0270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E570AB-17F4-4E47-B833-7579FB02F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C40657-CE85-4FFD-94AC-19A399C6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3743C-9F91-4AF8-8263-33B43872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052952-2767-4450-8420-6276C0B9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6D257-002B-4F0F-9317-6E1457F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74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AA4AAF-6F3B-46A3-AC27-20E0AE1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14459-C4DE-4144-A47A-DB4A162B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BCA25-7869-402D-8702-94C1893E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986A-2BA4-4D40-BDEE-2649D8BA20A9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5D73E-F514-4775-B5E4-F25D6C5B8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CAFAE-306D-4A1D-AD1C-B06FBABA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7109-FB99-4641-B12E-FA6096DD1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5B3E-7812-44D3-9283-5FDF547FD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jeriuzerfge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5FCFE4-4B79-4AD2-A270-79E21AAC5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erfverv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38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0406BC1-15E3-47DB-B576-08AA6D80EF41}"/>
              </a:ext>
            </a:extLst>
          </p:cNvPr>
          <p:cNvSpPr/>
          <p:nvPr/>
        </p:nvSpPr>
        <p:spPr>
          <a:xfrm>
            <a:off x="6880860" y="1863090"/>
            <a:ext cx="2548890" cy="4629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7254B-4D94-4468-882A-8966A8B89CE5}"/>
              </a:ext>
            </a:extLst>
          </p:cNvPr>
          <p:cNvSpPr/>
          <p:nvPr/>
        </p:nvSpPr>
        <p:spPr>
          <a:xfrm>
            <a:off x="4720590" y="3783330"/>
            <a:ext cx="1623060" cy="2971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A3C788-7F74-4244-9828-ED913552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CC7B-03E9-47C9-95D2-DDE63BB72317}"/>
              </a:ext>
            </a:extLst>
          </p:cNvPr>
          <p:cNvSpPr/>
          <p:nvPr/>
        </p:nvSpPr>
        <p:spPr>
          <a:xfrm>
            <a:off x="3097530" y="3783330"/>
            <a:ext cx="1623060" cy="2971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CBF33-1A1A-496E-84EF-4C2C01DA5952}"/>
              </a:ext>
            </a:extLst>
          </p:cNvPr>
          <p:cNvSpPr/>
          <p:nvPr/>
        </p:nvSpPr>
        <p:spPr>
          <a:xfrm>
            <a:off x="1474470" y="3783330"/>
            <a:ext cx="1623060" cy="297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05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24089 1.85185E-6 C 0.34883 1.85185E-6 0.4819 -0.05972 0.4819 -0.10834 L 0.4819 -0.216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8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34792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10455 1.85185E-6 C 0.1513 1.85185E-6 0.20911 0.07361 0.20911 0.13333 L 0.20911 0.266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jeriuzerfge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jeriuzerfge</dc:title>
  <dc:creator>user</dc:creator>
  <cp:lastModifiedBy>user</cp:lastModifiedBy>
  <cp:revision>2</cp:revision>
  <dcterms:created xsi:type="dcterms:W3CDTF">2018-02-10T13:43:20Z</dcterms:created>
  <dcterms:modified xsi:type="dcterms:W3CDTF">2018-02-10T14:13:53Z</dcterms:modified>
</cp:coreProperties>
</file>