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4340B-7D57-45E6-A134-FF1E45822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MaJ</a:t>
            </a:r>
            <a:r>
              <a:rPr lang="fr-FR" dirty="0"/>
              <a:t> GitHub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CA2033-13BC-40F5-98E4-7CBBC88A7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Procrastination </a:t>
            </a:r>
            <a:r>
              <a:rPr lang="fr-FR" dirty="0" err="1"/>
              <a:t>is</a:t>
            </a:r>
            <a:r>
              <a:rPr lang="fr-FR" dirty="0"/>
              <a:t> the art of </a:t>
            </a:r>
            <a:r>
              <a:rPr lang="fr-FR" dirty="0" err="1"/>
              <a:t>keeping</a:t>
            </a:r>
            <a:r>
              <a:rPr lang="fr-FR" dirty="0"/>
              <a:t> up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yesterday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61955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On ne modifie que son dossier local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54B605-C8C7-4D37-8BEA-2FC3EE3BA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" b="54940"/>
          <a:stretch/>
        </p:blipFill>
        <p:spPr>
          <a:xfrm>
            <a:off x="232690" y="2236505"/>
            <a:ext cx="11545464" cy="33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Quand c’est modifié il vaut mieux tout sauvegarder et fermer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143227-B3E6-41B6-B5AD-D487A462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957387"/>
            <a:ext cx="10915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Dans l’appli bureau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770EDA-4823-4FC6-9F42-7BCB0F80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0" y="1488783"/>
            <a:ext cx="6704002" cy="5122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67962-649C-4439-A92C-AA90E6D50C32}"/>
              </a:ext>
            </a:extLst>
          </p:cNvPr>
          <p:cNvSpPr/>
          <p:nvPr/>
        </p:nvSpPr>
        <p:spPr>
          <a:xfrm>
            <a:off x="2570000" y="1488784"/>
            <a:ext cx="1731067" cy="20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3179BFB-0584-46FE-B980-08582D084522}"/>
              </a:ext>
            </a:extLst>
          </p:cNvPr>
          <p:cNvSpPr txBox="1">
            <a:spLocks/>
          </p:cNvSpPr>
          <p:nvPr/>
        </p:nvSpPr>
        <p:spPr>
          <a:xfrm>
            <a:off x="66409" y="1845059"/>
            <a:ext cx="202478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</a:rPr>
              <a:t>Il y a eu des changements dans le dossier local personne d’autre que vous n’y a accès</a:t>
            </a:r>
          </a:p>
        </p:txBody>
      </p:sp>
    </p:spTree>
    <p:extLst>
      <p:ext uri="{BB962C8B-B14F-4D97-AF65-F5344CB8AC3E}">
        <p14:creationId xmlns:p14="http://schemas.microsoft.com/office/powerpoint/2010/main" val="16272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Dans l’appli bureau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3179BFB-0584-46FE-B980-08582D084522}"/>
              </a:ext>
            </a:extLst>
          </p:cNvPr>
          <p:cNvSpPr txBox="1">
            <a:spLocks/>
          </p:cNvSpPr>
          <p:nvPr/>
        </p:nvSpPr>
        <p:spPr>
          <a:xfrm>
            <a:off x="66408" y="1845059"/>
            <a:ext cx="244819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Remplir une petite description et ajouter un titre (Si le titre est trop long c’est que vous auriez du faire plusieurs commit ;) 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B44157-01DB-4DDD-B385-7F714D9F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56" y="1253066"/>
            <a:ext cx="7089314" cy="5401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67962-649C-4439-A92C-AA90E6D50C32}"/>
              </a:ext>
            </a:extLst>
          </p:cNvPr>
          <p:cNvSpPr/>
          <p:nvPr/>
        </p:nvSpPr>
        <p:spPr>
          <a:xfrm>
            <a:off x="3354556" y="5266267"/>
            <a:ext cx="1860911" cy="138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Dans l’appli bureau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3179BFB-0584-46FE-B980-08582D084522}"/>
              </a:ext>
            </a:extLst>
          </p:cNvPr>
          <p:cNvSpPr txBox="1">
            <a:spLocks/>
          </p:cNvSpPr>
          <p:nvPr/>
        </p:nvSpPr>
        <p:spPr>
          <a:xfrm>
            <a:off x="66408" y="1845059"/>
            <a:ext cx="244819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Pour confirmer et envoyer la sauvegarde en « liste d’attente » cliquez sur « commit to master »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B44157-01DB-4DDD-B385-7F714D9F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56" y="1253066"/>
            <a:ext cx="7089314" cy="5401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67962-649C-4439-A92C-AA90E6D50C32}"/>
              </a:ext>
            </a:extLst>
          </p:cNvPr>
          <p:cNvSpPr/>
          <p:nvPr/>
        </p:nvSpPr>
        <p:spPr>
          <a:xfrm>
            <a:off x="3440431" y="6366509"/>
            <a:ext cx="1657350" cy="205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02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Dans l’appli bureau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3179BFB-0584-46FE-B980-08582D084522}"/>
              </a:ext>
            </a:extLst>
          </p:cNvPr>
          <p:cNvSpPr txBox="1">
            <a:spLocks/>
          </p:cNvSpPr>
          <p:nvPr/>
        </p:nvSpPr>
        <p:spPr>
          <a:xfrm>
            <a:off x="66408" y="1845059"/>
            <a:ext cx="244819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>
                <a:solidFill>
                  <a:schemeClr val="tx1"/>
                </a:solidFill>
              </a:rPr>
              <a:t>Apres il faut faire « pull » jusqu'à ce que tout vos changement n’apparaissent plus (Vous êtes alignés votre travail est dispo pour les autres)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B44157-01DB-4DDD-B385-7F714D9F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56" y="1253066"/>
            <a:ext cx="7089314" cy="5401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67962-649C-4439-A92C-AA90E6D50C32}"/>
              </a:ext>
            </a:extLst>
          </p:cNvPr>
          <p:cNvSpPr/>
          <p:nvPr/>
        </p:nvSpPr>
        <p:spPr>
          <a:xfrm>
            <a:off x="6899213" y="1448647"/>
            <a:ext cx="1650427" cy="396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7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AF14C-497B-477F-AD54-12501A3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IDE pour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B32D50-6646-4754-BD2D-855F487FC499}"/>
              </a:ext>
            </a:extLst>
          </p:cNvPr>
          <p:cNvSpPr txBox="1"/>
          <p:nvPr/>
        </p:nvSpPr>
        <p:spPr>
          <a:xfrm>
            <a:off x="677334" y="1270000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ce moment je test VS Code c’est pas mal je vous en dirais plus si vous voulez</a:t>
            </a:r>
          </a:p>
          <a:p>
            <a:endParaRPr lang="fr-FR" dirty="0"/>
          </a:p>
          <a:p>
            <a:r>
              <a:rPr lang="fr-FR" dirty="0"/>
              <a:t>Sinon l’IDE de base de python est bien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90413-9F53-41D1-9EB2-C70071C0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77" y="1731665"/>
            <a:ext cx="5786880" cy="46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09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120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MaJ GitHub</vt:lpstr>
      <vt:lpstr>On ne modifie que son dossier local</vt:lpstr>
      <vt:lpstr>Quand c’est modifié il vaut mieux tout sauvegarder et fermer</vt:lpstr>
      <vt:lpstr>Dans l’appli bureau Github</vt:lpstr>
      <vt:lpstr>Dans l’appli bureau Github</vt:lpstr>
      <vt:lpstr>Dans l’appli bureau Github</vt:lpstr>
      <vt:lpstr>Dans l’appli bureau Github</vt:lpstr>
      <vt:lpstr>IDE pour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 GitHub</dc:title>
  <dc:creator>Valhalla</dc:creator>
  <cp:lastModifiedBy>Valhalla</cp:lastModifiedBy>
  <cp:revision>5</cp:revision>
  <dcterms:created xsi:type="dcterms:W3CDTF">2017-12-17T11:22:30Z</dcterms:created>
  <dcterms:modified xsi:type="dcterms:W3CDTF">2017-12-17T12:54:40Z</dcterms:modified>
</cp:coreProperties>
</file>