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4"/>
  </p:sldMasterIdLst>
  <p:notesMasterIdLst>
    <p:notesMasterId r:id="rId20"/>
  </p:notesMasterIdLst>
  <p:sldIdLst>
    <p:sldId id="256" r:id="rId5"/>
    <p:sldId id="261" r:id="rId6"/>
    <p:sldId id="258" r:id="rId7"/>
    <p:sldId id="266" r:id="rId8"/>
    <p:sldId id="260" r:id="rId9"/>
    <p:sldId id="280" r:id="rId10"/>
    <p:sldId id="268" r:id="rId11"/>
    <p:sldId id="294" r:id="rId12"/>
    <p:sldId id="269" r:id="rId13"/>
    <p:sldId id="340" r:id="rId14"/>
    <p:sldId id="275" r:id="rId15"/>
    <p:sldId id="341" r:id="rId16"/>
    <p:sldId id="281" r:id="rId17"/>
    <p:sldId id="285" r:id="rId18"/>
    <p:sldId id="315" r:id="rId1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Kulim Park" panose="020B0604020202020204" charset="0"/>
      <p:regular r:id="rId25"/>
      <p:bold r:id="rId26"/>
      <p:italic r:id="rId27"/>
      <p:boldItalic r:id="rId28"/>
    </p:embeddedFont>
    <p:embeddedFont>
      <p:font typeface="Manrope" panose="020B0604020202020204" charset="0"/>
      <p:regular r:id="rId29"/>
      <p:bold r:id="rId30"/>
    </p:embeddedFont>
    <p:embeddedFont>
      <p:font typeface="Nunito Light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DBD4D-5770-402A-9B81-63883BC11648}" v="460" dt="2024-12-20T08:53:18.263"/>
    <p1510:client id="{F1C5413C-DEA6-474A-9B84-11F889456E50}" v="305" dt="2024-12-20T08:43:41.043"/>
    <p1510:client id="{F533E03E-0209-25E7-6A41-E5134452A5C7}" v="7" dt="2024-12-20T13:18:52.971"/>
  </p1510:revLst>
</p1510:revInfo>
</file>

<file path=ppt/tableStyles.xml><?xml version="1.0" encoding="utf-8"?>
<a:tblStyleLst xmlns:a="http://schemas.openxmlformats.org/drawingml/2006/main" def="{D569DA62-8D27-4903-A9E2-35583132894B}">
  <a:tblStyle styleId="{D569DA62-8D27-4903-A9E2-3558313289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234915-274D-41B5-8219-2EDA004AAA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4dc3920d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4dc3920d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4dc3920d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4dc3920d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ad61298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ad61298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ad612980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ad612980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ead612980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ead612980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24dc3920de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24dc3920de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4dc3920d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24dc3920d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8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4234767" y="-2245089"/>
            <a:ext cx="9416513" cy="60138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6371853" y="4455308"/>
            <a:ext cx="4974547" cy="149039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7063092" y="-236754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2550622" y="32526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6458116" y="67162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3777012" y="-1076247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309450" y="37312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60" r:id="rId7"/>
    <p:sldLayoutId id="2147483661" r:id="rId8"/>
    <p:sldLayoutId id="2147483662" r:id="rId9"/>
    <p:sldLayoutId id="2147483664" r:id="rId10"/>
    <p:sldLayoutId id="2147483672" r:id="rId11"/>
    <p:sldLayoutId id="2147483675" r:id="rId12"/>
    <p:sldLayoutId id="2147483680" r:id="rId13"/>
    <p:sldLayoutId id="2147483681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632746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ulim Park"/>
                <a:ea typeface="Kulim Park"/>
                <a:cs typeface="Kulim Park"/>
                <a:sym typeface="Kulim Park"/>
              </a:rPr>
              <a:t>AIR IDÉFIX</a:t>
            </a:r>
            <a:br>
              <a:rPr lang="en" sz="600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24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ÊTES VOUS PRÊTS POUR VOTRE  PROCHAINE AVENTURE?</a:t>
            </a:r>
            <a:endParaRPr sz="24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F67C19B-824A-DAED-D8BF-7387F3914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Un monsieur Pierre Bernard veut aller à Paris pour les fêtes.</a:t>
            </a:r>
          </a:p>
          <a:p>
            <a:endParaRPr lang="fr-CA"/>
          </a:p>
          <a:p>
            <a:r>
              <a:rPr lang="fr-CA"/>
              <a:t>Il va sur Air </a:t>
            </a:r>
            <a:r>
              <a:rPr lang="fr-CA" err="1"/>
              <a:t>Idéfix</a:t>
            </a:r>
            <a:r>
              <a:rPr lang="fr-CA"/>
              <a:t> et cherche un vol avec les dates souhaités</a:t>
            </a:r>
            <a:br>
              <a:rPr lang="fr-CA"/>
            </a:b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0D70875-FEF6-B48A-49DC-D71F8525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Faisons un exemple 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B18B39-80AC-63C8-C4E1-82C98D67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20" y="1254500"/>
            <a:ext cx="1712503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/>
          <p:nvPr/>
        </p:nvSpPr>
        <p:spPr>
          <a:xfrm rot="344412">
            <a:off x="6227258" y="1177670"/>
            <a:ext cx="1829610" cy="375943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777" name="Google Shape;777;p76"/>
          <p:cNvPicPr preferRelativeResize="0"/>
          <p:nvPr/>
        </p:nvPicPr>
        <p:blipFill rotWithShape="1">
          <a:blip r:embed="rId3"/>
          <a:srcRect t="594" b="88"/>
          <a:stretch/>
        </p:blipFill>
        <p:spPr>
          <a:xfrm rot="344702">
            <a:off x="6269954" y="1404151"/>
            <a:ext cx="1750980" cy="320244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8" name="Google Shape;778;p76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200"/>
              <a:t>MISE EN SITUATION</a:t>
            </a:r>
            <a:endParaRPr lang="fr-CA">
              <a:solidFill>
                <a:schemeClr val="lt1"/>
              </a:solidFill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E7E51EC-398F-C55E-53B9-4627B6609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825" y="2100963"/>
            <a:ext cx="3035100" cy="1388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/>
              <a:t>Après avoir vu les dates disponibles, Pierre peut choisir le vol qui lui convient et procéder dans la réservation.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/>
          <p:nvPr/>
        </p:nvSpPr>
        <p:spPr>
          <a:xfrm rot="21100610">
            <a:off x="890664" y="1070992"/>
            <a:ext cx="1829610" cy="375943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777" name="Google Shape;777;p76"/>
          <p:cNvPicPr preferRelativeResize="0"/>
          <p:nvPr/>
        </p:nvPicPr>
        <p:blipFill rotWithShape="1">
          <a:blip r:embed="rId3"/>
          <a:srcRect t="108" b="-505"/>
          <a:stretch/>
        </p:blipFill>
        <p:spPr>
          <a:xfrm rot="21093575">
            <a:off x="941938" y="1394190"/>
            <a:ext cx="1724928" cy="31523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8" name="Google Shape;778;p76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200"/>
              <a:t>MISE EN SITUATION</a:t>
            </a:r>
            <a:endParaRPr lang="fr-CA">
              <a:solidFill>
                <a:schemeClr val="lt1"/>
              </a:solidFill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E7E51EC-398F-C55E-53B9-4627B6609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05" y="2151870"/>
            <a:ext cx="3035100" cy="1388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/>
              <a:t>Une fois la réservation effectuée, il peut consulter sa réservation et voir les détails</a:t>
            </a:r>
          </a:p>
        </p:txBody>
      </p:sp>
    </p:spTree>
    <p:extLst>
      <p:ext uri="{BB962C8B-B14F-4D97-AF65-F5344CB8AC3E}">
        <p14:creationId xmlns:p14="http://schemas.microsoft.com/office/powerpoint/2010/main" val="19795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2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Un autre point de vue.</a:t>
            </a:r>
            <a:endParaRPr/>
          </a:p>
        </p:txBody>
      </p:sp>
      <p:sp>
        <p:nvSpPr>
          <p:cNvPr id="873" name="Google Shape;873;p82"/>
          <p:cNvSpPr/>
          <p:nvPr/>
        </p:nvSpPr>
        <p:spPr>
          <a:xfrm>
            <a:off x="274526" y="3199142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82"/>
          <p:cNvSpPr/>
          <p:nvPr/>
        </p:nvSpPr>
        <p:spPr>
          <a:xfrm flipH="1">
            <a:off x="3155057" y="3271628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82"/>
          <p:cNvSpPr/>
          <p:nvPr/>
        </p:nvSpPr>
        <p:spPr>
          <a:xfrm flipH="1">
            <a:off x="4867313" y="3210134"/>
            <a:ext cx="1185692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82"/>
          <p:cNvSpPr/>
          <p:nvPr/>
        </p:nvSpPr>
        <p:spPr>
          <a:xfrm>
            <a:off x="1798366" y="3199143"/>
            <a:ext cx="1155176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82"/>
          <p:cNvSpPr txBox="1"/>
          <p:nvPr/>
        </p:nvSpPr>
        <p:spPr>
          <a:xfrm>
            <a:off x="274526" y="3430423"/>
            <a:ext cx="109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I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78" name="Google Shape;878;p82"/>
          <p:cNvSpPr txBox="1"/>
          <p:nvPr/>
        </p:nvSpPr>
        <p:spPr>
          <a:xfrm>
            <a:off x="4881537" y="3430423"/>
            <a:ext cx="1042114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F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79" name="Google Shape;879;p82"/>
          <p:cNvSpPr txBox="1"/>
          <p:nvPr/>
        </p:nvSpPr>
        <p:spPr>
          <a:xfrm>
            <a:off x="1825082" y="3472906"/>
            <a:ext cx="109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D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80" name="Google Shape;880;p82"/>
          <p:cNvSpPr txBox="1"/>
          <p:nvPr/>
        </p:nvSpPr>
        <p:spPr>
          <a:xfrm>
            <a:off x="3421202" y="3472906"/>
            <a:ext cx="1017196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É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881" name="Google Shape;881;p82"/>
          <p:cNvCxnSpPr>
            <a:stCxn id="877" idx="3"/>
            <a:endCxn id="879" idx="1"/>
          </p:cNvCxnSpPr>
          <p:nvPr/>
        </p:nvCxnSpPr>
        <p:spPr>
          <a:xfrm>
            <a:off x="1369526" y="3654223"/>
            <a:ext cx="455556" cy="4248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82"/>
          <p:cNvCxnSpPr>
            <a:cxnSpLocks/>
            <a:stCxn id="879" idx="3"/>
            <a:endCxn id="880" idx="1"/>
          </p:cNvCxnSpPr>
          <p:nvPr/>
        </p:nvCxnSpPr>
        <p:spPr>
          <a:xfrm>
            <a:off x="2920082" y="3696706"/>
            <a:ext cx="5011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82"/>
          <p:cNvCxnSpPr>
            <a:cxnSpLocks/>
            <a:stCxn id="880" idx="3"/>
            <a:endCxn id="878" idx="1"/>
          </p:cNvCxnSpPr>
          <p:nvPr/>
        </p:nvCxnSpPr>
        <p:spPr>
          <a:xfrm flipV="1">
            <a:off x="4438398" y="3654223"/>
            <a:ext cx="443139" cy="4248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82"/>
          <p:cNvSpPr txBox="1">
            <a:spLocks noGrp="1"/>
          </p:cNvSpPr>
          <p:nvPr>
            <p:ph type="subTitle" idx="4294967295"/>
          </p:nvPr>
        </p:nvSpPr>
        <p:spPr>
          <a:xfrm>
            <a:off x="743075" y="1865789"/>
            <a:ext cx="1572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fr-CA" sz="1400"/>
              <a:t>Un employé souhaite ajouter un vol à l’application.</a:t>
            </a:r>
          </a:p>
        </p:txBody>
      </p:sp>
      <p:sp>
        <p:nvSpPr>
          <p:cNvPr id="887" name="Google Shape;887;p82"/>
          <p:cNvSpPr txBox="1">
            <a:spLocks noGrp="1"/>
          </p:cNvSpPr>
          <p:nvPr>
            <p:ph type="subTitle" idx="4294967295"/>
          </p:nvPr>
        </p:nvSpPr>
        <p:spPr>
          <a:xfrm>
            <a:off x="2757323" y="1851448"/>
            <a:ext cx="1572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ctr">
              <a:buNone/>
            </a:pPr>
            <a:r>
              <a:rPr lang="fr-CA" sz="1400"/>
              <a:t>Il se rend sur la plateforme Air </a:t>
            </a:r>
            <a:r>
              <a:rPr lang="fr-CA" sz="1400" err="1"/>
              <a:t>Idéfix</a:t>
            </a:r>
            <a:r>
              <a:rPr lang="fr-CA" sz="1400"/>
              <a:t>.</a:t>
            </a:r>
          </a:p>
        </p:txBody>
      </p:sp>
      <p:sp>
        <p:nvSpPr>
          <p:cNvPr id="889" name="Google Shape;889;p82"/>
          <p:cNvSpPr txBox="1">
            <a:spLocks noGrp="1"/>
          </p:cNvSpPr>
          <p:nvPr>
            <p:ph type="subTitle" idx="4294967295"/>
          </p:nvPr>
        </p:nvSpPr>
        <p:spPr>
          <a:xfrm>
            <a:off x="4792743" y="1775923"/>
            <a:ext cx="1572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fr-CA" sz="1400"/>
              <a:t>En ajoutant les informations nécessaires, le vol est créé.</a:t>
            </a:r>
          </a:p>
        </p:txBody>
      </p:sp>
      <p:sp>
        <p:nvSpPr>
          <p:cNvPr id="891" name="Google Shape;891;p82"/>
          <p:cNvSpPr txBox="1">
            <a:spLocks noGrp="1"/>
          </p:cNvSpPr>
          <p:nvPr>
            <p:ph type="subTitle" idx="4294967295"/>
          </p:nvPr>
        </p:nvSpPr>
        <p:spPr>
          <a:xfrm>
            <a:off x="6828163" y="1758026"/>
            <a:ext cx="1572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/>
              <a:t>Le vol est désormais disponible et les clients peuvent le réserver.</a:t>
            </a:r>
            <a:endParaRPr sz="1400"/>
          </a:p>
        </p:txBody>
      </p:sp>
      <p:sp>
        <p:nvSpPr>
          <p:cNvPr id="8" name="Google Shape;876;p82">
            <a:extLst>
              <a:ext uri="{FF2B5EF4-FFF2-40B4-BE49-F238E27FC236}">
                <a16:creationId xmlns:a16="http://schemas.microsoft.com/office/drawing/2014/main" id="{C8621EF5-9CEF-B730-AC35-A71DA26C0D42}"/>
              </a:ext>
            </a:extLst>
          </p:cNvPr>
          <p:cNvSpPr/>
          <p:nvPr/>
        </p:nvSpPr>
        <p:spPr>
          <a:xfrm>
            <a:off x="6365343" y="3239969"/>
            <a:ext cx="1155176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78;p82">
            <a:extLst>
              <a:ext uri="{FF2B5EF4-FFF2-40B4-BE49-F238E27FC236}">
                <a16:creationId xmlns:a16="http://schemas.microsoft.com/office/drawing/2014/main" id="{DD50742D-9EBF-9E9D-A605-B8DFA991D14C}"/>
              </a:ext>
            </a:extLst>
          </p:cNvPr>
          <p:cNvSpPr txBox="1"/>
          <p:nvPr/>
        </p:nvSpPr>
        <p:spPr>
          <a:xfrm>
            <a:off x="6414424" y="3430423"/>
            <a:ext cx="1057014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I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10" name="Google Shape;883;p82">
            <a:extLst>
              <a:ext uri="{FF2B5EF4-FFF2-40B4-BE49-F238E27FC236}">
                <a16:creationId xmlns:a16="http://schemas.microsoft.com/office/drawing/2014/main" id="{43E06000-A3DA-66B4-0094-9AFACCF28583}"/>
              </a:ext>
            </a:extLst>
          </p:cNvPr>
          <p:cNvCxnSpPr>
            <a:cxnSpLocks/>
            <a:stCxn id="878" idx="3"/>
            <a:endCxn id="9" idx="1"/>
          </p:cNvCxnSpPr>
          <p:nvPr/>
        </p:nvCxnSpPr>
        <p:spPr>
          <a:xfrm>
            <a:off x="5923651" y="3654223"/>
            <a:ext cx="49077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878;p82">
            <a:extLst>
              <a:ext uri="{FF2B5EF4-FFF2-40B4-BE49-F238E27FC236}">
                <a16:creationId xmlns:a16="http://schemas.microsoft.com/office/drawing/2014/main" id="{3D8C0434-7F63-B1E6-8AF0-9AE514FA0AC9}"/>
              </a:ext>
            </a:extLst>
          </p:cNvPr>
          <p:cNvSpPr txBox="1"/>
          <p:nvPr/>
        </p:nvSpPr>
        <p:spPr>
          <a:xfrm>
            <a:off x="7957082" y="3430423"/>
            <a:ext cx="919385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X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1" name="Google Shape;874;p82">
            <a:extLst>
              <a:ext uri="{FF2B5EF4-FFF2-40B4-BE49-F238E27FC236}">
                <a16:creationId xmlns:a16="http://schemas.microsoft.com/office/drawing/2014/main" id="{CDD7A57F-4B87-46D6-0167-3C8C4082D6EE}"/>
              </a:ext>
            </a:extLst>
          </p:cNvPr>
          <p:cNvSpPr/>
          <p:nvPr/>
        </p:nvSpPr>
        <p:spPr>
          <a:xfrm flipH="1">
            <a:off x="7714260" y="3188891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883;p82">
            <a:extLst>
              <a:ext uri="{FF2B5EF4-FFF2-40B4-BE49-F238E27FC236}">
                <a16:creationId xmlns:a16="http://schemas.microsoft.com/office/drawing/2014/main" id="{16E31B7E-309A-1E48-E262-9A0D92A2840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471438" y="3654222"/>
            <a:ext cx="485644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6"/>
          <p:cNvSpPr/>
          <p:nvPr/>
        </p:nvSpPr>
        <p:spPr>
          <a:xfrm rot="7269862">
            <a:off x="-2158264" y="-3462738"/>
            <a:ext cx="7471639" cy="47717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86"/>
          <p:cNvSpPr/>
          <p:nvPr/>
        </p:nvSpPr>
        <p:spPr>
          <a:xfrm rot="10558870" flipH="1">
            <a:off x="-4337265" y="978035"/>
            <a:ext cx="6402110" cy="568915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86"/>
          <p:cNvSpPr/>
          <p:nvPr/>
        </p:nvSpPr>
        <p:spPr>
          <a:xfrm rot="-7989178" flipH="1">
            <a:off x="-4350337" y="2229049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86"/>
          <p:cNvSpPr/>
          <p:nvPr/>
        </p:nvSpPr>
        <p:spPr>
          <a:xfrm rot="-514371" flipH="1">
            <a:off x="3008849" y="163322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86"/>
          <p:cNvSpPr/>
          <p:nvPr/>
        </p:nvSpPr>
        <p:spPr>
          <a:xfrm rot="-2141143" flipH="1">
            <a:off x="5987211" y="-1789403"/>
            <a:ext cx="5766686" cy="368291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86"/>
          <p:cNvSpPr/>
          <p:nvPr/>
        </p:nvSpPr>
        <p:spPr>
          <a:xfrm rot="10800000" flipH="1">
            <a:off x="5337802" y="3129188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86"/>
          <p:cNvSpPr txBox="1">
            <a:spLocks noGrp="1"/>
          </p:cNvSpPr>
          <p:nvPr>
            <p:ph type="subTitle" idx="1"/>
          </p:nvPr>
        </p:nvSpPr>
        <p:spPr>
          <a:xfrm>
            <a:off x="736745" y="1666805"/>
            <a:ext cx="5677469" cy="1073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lang="fr-CA" sz="2000"/>
          </a:p>
          <a:p>
            <a:r>
              <a:rPr lang="fr-CA" sz="1400"/>
              <a:t>L'implémentation des sièges dans </a:t>
            </a:r>
          </a:p>
          <a:p>
            <a:r>
              <a:rPr lang="fr-CA" sz="1400"/>
              <a:t>l’application a été une</a:t>
            </a:r>
          </a:p>
          <a:p>
            <a:r>
              <a:rPr lang="fr-CA" sz="1400"/>
              <a:t>fonctionnalité complexe</a:t>
            </a:r>
          </a:p>
        </p:txBody>
      </p:sp>
      <p:sp>
        <p:nvSpPr>
          <p:cNvPr id="948" name="Google Shape;948;p86"/>
          <p:cNvSpPr txBox="1">
            <a:spLocks noGrp="1"/>
          </p:cNvSpPr>
          <p:nvPr>
            <p:ph type="title"/>
          </p:nvPr>
        </p:nvSpPr>
        <p:spPr>
          <a:xfrm>
            <a:off x="750856" y="725933"/>
            <a:ext cx="38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9" name="Google Shape;949;p86"/>
          <p:cNvSpPr txBox="1">
            <a:spLocks noGrp="1"/>
          </p:cNvSpPr>
          <p:nvPr>
            <p:ph type="title"/>
          </p:nvPr>
        </p:nvSpPr>
        <p:spPr>
          <a:xfrm>
            <a:off x="6896225" y="1728500"/>
            <a:ext cx="15267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chemeClr val="lt1"/>
                </a:solidFill>
              </a:rPr>
              <a:t>“”</a:t>
            </a:r>
            <a:endParaRPr sz="16000">
              <a:solidFill>
                <a:schemeClr val="lt1"/>
              </a:solidFill>
            </a:endParaRPr>
          </a:p>
        </p:txBody>
      </p:sp>
      <p:sp>
        <p:nvSpPr>
          <p:cNvPr id="950" name="Google Shape;950;p86"/>
          <p:cNvSpPr/>
          <p:nvPr/>
        </p:nvSpPr>
        <p:spPr>
          <a:xfrm rot="9748587" flipH="1">
            <a:off x="4304027" y="258584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47;p86">
            <a:extLst>
              <a:ext uri="{FF2B5EF4-FFF2-40B4-BE49-F238E27FC236}">
                <a16:creationId xmlns:a16="http://schemas.microsoft.com/office/drawing/2014/main" id="{444CF5DC-604B-3CBA-EA2C-3646DFBE26D7}"/>
              </a:ext>
            </a:extLst>
          </p:cNvPr>
          <p:cNvSpPr txBox="1">
            <a:spLocks/>
          </p:cNvSpPr>
          <p:nvPr/>
        </p:nvSpPr>
        <p:spPr>
          <a:xfrm>
            <a:off x="745617" y="1525399"/>
            <a:ext cx="1025817" cy="5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2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algn="ctr"/>
            <a:r>
              <a:rPr lang="fr-CA" sz="2000"/>
              <a:t>Défis:</a:t>
            </a:r>
          </a:p>
        </p:txBody>
      </p:sp>
      <p:sp>
        <p:nvSpPr>
          <p:cNvPr id="3" name="Google Shape;947;p86">
            <a:extLst>
              <a:ext uri="{FF2B5EF4-FFF2-40B4-BE49-F238E27FC236}">
                <a16:creationId xmlns:a16="http://schemas.microsoft.com/office/drawing/2014/main" id="{68A918C9-C482-ED28-0818-490C058209D6}"/>
              </a:ext>
            </a:extLst>
          </p:cNvPr>
          <p:cNvSpPr txBox="1">
            <a:spLocks/>
          </p:cNvSpPr>
          <p:nvPr/>
        </p:nvSpPr>
        <p:spPr>
          <a:xfrm>
            <a:off x="745617" y="2912542"/>
            <a:ext cx="3559791" cy="44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2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rPr lang="fr-CA" sz="2000"/>
              <a:t>Une petite fierté:</a:t>
            </a:r>
          </a:p>
        </p:txBody>
      </p:sp>
      <p:sp>
        <p:nvSpPr>
          <p:cNvPr id="4" name="Google Shape;947;p86">
            <a:extLst>
              <a:ext uri="{FF2B5EF4-FFF2-40B4-BE49-F238E27FC236}">
                <a16:creationId xmlns:a16="http://schemas.microsoft.com/office/drawing/2014/main" id="{F6688D6C-4344-975B-BE77-BC4CB02314BA}"/>
              </a:ext>
            </a:extLst>
          </p:cNvPr>
          <p:cNvSpPr txBox="1">
            <a:spLocks/>
          </p:cNvSpPr>
          <p:nvPr/>
        </p:nvSpPr>
        <p:spPr>
          <a:xfrm>
            <a:off x="745617" y="3287004"/>
            <a:ext cx="5369898" cy="58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2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rPr lang="fr-CA" sz="1400"/>
              <a:t>La mise à jour automatique du statut du vol dès qu'une </a:t>
            </a:r>
          </a:p>
          <a:p>
            <a:r>
              <a:rPr lang="fr-CA" sz="1400"/>
              <a:t>date est atteinte.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16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/>
              <a:t>Avez-vous des questions?</a:t>
            </a:r>
            <a:endParaRPr/>
          </a:p>
        </p:txBody>
      </p:sp>
      <p:sp>
        <p:nvSpPr>
          <p:cNvPr id="1561" name="Google Shape;1561;p116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</a:t>
            </a:r>
            <a:r>
              <a:rPr lang="en">
                <a:solidFill>
                  <a:schemeClr val="lt1"/>
                </a:solidFill>
              </a:rPr>
              <a:t>ÉQUIPE</a:t>
            </a:r>
            <a:endParaRPr/>
          </a:p>
        </p:txBody>
      </p:sp>
      <p:sp>
        <p:nvSpPr>
          <p:cNvPr id="616" name="Google Shape;616;p62"/>
          <p:cNvSpPr txBox="1">
            <a:spLocks noGrp="1"/>
          </p:cNvSpPr>
          <p:nvPr>
            <p:ph type="body" idx="1"/>
          </p:nvPr>
        </p:nvSpPr>
        <p:spPr>
          <a:xfrm>
            <a:off x="1514900" y="2066924"/>
            <a:ext cx="3850500" cy="1649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fr-CA"/>
              <a:t>Nicholson Rainville Jacques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fr-CA"/>
              <a:t>Rami </a:t>
            </a:r>
            <a:r>
              <a:rPr lang="fr-CA" err="1"/>
              <a:t>Kassan</a:t>
            </a:r>
            <a:endParaRPr lang="fr-CA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fr-CA" err="1"/>
              <a:t>Saqib</a:t>
            </a:r>
            <a:r>
              <a:rPr lang="fr-CA"/>
              <a:t> Rahman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fr-CA"/>
              <a:t>Teddy Cabrel </a:t>
            </a:r>
            <a:r>
              <a:rPr lang="fr-CA" err="1"/>
              <a:t>Ekeu</a:t>
            </a:r>
            <a:r>
              <a:rPr lang="fr-CA"/>
              <a:t> </a:t>
            </a:r>
            <a:r>
              <a:rPr lang="fr-CA" err="1"/>
              <a:t>Mbouatchi</a:t>
            </a:r>
            <a:endParaRPr lang="fr-CA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fr-CA" err="1"/>
              <a:t>Lestat</a:t>
            </a:r>
            <a:r>
              <a:rPr lang="fr-CA"/>
              <a:t> Louis-Seize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fr-CA"/>
              <a:t>Cristina </a:t>
            </a:r>
            <a:r>
              <a:rPr lang="fr-CA" err="1"/>
              <a:t>Candanedo</a:t>
            </a:r>
            <a:r>
              <a:rPr lang="fr-CA"/>
              <a:t> Sanchez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59"/>
          <p:cNvSpPr txBox="1">
            <a:spLocks noGrp="1"/>
          </p:cNvSpPr>
          <p:nvPr>
            <p:ph type="title"/>
          </p:nvPr>
        </p:nvSpPr>
        <p:spPr>
          <a:xfrm>
            <a:off x="355997" y="2687557"/>
            <a:ext cx="2437157" cy="7759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POURQUOI ?</a:t>
            </a:r>
            <a:endParaRPr sz="1800"/>
          </a:p>
        </p:txBody>
      </p:sp>
      <p:sp>
        <p:nvSpPr>
          <p:cNvPr id="570" name="Google Shape;570;p59"/>
          <p:cNvSpPr txBox="1">
            <a:spLocks noGrp="1"/>
          </p:cNvSpPr>
          <p:nvPr>
            <p:ph type="title" idx="7"/>
          </p:nvPr>
        </p:nvSpPr>
        <p:spPr>
          <a:xfrm>
            <a:off x="6575196" y="2626175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573" name="Google Shape;573;p59"/>
          <p:cNvSpPr txBox="1">
            <a:spLocks noGrp="1"/>
          </p:cNvSpPr>
          <p:nvPr>
            <p:ph type="title" idx="3"/>
          </p:nvPr>
        </p:nvSpPr>
        <p:spPr>
          <a:xfrm>
            <a:off x="2568776" y="2969553"/>
            <a:ext cx="2141768" cy="493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FONCTIONNEMENT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4" name="Google Shape;574;p59"/>
          <p:cNvSpPr txBox="1">
            <a:spLocks noGrp="1"/>
          </p:cNvSpPr>
          <p:nvPr>
            <p:ph type="title" idx="2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59"/>
          <p:cNvSpPr txBox="1">
            <a:spLocks noGrp="1"/>
          </p:cNvSpPr>
          <p:nvPr>
            <p:ph type="title" idx="14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59"/>
          <p:cNvSpPr txBox="1">
            <a:spLocks noGrp="1"/>
          </p:cNvSpPr>
          <p:nvPr>
            <p:ph type="title" idx="5"/>
          </p:nvPr>
        </p:nvSpPr>
        <p:spPr>
          <a:xfrm>
            <a:off x="4627721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MISE EN SITUATION</a:t>
            </a:r>
            <a:endParaRPr sz="1800"/>
          </a:p>
        </p:txBody>
      </p:sp>
      <p:sp>
        <p:nvSpPr>
          <p:cNvPr id="578" name="Google Shape;578;p59"/>
          <p:cNvSpPr txBox="1">
            <a:spLocks noGrp="1"/>
          </p:cNvSpPr>
          <p:nvPr>
            <p:ph type="title" idx="9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" name="Google Shape;579;p59"/>
          <p:cNvSpPr txBox="1">
            <a:spLocks noGrp="1"/>
          </p:cNvSpPr>
          <p:nvPr>
            <p:ph type="title" idx="13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POURQUOI ?</a:t>
            </a:r>
            <a:endParaRPr/>
          </a:p>
        </p:txBody>
      </p:sp>
      <p:sp>
        <p:nvSpPr>
          <p:cNvPr id="665" name="Google Shape;665;p67"/>
          <p:cNvSpPr txBox="1">
            <a:spLocks noGrp="1"/>
          </p:cNvSpPr>
          <p:nvPr>
            <p:ph type="title" idx="2"/>
          </p:nvPr>
        </p:nvSpPr>
        <p:spPr>
          <a:xfrm>
            <a:off x="259173" y="97093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61"/>
          <p:cNvPicPr preferRelativeResize="0"/>
          <p:nvPr/>
        </p:nvPicPr>
        <p:blipFill rotWithShape="1">
          <a:blip r:embed="rId3">
            <a:alphaModFix/>
          </a:blip>
          <a:srcRect l="21350" r="18473" b="17416"/>
          <a:stretch/>
        </p:blipFill>
        <p:spPr>
          <a:xfrm>
            <a:off x="719924" y="1272812"/>
            <a:ext cx="3546839" cy="324417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ts val="1100"/>
            </a:pPr>
            <a:r>
              <a:rPr lang="fr-CA"/>
              <a:t>L'objectif de l'API Air </a:t>
            </a:r>
            <a:r>
              <a:rPr lang="fr-CA" err="1"/>
              <a:t>Idefix</a:t>
            </a:r>
            <a:r>
              <a:rPr lang="fr-CA"/>
              <a:t> est de faciliter la gestion des réservations de vols, permettant aux utilisateurs de rechercher et réserver leurs trajets aériens de manière simple et efficace.</a:t>
            </a:r>
            <a:endParaRPr lang="en"/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>
            <a:spLocks noGrp="1"/>
          </p:cNvSpPr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FONCTIONNEMENT</a:t>
            </a:r>
            <a:endParaRPr/>
          </a:p>
        </p:txBody>
      </p:sp>
      <p:sp>
        <p:nvSpPr>
          <p:cNvPr id="866" name="Google Shape;866;p81"/>
          <p:cNvSpPr txBox="1">
            <a:spLocks noGrp="1"/>
          </p:cNvSpPr>
          <p:nvPr>
            <p:ph type="title" idx="2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/>
          <p:cNvSpPr txBox="1">
            <a:spLocks noGrp="1"/>
          </p:cNvSpPr>
          <p:nvPr>
            <p:ph type="title"/>
          </p:nvPr>
        </p:nvSpPr>
        <p:spPr>
          <a:xfrm>
            <a:off x="754457" y="308881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Fonctionnement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9" name="Google Shape;679;p69"/>
          <p:cNvSpPr txBox="1">
            <a:spLocks noGrp="1"/>
          </p:cNvSpPr>
          <p:nvPr>
            <p:ph type="subTitle" idx="1"/>
          </p:nvPr>
        </p:nvSpPr>
        <p:spPr>
          <a:xfrm>
            <a:off x="1006141" y="1067548"/>
            <a:ext cx="2184228" cy="134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Un utilisateur peut rechercher des vols et consulter les détails. Une fois qu’il en trouve un à son goût, il peut passer à l’action.</a:t>
            </a:r>
          </a:p>
        </p:txBody>
      </p:sp>
      <p:sp>
        <p:nvSpPr>
          <p:cNvPr id="681" name="Google Shape;681;p69"/>
          <p:cNvSpPr txBox="1">
            <a:spLocks noGrp="1"/>
          </p:cNvSpPr>
          <p:nvPr>
            <p:ph type="subTitle" idx="4"/>
          </p:nvPr>
        </p:nvSpPr>
        <p:spPr>
          <a:xfrm>
            <a:off x="3505769" y="106700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Si l’utilisateur est connecté, il peut sélectionner un vol et le réserver.</a:t>
            </a:r>
          </a:p>
        </p:txBody>
      </p:sp>
      <p:sp>
        <p:nvSpPr>
          <p:cNvPr id="683" name="Google Shape;683;p69"/>
          <p:cNvSpPr txBox="1">
            <a:spLocks noGrp="1"/>
          </p:cNvSpPr>
          <p:nvPr>
            <p:ph type="subTitle" idx="6"/>
          </p:nvPr>
        </p:nvSpPr>
        <p:spPr>
          <a:xfrm>
            <a:off x="6011155" y="1087032"/>
            <a:ext cx="2045700" cy="1100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Finalement, lorsqu’un vol est réservé l’utilisateur peut le voir dans ses réservations.</a:t>
            </a:r>
          </a:p>
        </p:txBody>
      </p:sp>
      <p:sp>
        <p:nvSpPr>
          <p:cNvPr id="684" name="Google Shape;684;p69"/>
          <p:cNvSpPr/>
          <p:nvPr/>
        </p:nvSpPr>
        <p:spPr>
          <a:xfrm rot="-529266">
            <a:off x="1847044" y="2638612"/>
            <a:ext cx="380269" cy="498337"/>
          </a:xfrm>
          <a:custGeom>
            <a:avLst/>
            <a:gdLst/>
            <a:ahLst/>
            <a:cxnLst/>
            <a:rect l="l" t="t" r="r" b="b"/>
            <a:pathLst>
              <a:path w="8102" h="10617" extrusionOk="0">
                <a:moveTo>
                  <a:pt x="4051" y="625"/>
                </a:moveTo>
                <a:cubicBezTo>
                  <a:pt x="4462" y="625"/>
                  <a:pt x="4801" y="893"/>
                  <a:pt x="4925" y="1249"/>
                </a:cubicBezTo>
                <a:lnTo>
                  <a:pt x="3177" y="1249"/>
                </a:lnTo>
                <a:cubicBezTo>
                  <a:pt x="3302" y="893"/>
                  <a:pt x="3641" y="625"/>
                  <a:pt x="4051" y="625"/>
                </a:cubicBezTo>
                <a:close/>
                <a:moveTo>
                  <a:pt x="4979" y="1874"/>
                </a:moveTo>
                <a:lnTo>
                  <a:pt x="4979" y="2516"/>
                </a:lnTo>
                <a:lnTo>
                  <a:pt x="3123" y="2516"/>
                </a:lnTo>
                <a:lnTo>
                  <a:pt x="3123" y="1874"/>
                </a:lnTo>
                <a:close/>
                <a:moveTo>
                  <a:pt x="2535" y="3159"/>
                </a:moveTo>
                <a:lnTo>
                  <a:pt x="2535" y="3159"/>
                </a:lnTo>
                <a:cubicBezTo>
                  <a:pt x="2481" y="3230"/>
                  <a:pt x="2428" y="3301"/>
                  <a:pt x="2374" y="3391"/>
                </a:cubicBezTo>
                <a:cubicBezTo>
                  <a:pt x="2053" y="3908"/>
                  <a:pt x="1874" y="4586"/>
                  <a:pt x="1874" y="5318"/>
                </a:cubicBezTo>
                <a:cubicBezTo>
                  <a:pt x="1874" y="6031"/>
                  <a:pt x="2053" y="6727"/>
                  <a:pt x="2374" y="7245"/>
                </a:cubicBezTo>
                <a:cubicBezTo>
                  <a:pt x="2428" y="7316"/>
                  <a:pt x="2481" y="7405"/>
                  <a:pt x="2535" y="7477"/>
                </a:cubicBezTo>
                <a:cubicBezTo>
                  <a:pt x="1464" y="7352"/>
                  <a:pt x="625" y="6424"/>
                  <a:pt x="625" y="5318"/>
                </a:cubicBezTo>
                <a:cubicBezTo>
                  <a:pt x="625" y="4194"/>
                  <a:pt x="1464" y="3284"/>
                  <a:pt x="2535" y="3159"/>
                </a:cubicBezTo>
                <a:close/>
                <a:moveTo>
                  <a:pt x="5550" y="3159"/>
                </a:moveTo>
                <a:lnTo>
                  <a:pt x="5550" y="3159"/>
                </a:lnTo>
                <a:cubicBezTo>
                  <a:pt x="6638" y="3284"/>
                  <a:pt x="7477" y="4194"/>
                  <a:pt x="7477" y="5318"/>
                </a:cubicBezTo>
                <a:cubicBezTo>
                  <a:pt x="7477" y="6424"/>
                  <a:pt x="6638" y="7352"/>
                  <a:pt x="5550" y="7477"/>
                </a:cubicBezTo>
                <a:cubicBezTo>
                  <a:pt x="5621" y="7405"/>
                  <a:pt x="5675" y="7316"/>
                  <a:pt x="5728" y="7245"/>
                </a:cubicBezTo>
                <a:cubicBezTo>
                  <a:pt x="6050" y="6727"/>
                  <a:pt x="6228" y="6031"/>
                  <a:pt x="6228" y="5318"/>
                </a:cubicBezTo>
                <a:cubicBezTo>
                  <a:pt x="6228" y="4586"/>
                  <a:pt x="6050" y="3908"/>
                  <a:pt x="5728" y="3391"/>
                </a:cubicBezTo>
                <a:cubicBezTo>
                  <a:pt x="5675" y="3301"/>
                  <a:pt x="5621" y="3230"/>
                  <a:pt x="5550" y="3159"/>
                </a:cubicBezTo>
                <a:close/>
                <a:moveTo>
                  <a:pt x="3730" y="3141"/>
                </a:moveTo>
                <a:lnTo>
                  <a:pt x="3730" y="7494"/>
                </a:lnTo>
                <a:cubicBezTo>
                  <a:pt x="3070" y="7494"/>
                  <a:pt x="2499" y="6495"/>
                  <a:pt x="2499" y="5318"/>
                </a:cubicBezTo>
                <a:cubicBezTo>
                  <a:pt x="2499" y="4140"/>
                  <a:pt x="3070" y="3141"/>
                  <a:pt x="3730" y="3141"/>
                </a:cubicBezTo>
                <a:close/>
                <a:moveTo>
                  <a:pt x="4355" y="3141"/>
                </a:moveTo>
                <a:cubicBezTo>
                  <a:pt x="5033" y="3141"/>
                  <a:pt x="5603" y="4140"/>
                  <a:pt x="5603" y="5318"/>
                </a:cubicBezTo>
                <a:cubicBezTo>
                  <a:pt x="5603" y="6495"/>
                  <a:pt x="5033" y="7494"/>
                  <a:pt x="4355" y="7494"/>
                </a:cubicBezTo>
                <a:lnTo>
                  <a:pt x="4355" y="3141"/>
                </a:lnTo>
                <a:close/>
                <a:moveTo>
                  <a:pt x="4979" y="8119"/>
                </a:moveTo>
                <a:lnTo>
                  <a:pt x="4979" y="8743"/>
                </a:lnTo>
                <a:lnTo>
                  <a:pt x="3123" y="8743"/>
                </a:lnTo>
                <a:lnTo>
                  <a:pt x="3123" y="8119"/>
                </a:lnTo>
                <a:close/>
                <a:moveTo>
                  <a:pt x="4072" y="0"/>
                </a:moveTo>
                <a:cubicBezTo>
                  <a:pt x="3212" y="0"/>
                  <a:pt x="2499" y="690"/>
                  <a:pt x="2499" y="1553"/>
                </a:cubicBezTo>
                <a:lnTo>
                  <a:pt x="2499" y="2534"/>
                </a:lnTo>
                <a:cubicBezTo>
                  <a:pt x="1089" y="2695"/>
                  <a:pt x="1" y="3872"/>
                  <a:pt x="1" y="5318"/>
                </a:cubicBezTo>
                <a:cubicBezTo>
                  <a:pt x="1" y="6745"/>
                  <a:pt x="1089" y="7940"/>
                  <a:pt x="2499" y="8101"/>
                </a:cubicBezTo>
                <a:lnTo>
                  <a:pt x="2499" y="10617"/>
                </a:lnTo>
                <a:lnTo>
                  <a:pt x="3123" y="10617"/>
                </a:lnTo>
                <a:lnTo>
                  <a:pt x="3123" y="9350"/>
                </a:lnTo>
                <a:lnTo>
                  <a:pt x="3730" y="9350"/>
                </a:lnTo>
                <a:lnTo>
                  <a:pt x="3730" y="10617"/>
                </a:lnTo>
                <a:lnTo>
                  <a:pt x="4355" y="10617"/>
                </a:lnTo>
                <a:lnTo>
                  <a:pt x="4355" y="9350"/>
                </a:lnTo>
                <a:lnTo>
                  <a:pt x="4979" y="9350"/>
                </a:lnTo>
                <a:lnTo>
                  <a:pt x="4979" y="10617"/>
                </a:lnTo>
                <a:lnTo>
                  <a:pt x="5603" y="10617"/>
                </a:lnTo>
                <a:lnTo>
                  <a:pt x="5603" y="8101"/>
                </a:lnTo>
                <a:cubicBezTo>
                  <a:pt x="6995" y="7940"/>
                  <a:pt x="8101" y="6745"/>
                  <a:pt x="8101" y="5318"/>
                </a:cubicBezTo>
                <a:cubicBezTo>
                  <a:pt x="8101" y="3872"/>
                  <a:pt x="6995" y="2695"/>
                  <a:pt x="5603" y="2534"/>
                </a:cubicBezTo>
                <a:lnTo>
                  <a:pt x="5603" y="1589"/>
                </a:lnTo>
                <a:cubicBezTo>
                  <a:pt x="5603" y="732"/>
                  <a:pt x="4943" y="36"/>
                  <a:pt x="4105" y="1"/>
                </a:cubicBezTo>
                <a:cubicBezTo>
                  <a:pt x="4094" y="0"/>
                  <a:pt x="4083" y="0"/>
                  <a:pt x="40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69"/>
          <p:cNvGrpSpPr/>
          <p:nvPr/>
        </p:nvGrpSpPr>
        <p:grpSpPr>
          <a:xfrm rot="484655">
            <a:off x="4280976" y="2219007"/>
            <a:ext cx="479571" cy="420934"/>
            <a:chOff x="4772497" y="1789389"/>
            <a:chExt cx="341543" cy="299761"/>
          </a:xfrm>
        </p:grpSpPr>
        <p:sp>
          <p:nvSpPr>
            <p:cNvPr id="686" name="Google Shape;686;p69"/>
            <p:cNvSpPr/>
            <p:nvPr/>
          </p:nvSpPr>
          <p:spPr>
            <a:xfrm>
              <a:off x="4812609" y="1829533"/>
              <a:ext cx="80255" cy="79677"/>
            </a:xfrm>
            <a:custGeom>
              <a:avLst/>
              <a:gdLst/>
              <a:ahLst/>
              <a:cxnLst/>
              <a:rect l="l" t="t" r="r" b="b"/>
              <a:pathLst>
                <a:path w="2499" h="2481" extrusionOk="0">
                  <a:moveTo>
                    <a:pt x="1249" y="625"/>
                  </a:moveTo>
                  <a:cubicBezTo>
                    <a:pt x="1588" y="625"/>
                    <a:pt x="1874" y="911"/>
                    <a:pt x="1874" y="1250"/>
                  </a:cubicBezTo>
                  <a:cubicBezTo>
                    <a:pt x="1874" y="1589"/>
                    <a:pt x="1588" y="1874"/>
                    <a:pt x="1249" y="1874"/>
                  </a:cubicBezTo>
                  <a:cubicBezTo>
                    <a:pt x="910" y="1874"/>
                    <a:pt x="625" y="1589"/>
                    <a:pt x="625" y="1250"/>
                  </a:cubicBezTo>
                  <a:cubicBezTo>
                    <a:pt x="625" y="911"/>
                    <a:pt x="910" y="625"/>
                    <a:pt x="1249" y="625"/>
                  </a:cubicBezTo>
                  <a:close/>
                  <a:moveTo>
                    <a:pt x="1249" y="1"/>
                  </a:moveTo>
                  <a:cubicBezTo>
                    <a:pt x="553" y="1"/>
                    <a:pt x="0" y="554"/>
                    <a:pt x="0" y="1250"/>
                  </a:cubicBezTo>
                  <a:cubicBezTo>
                    <a:pt x="0" y="1928"/>
                    <a:pt x="553" y="2481"/>
                    <a:pt x="1249" y="2481"/>
                  </a:cubicBezTo>
                  <a:cubicBezTo>
                    <a:pt x="1927" y="2481"/>
                    <a:pt x="2498" y="1928"/>
                    <a:pt x="2498" y="1250"/>
                  </a:cubicBezTo>
                  <a:cubicBezTo>
                    <a:pt x="2498" y="554"/>
                    <a:pt x="1927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9"/>
            <p:cNvSpPr/>
            <p:nvPr/>
          </p:nvSpPr>
          <p:spPr>
            <a:xfrm>
              <a:off x="4772497" y="1789389"/>
              <a:ext cx="341543" cy="220116"/>
            </a:xfrm>
            <a:custGeom>
              <a:avLst/>
              <a:gdLst/>
              <a:ahLst/>
              <a:cxnLst/>
              <a:rect l="l" t="t" r="r" b="b"/>
              <a:pathLst>
                <a:path w="10635" h="6854" extrusionOk="0">
                  <a:moveTo>
                    <a:pt x="2498" y="626"/>
                  </a:moveTo>
                  <a:cubicBezTo>
                    <a:pt x="3533" y="626"/>
                    <a:pt x="4354" y="1465"/>
                    <a:pt x="4354" y="2500"/>
                  </a:cubicBezTo>
                  <a:cubicBezTo>
                    <a:pt x="4354" y="3517"/>
                    <a:pt x="3533" y="4355"/>
                    <a:pt x="2498" y="4355"/>
                  </a:cubicBezTo>
                  <a:cubicBezTo>
                    <a:pt x="1463" y="4355"/>
                    <a:pt x="625" y="3517"/>
                    <a:pt x="625" y="2500"/>
                  </a:cubicBezTo>
                  <a:cubicBezTo>
                    <a:pt x="625" y="1465"/>
                    <a:pt x="1463" y="626"/>
                    <a:pt x="2498" y="626"/>
                  </a:cubicBezTo>
                  <a:close/>
                  <a:moveTo>
                    <a:pt x="8136" y="626"/>
                  </a:moveTo>
                  <a:cubicBezTo>
                    <a:pt x="9171" y="626"/>
                    <a:pt x="10010" y="1465"/>
                    <a:pt x="10010" y="2500"/>
                  </a:cubicBezTo>
                  <a:cubicBezTo>
                    <a:pt x="10010" y="3517"/>
                    <a:pt x="9171" y="4355"/>
                    <a:pt x="8136" y="4355"/>
                  </a:cubicBezTo>
                  <a:cubicBezTo>
                    <a:pt x="7102" y="4355"/>
                    <a:pt x="6263" y="3517"/>
                    <a:pt x="6263" y="2500"/>
                  </a:cubicBezTo>
                  <a:cubicBezTo>
                    <a:pt x="6263" y="1465"/>
                    <a:pt x="7102" y="626"/>
                    <a:pt x="8136" y="626"/>
                  </a:cubicBezTo>
                  <a:close/>
                  <a:moveTo>
                    <a:pt x="10010" y="4980"/>
                  </a:moveTo>
                  <a:lnTo>
                    <a:pt x="10010" y="5604"/>
                  </a:lnTo>
                  <a:lnTo>
                    <a:pt x="8761" y="5604"/>
                  </a:lnTo>
                  <a:lnTo>
                    <a:pt x="8761" y="6229"/>
                  </a:lnTo>
                  <a:lnTo>
                    <a:pt x="8136" y="6229"/>
                  </a:lnTo>
                  <a:lnTo>
                    <a:pt x="8136" y="5604"/>
                  </a:lnTo>
                  <a:lnTo>
                    <a:pt x="2498" y="5604"/>
                  </a:lnTo>
                  <a:lnTo>
                    <a:pt x="2498" y="6229"/>
                  </a:lnTo>
                  <a:lnTo>
                    <a:pt x="1874" y="6229"/>
                  </a:lnTo>
                  <a:lnTo>
                    <a:pt x="1874" y="5604"/>
                  </a:lnTo>
                  <a:lnTo>
                    <a:pt x="625" y="5604"/>
                  </a:lnTo>
                  <a:lnTo>
                    <a:pt x="625" y="4980"/>
                  </a:lnTo>
                  <a:close/>
                  <a:moveTo>
                    <a:pt x="2492" y="0"/>
                  </a:moveTo>
                  <a:cubicBezTo>
                    <a:pt x="1125" y="0"/>
                    <a:pt x="0" y="1122"/>
                    <a:pt x="0" y="2500"/>
                  </a:cubicBezTo>
                  <a:cubicBezTo>
                    <a:pt x="0" y="3231"/>
                    <a:pt x="339" y="3909"/>
                    <a:pt x="857" y="4355"/>
                  </a:cubicBezTo>
                  <a:lnTo>
                    <a:pt x="0" y="4355"/>
                  </a:lnTo>
                  <a:lnTo>
                    <a:pt x="0" y="6229"/>
                  </a:lnTo>
                  <a:lnTo>
                    <a:pt x="1249" y="6229"/>
                  </a:lnTo>
                  <a:lnTo>
                    <a:pt x="1249" y="6853"/>
                  </a:lnTo>
                  <a:lnTo>
                    <a:pt x="3123" y="6853"/>
                  </a:lnTo>
                  <a:lnTo>
                    <a:pt x="3123" y="6229"/>
                  </a:lnTo>
                  <a:lnTo>
                    <a:pt x="7512" y="6229"/>
                  </a:lnTo>
                  <a:lnTo>
                    <a:pt x="7512" y="6853"/>
                  </a:lnTo>
                  <a:lnTo>
                    <a:pt x="9385" y="6853"/>
                  </a:lnTo>
                  <a:lnTo>
                    <a:pt x="9385" y="6229"/>
                  </a:lnTo>
                  <a:lnTo>
                    <a:pt x="10617" y="6229"/>
                  </a:lnTo>
                  <a:lnTo>
                    <a:pt x="10617" y="4355"/>
                  </a:lnTo>
                  <a:lnTo>
                    <a:pt x="9778" y="4355"/>
                  </a:lnTo>
                  <a:cubicBezTo>
                    <a:pt x="10295" y="3909"/>
                    <a:pt x="10634" y="3231"/>
                    <a:pt x="10617" y="2482"/>
                  </a:cubicBezTo>
                  <a:cubicBezTo>
                    <a:pt x="10617" y="1162"/>
                    <a:pt x="9564" y="55"/>
                    <a:pt x="8226" y="2"/>
                  </a:cubicBezTo>
                  <a:cubicBezTo>
                    <a:pt x="8194" y="1"/>
                    <a:pt x="8162" y="0"/>
                    <a:pt x="8130" y="0"/>
                  </a:cubicBezTo>
                  <a:cubicBezTo>
                    <a:pt x="6764" y="0"/>
                    <a:pt x="5656" y="1122"/>
                    <a:pt x="5656" y="2500"/>
                  </a:cubicBezTo>
                  <a:cubicBezTo>
                    <a:pt x="5656" y="3231"/>
                    <a:pt x="5977" y="3909"/>
                    <a:pt x="6495" y="4355"/>
                  </a:cubicBezTo>
                  <a:lnTo>
                    <a:pt x="4140" y="4355"/>
                  </a:lnTo>
                  <a:cubicBezTo>
                    <a:pt x="4657" y="3909"/>
                    <a:pt x="4978" y="3231"/>
                    <a:pt x="4978" y="2482"/>
                  </a:cubicBezTo>
                  <a:cubicBezTo>
                    <a:pt x="4978" y="1162"/>
                    <a:pt x="3926" y="55"/>
                    <a:pt x="2587" y="2"/>
                  </a:cubicBezTo>
                  <a:cubicBezTo>
                    <a:pt x="2555" y="1"/>
                    <a:pt x="2524" y="0"/>
                    <a:pt x="2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9"/>
            <p:cNvSpPr/>
            <p:nvPr/>
          </p:nvSpPr>
          <p:spPr>
            <a:xfrm>
              <a:off x="4993673" y="1829533"/>
              <a:ext cx="80255" cy="79677"/>
            </a:xfrm>
            <a:custGeom>
              <a:avLst/>
              <a:gdLst/>
              <a:ahLst/>
              <a:cxnLst/>
              <a:rect l="l" t="t" r="r" b="b"/>
              <a:pathLst>
                <a:path w="2499" h="2481" extrusionOk="0">
                  <a:moveTo>
                    <a:pt x="1249" y="625"/>
                  </a:moveTo>
                  <a:cubicBezTo>
                    <a:pt x="1588" y="625"/>
                    <a:pt x="1874" y="911"/>
                    <a:pt x="1874" y="1250"/>
                  </a:cubicBezTo>
                  <a:cubicBezTo>
                    <a:pt x="1874" y="1589"/>
                    <a:pt x="1588" y="1874"/>
                    <a:pt x="1249" y="1874"/>
                  </a:cubicBezTo>
                  <a:cubicBezTo>
                    <a:pt x="910" y="1874"/>
                    <a:pt x="625" y="1589"/>
                    <a:pt x="625" y="1250"/>
                  </a:cubicBezTo>
                  <a:cubicBezTo>
                    <a:pt x="625" y="911"/>
                    <a:pt x="910" y="625"/>
                    <a:pt x="1249" y="625"/>
                  </a:cubicBezTo>
                  <a:close/>
                  <a:moveTo>
                    <a:pt x="1249" y="1"/>
                  </a:moveTo>
                  <a:cubicBezTo>
                    <a:pt x="571" y="1"/>
                    <a:pt x="0" y="554"/>
                    <a:pt x="0" y="1250"/>
                  </a:cubicBezTo>
                  <a:cubicBezTo>
                    <a:pt x="0" y="1928"/>
                    <a:pt x="571" y="2481"/>
                    <a:pt x="1249" y="2481"/>
                  </a:cubicBezTo>
                  <a:cubicBezTo>
                    <a:pt x="1927" y="2481"/>
                    <a:pt x="2498" y="1928"/>
                    <a:pt x="2498" y="1250"/>
                  </a:cubicBezTo>
                  <a:cubicBezTo>
                    <a:pt x="2498" y="554"/>
                    <a:pt x="1927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9"/>
            <p:cNvSpPr/>
            <p:nvPr/>
          </p:nvSpPr>
          <p:spPr>
            <a:xfrm>
              <a:off x="4793115" y="2029513"/>
              <a:ext cx="299729" cy="20104"/>
            </a:xfrm>
            <a:custGeom>
              <a:avLst/>
              <a:gdLst/>
              <a:ahLst/>
              <a:cxnLst/>
              <a:rect l="l" t="t" r="r" b="b"/>
              <a:pathLst>
                <a:path w="9333" h="626" extrusionOk="0">
                  <a:moveTo>
                    <a:pt x="0" y="1"/>
                  </a:moveTo>
                  <a:lnTo>
                    <a:pt x="0" y="625"/>
                  </a:lnTo>
                  <a:lnTo>
                    <a:pt x="9332" y="625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9"/>
            <p:cNvSpPr/>
            <p:nvPr/>
          </p:nvSpPr>
          <p:spPr>
            <a:xfrm>
              <a:off x="4793115" y="2069079"/>
              <a:ext cx="299729" cy="20072"/>
            </a:xfrm>
            <a:custGeom>
              <a:avLst/>
              <a:gdLst/>
              <a:ahLst/>
              <a:cxnLst/>
              <a:rect l="l" t="t" r="r" b="b"/>
              <a:pathLst>
                <a:path w="9333" h="625" extrusionOk="0">
                  <a:moveTo>
                    <a:pt x="0" y="0"/>
                  </a:moveTo>
                  <a:lnTo>
                    <a:pt x="0" y="625"/>
                  </a:lnTo>
                  <a:lnTo>
                    <a:pt x="9332" y="625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69"/>
          <p:cNvGrpSpPr/>
          <p:nvPr/>
        </p:nvGrpSpPr>
        <p:grpSpPr>
          <a:xfrm rot="510042">
            <a:off x="6828366" y="2443082"/>
            <a:ext cx="437768" cy="497995"/>
            <a:chOff x="5535742" y="1768803"/>
            <a:chExt cx="299729" cy="340965"/>
          </a:xfrm>
        </p:grpSpPr>
        <p:sp>
          <p:nvSpPr>
            <p:cNvPr id="692" name="Google Shape;692;p69"/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9"/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708;p70">
            <a:extLst>
              <a:ext uri="{FF2B5EF4-FFF2-40B4-BE49-F238E27FC236}">
                <a16:creationId xmlns:a16="http://schemas.microsoft.com/office/drawing/2014/main" id="{F5C05DCB-6D0A-968E-91CE-689F2083B401}"/>
              </a:ext>
            </a:extLst>
          </p:cNvPr>
          <p:cNvGrpSpPr/>
          <p:nvPr/>
        </p:nvGrpSpPr>
        <p:grpSpPr>
          <a:xfrm rot="573551">
            <a:off x="4295702" y="4211839"/>
            <a:ext cx="549337" cy="550790"/>
            <a:chOff x="5479642" y="3619433"/>
            <a:chExt cx="226875" cy="227475"/>
          </a:xfrm>
        </p:grpSpPr>
        <p:sp>
          <p:nvSpPr>
            <p:cNvPr id="9" name="Google Shape;709;p70">
              <a:extLst>
                <a:ext uri="{FF2B5EF4-FFF2-40B4-BE49-F238E27FC236}">
                  <a16:creationId xmlns:a16="http://schemas.microsoft.com/office/drawing/2014/main" id="{D8F949AC-0C23-827B-3A34-2F370FB15014}"/>
                </a:ext>
              </a:extLst>
            </p:cNvPr>
            <p:cNvSpPr/>
            <p:nvPr/>
          </p:nvSpPr>
          <p:spPr>
            <a:xfrm>
              <a:off x="5516600" y="3746050"/>
              <a:ext cx="39900" cy="39925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786" y="525"/>
                  </a:moveTo>
                  <a:cubicBezTo>
                    <a:pt x="929" y="525"/>
                    <a:pt x="1048" y="644"/>
                    <a:pt x="1048" y="787"/>
                  </a:cubicBezTo>
                  <a:cubicBezTo>
                    <a:pt x="1048" y="954"/>
                    <a:pt x="929" y="1073"/>
                    <a:pt x="786" y="1073"/>
                  </a:cubicBezTo>
                  <a:cubicBezTo>
                    <a:pt x="643" y="1073"/>
                    <a:pt x="524" y="954"/>
                    <a:pt x="524" y="787"/>
                  </a:cubicBezTo>
                  <a:cubicBezTo>
                    <a:pt x="524" y="644"/>
                    <a:pt x="643" y="525"/>
                    <a:pt x="786" y="525"/>
                  </a:cubicBezTo>
                  <a:close/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39"/>
                    <a:pt x="357" y="1597"/>
                    <a:pt x="786" y="1597"/>
                  </a:cubicBezTo>
                  <a:cubicBezTo>
                    <a:pt x="1239" y="1597"/>
                    <a:pt x="1596" y="1239"/>
                    <a:pt x="1596" y="787"/>
                  </a:cubicBezTo>
                  <a:cubicBezTo>
                    <a:pt x="1596" y="358"/>
                    <a:pt x="1239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0;p70">
              <a:extLst>
                <a:ext uri="{FF2B5EF4-FFF2-40B4-BE49-F238E27FC236}">
                  <a16:creationId xmlns:a16="http://schemas.microsoft.com/office/drawing/2014/main" id="{8586C1C6-1924-B32B-90FE-21E3C4CACDBC}"/>
                </a:ext>
              </a:extLst>
            </p:cNvPr>
            <p:cNvSpPr/>
            <p:nvPr/>
          </p:nvSpPr>
          <p:spPr>
            <a:xfrm>
              <a:off x="5479642" y="3619433"/>
              <a:ext cx="226875" cy="227475"/>
            </a:xfrm>
            <a:custGeom>
              <a:avLst/>
              <a:gdLst/>
              <a:ahLst/>
              <a:cxnLst/>
              <a:rect l="l" t="t" r="r" b="b"/>
              <a:pathLst>
                <a:path w="9075" h="9099" extrusionOk="0">
                  <a:moveTo>
                    <a:pt x="6145" y="549"/>
                  </a:moveTo>
                  <a:cubicBezTo>
                    <a:pt x="6812" y="549"/>
                    <a:pt x="6955" y="858"/>
                    <a:pt x="6955" y="1358"/>
                  </a:cubicBezTo>
                  <a:cubicBezTo>
                    <a:pt x="6955" y="1858"/>
                    <a:pt x="6812" y="2168"/>
                    <a:pt x="6145" y="2168"/>
                  </a:cubicBezTo>
                  <a:cubicBezTo>
                    <a:pt x="5264" y="2168"/>
                    <a:pt x="4264" y="1692"/>
                    <a:pt x="4264" y="1358"/>
                  </a:cubicBezTo>
                  <a:cubicBezTo>
                    <a:pt x="4264" y="1239"/>
                    <a:pt x="4430" y="1049"/>
                    <a:pt x="4859" y="834"/>
                  </a:cubicBezTo>
                  <a:cubicBezTo>
                    <a:pt x="5240" y="668"/>
                    <a:pt x="5740" y="549"/>
                    <a:pt x="6145" y="549"/>
                  </a:cubicBezTo>
                  <a:close/>
                  <a:moveTo>
                    <a:pt x="5597" y="2692"/>
                  </a:moveTo>
                  <a:cubicBezTo>
                    <a:pt x="6145" y="2692"/>
                    <a:pt x="6788" y="2835"/>
                    <a:pt x="7264" y="3073"/>
                  </a:cubicBezTo>
                  <a:cubicBezTo>
                    <a:pt x="7741" y="3287"/>
                    <a:pt x="8026" y="3549"/>
                    <a:pt x="8026" y="3764"/>
                  </a:cubicBezTo>
                  <a:cubicBezTo>
                    <a:pt x="8026" y="4002"/>
                    <a:pt x="7741" y="4264"/>
                    <a:pt x="7264" y="4478"/>
                  </a:cubicBezTo>
                  <a:cubicBezTo>
                    <a:pt x="6788" y="4692"/>
                    <a:pt x="6145" y="4835"/>
                    <a:pt x="5597" y="4835"/>
                  </a:cubicBezTo>
                  <a:cubicBezTo>
                    <a:pt x="4621" y="4835"/>
                    <a:pt x="4264" y="4407"/>
                    <a:pt x="4264" y="3764"/>
                  </a:cubicBezTo>
                  <a:cubicBezTo>
                    <a:pt x="4264" y="3049"/>
                    <a:pt x="4716" y="2692"/>
                    <a:pt x="5597" y="2692"/>
                  </a:cubicBezTo>
                  <a:close/>
                  <a:moveTo>
                    <a:pt x="6407" y="5359"/>
                  </a:moveTo>
                  <a:cubicBezTo>
                    <a:pt x="7717" y="5359"/>
                    <a:pt x="8550" y="5883"/>
                    <a:pt x="8550" y="6693"/>
                  </a:cubicBezTo>
                  <a:cubicBezTo>
                    <a:pt x="8550" y="7526"/>
                    <a:pt x="7717" y="8026"/>
                    <a:pt x="6407" y="8026"/>
                  </a:cubicBezTo>
                  <a:cubicBezTo>
                    <a:pt x="5812" y="8026"/>
                    <a:pt x="4907" y="7931"/>
                    <a:pt x="4407" y="7788"/>
                  </a:cubicBezTo>
                  <a:cubicBezTo>
                    <a:pt x="4430" y="7717"/>
                    <a:pt x="4430" y="7622"/>
                    <a:pt x="4407" y="7526"/>
                  </a:cubicBezTo>
                  <a:cubicBezTo>
                    <a:pt x="4668" y="7336"/>
                    <a:pt x="4811" y="7026"/>
                    <a:pt x="4811" y="6693"/>
                  </a:cubicBezTo>
                  <a:cubicBezTo>
                    <a:pt x="4811" y="6383"/>
                    <a:pt x="4668" y="6074"/>
                    <a:pt x="4407" y="5859"/>
                  </a:cubicBezTo>
                  <a:cubicBezTo>
                    <a:pt x="4430" y="5788"/>
                    <a:pt x="4430" y="5693"/>
                    <a:pt x="4407" y="5597"/>
                  </a:cubicBezTo>
                  <a:cubicBezTo>
                    <a:pt x="4907" y="5478"/>
                    <a:pt x="5812" y="5359"/>
                    <a:pt x="6407" y="5359"/>
                  </a:cubicBezTo>
                  <a:close/>
                  <a:moveTo>
                    <a:pt x="2406" y="4835"/>
                  </a:moveTo>
                  <a:cubicBezTo>
                    <a:pt x="2811" y="4835"/>
                    <a:pt x="2930" y="5216"/>
                    <a:pt x="3001" y="5288"/>
                  </a:cubicBezTo>
                  <a:cubicBezTo>
                    <a:pt x="3042" y="5288"/>
                    <a:pt x="3176" y="5226"/>
                    <a:pt x="3337" y="5226"/>
                  </a:cubicBezTo>
                  <a:cubicBezTo>
                    <a:pt x="3458" y="5226"/>
                    <a:pt x="3593" y="5261"/>
                    <a:pt x="3716" y="5383"/>
                  </a:cubicBezTo>
                  <a:cubicBezTo>
                    <a:pt x="4025" y="5669"/>
                    <a:pt x="3835" y="6026"/>
                    <a:pt x="3811" y="6121"/>
                  </a:cubicBezTo>
                  <a:cubicBezTo>
                    <a:pt x="3883" y="6169"/>
                    <a:pt x="4264" y="6288"/>
                    <a:pt x="4264" y="6693"/>
                  </a:cubicBezTo>
                  <a:cubicBezTo>
                    <a:pt x="4264" y="7098"/>
                    <a:pt x="3883" y="7241"/>
                    <a:pt x="3811" y="7288"/>
                  </a:cubicBezTo>
                  <a:cubicBezTo>
                    <a:pt x="3835" y="7360"/>
                    <a:pt x="4025" y="7741"/>
                    <a:pt x="3716" y="8026"/>
                  </a:cubicBezTo>
                  <a:cubicBezTo>
                    <a:pt x="3593" y="8149"/>
                    <a:pt x="3458" y="8184"/>
                    <a:pt x="3337" y="8184"/>
                  </a:cubicBezTo>
                  <a:cubicBezTo>
                    <a:pt x="3176" y="8184"/>
                    <a:pt x="3042" y="8122"/>
                    <a:pt x="3001" y="8122"/>
                  </a:cubicBezTo>
                  <a:cubicBezTo>
                    <a:pt x="2930" y="8169"/>
                    <a:pt x="2811" y="8574"/>
                    <a:pt x="2406" y="8574"/>
                  </a:cubicBezTo>
                  <a:cubicBezTo>
                    <a:pt x="2001" y="8574"/>
                    <a:pt x="1882" y="8169"/>
                    <a:pt x="1835" y="8122"/>
                  </a:cubicBezTo>
                  <a:lnTo>
                    <a:pt x="1620" y="8169"/>
                  </a:lnTo>
                  <a:cubicBezTo>
                    <a:pt x="1573" y="8181"/>
                    <a:pt x="1523" y="8187"/>
                    <a:pt x="1474" y="8187"/>
                  </a:cubicBezTo>
                  <a:cubicBezTo>
                    <a:pt x="1327" y="8187"/>
                    <a:pt x="1180" y="8134"/>
                    <a:pt x="1072" y="8026"/>
                  </a:cubicBezTo>
                  <a:cubicBezTo>
                    <a:pt x="787" y="7741"/>
                    <a:pt x="977" y="7360"/>
                    <a:pt x="977" y="7288"/>
                  </a:cubicBezTo>
                  <a:cubicBezTo>
                    <a:pt x="906" y="7241"/>
                    <a:pt x="525" y="7121"/>
                    <a:pt x="525" y="6693"/>
                  </a:cubicBezTo>
                  <a:cubicBezTo>
                    <a:pt x="525" y="6288"/>
                    <a:pt x="906" y="6169"/>
                    <a:pt x="977" y="6121"/>
                  </a:cubicBezTo>
                  <a:cubicBezTo>
                    <a:pt x="977" y="6026"/>
                    <a:pt x="787" y="5669"/>
                    <a:pt x="1072" y="5383"/>
                  </a:cubicBezTo>
                  <a:cubicBezTo>
                    <a:pt x="1195" y="5261"/>
                    <a:pt x="1339" y="5226"/>
                    <a:pt x="1470" y="5226"/>
                  </a:cubicBezTo>
                  <a:cubicBezTo>
                    <a:pt x="1644" y="5226"/>
                    <a:pt x="1794" y="5288"/>
                    <a:pt x="1835" y="5288"/>
                  </a:cubicBezTo>
                  <a:cubicBezTo>
                    <a:pt x="1882" y="5216"/>
                    <a:pt x="2001" y="4835"/>
                    <a:pt x="2406" y="4835"/>
                  </a:cubicBezTo>
                  <a:close/>
                  <a:moveTo>
                    <a:pt x="6145" y="1"/>
                  </a:moveTo>
                  <a:cubicBezTo>
                    <a:pt x="5645" y="1"/>
                    <a:pt x="5097" y="144"/>
                    <a:pt x="4621" y="358"/>
                  </a:cubicBezTo>
                  <a:cubicBezTo>
                    <a:pt x="4049" y="620"/>
                    <a:pt x="3740" y="977"/>
                    <a:pt x="3740" y="1358"/>
                  </a:cubicBezTo>
                  <a:cubicBezTo>
                    <a:pt x="3740" y="1739"/>
                    <a:pt x="4049" y="2073"/>
                    <a:pt x="4597" y="2335"/>
                  </a:cubicBezTo>
                  <a:cubicBezTo>
                    <a:pt x="4025" y="2621"/>
                    <a:pt x="3740" y="3144"/>
                    <a:pt x="3740" y="3764"/>
                  </a:cubicBezTo>
                  <a:cubicBezTo>
                    <a:pt x="3740" y="4311"/>
                    <a:pt x="3930" y="4764"/>
                    <a:pt x="4383" y="5073"/>
                  </a:cubicBezTo>
                  <a:cubicBezTo>
                    <a:pt x="4311" y="5073"/>
                    <a:pt x="4264" y="5097"/>
                    <a:pt x="4192" y="5121"/>
                  </a:cubicBezTo>
                  <a:cubicBezTo>
                    <a:pt x="4168" y="5073"/>
                    <a:pt x="4145" y="5050"/>
                    <a:pt x="4097" y="5002"/>
                  </a:cubicBezTo>
                  <a:cubicBezTo>
                    <a:pt x="3901" y="4806"/>
                    <a:pt x="3605" y="4689"/>
                    <a:pt x="3319" y="4689"/>
                  </a:cubicBezTo>
                  <a:cubicBezTo>
                    <a:pt x="3292" y="4689"/>
                    <a:pt x="3266" y="4690"/>
                    <a:pt x="3240" y="4692"/>
                  </a:cubicBezTo>
                  <a:cubicBezTo>
                    <a:pt x="3025" y="4454"/>
                    <a:pt x="2740" y="4311"/>
                    <a:pt x="2406" y="4311"/>
                  </a:cubicBezTo>
                  <a:cubicBezTo>
                    <a:pt x="2073" y="4311"/>
                    <a:pt x="1787" y="4454"/>
                    <a:pt x="1573" y="4692"/>
                  </a:cubicBezTo>
                  <a:cubicBezTo>
                    <a:pt x="1544" y="4690"/>
                    <a:pt x="1516" y="4689"/>
                    <a:pt x="1489" y="4689"/>
                  </a:cubicBezTo>
                  <a:cubicBezTo>
                    <a:pt x="1187" y="4689"/>
                    <a:pt x="909" y="4806"/>
                    <a:pt x="691" y="5002"/>
                  </a:cubicBezTo>
                  <a:cubicBezTo>
                    <a:pt x="477" y="5240"/>
                    <a:pt x="358" y="5550"/>
                    <a:pt x="382" y="5859"/>
                  </a:cubicBezTo>
                  <a:cubicBezTo>
                    <a:pt x="144" y="6074"/>
                    <a:pt x="1" y="6383"/>
                    <a:pt x="1" y="6693"/>
                  </a:cubicBezTo>
                  <a:cubicBezTo>
                    <a:pt x="1" y="7026"/>
                    <a:pt x="144" y="7336"/>
                    <a:pt x="382" y="7526"/>
                  </a:cubicBezTo>
                  <a:cubicBezTo>
                    <a:pt x="358" y="7860"/>
                    <a:pt x="477" y="8169"/>
                    <a:pt x="691" y="8384"/>
                  </a:cubicBezTo>
                  <a:cubicBezTo>
                    <a:pt x="910" y="8602"/>
                    <a:pt x="1188" y="8720"/>
                    <a:pt x="1489" y="8720"/>
                  </a:cubicBezTo>
                  <a:cubicBezTo>
                    <a:pt x="1517" y="8720"/>
                    <a:pt x="1545" y="8719"/>
                    <a:pt x="1573" y="8717"/>
                  </a:cubicBezTo>
                  <a:cubicBezTo>
                    <a:pt x="1787" y="8955"/>
                    <a:pt x="2073" y="9098"/>
                    <a:pt x="2406" y="9098"/>
                  </a:cubicBezTo>
                  <a:cubicBezTo>
                    <a:pt x="2740" y="9098"/>
                    <a:pt x="3025" y="8955"/>
                    <a:pt x="3240" y="8717"/>
                  </a:cubicBezTo>
                  <a:cubicBezTo>
                    <a:pt x="3266" y="8719"/>
                    <a:pt x="3292" y="8720"/>
                    <a:pt x="3318" y="8720"/>
                  </a:cubicBezTo>
                  <a:cubicBezTo>
                    <a:pt x="3604" y="8720"/>
                    <a:pt x="3901" y="8602"/>
                    <a:pt x="4097" y="8384"/>
                  </a:cubicBezTo>
                  <a:cubicBezTo>
                    <a:pt x="4145" y="8360"/>
                    <a:pt x="4168" y="8336"/>
                    <a:pt x="4192" y="8288"/>
                  </a:cubicBezTo>
                  <a:cubicBezTo>
                    <a:pt x="4811" y="8479"/>
                    <a:pt x="5812" y="8574"/>
                    <a:pt x="6407" y="8574"/>
                  </a:cubicBezTo>
                  <a:cubicBezTo>
                    <a:pt x="7741" y="8574"/>
                    <a:pt x="9074" y="8026"/>
                    <a:pt x="9074" y="6693"/>
                  </a:cubicBezTo>
                  <a:cubicBezTo>
                    <a:pt x="9074" y="5955"/>
                    <a:pt x="8598" y="5240"/>
                    <a:pt x="7479" y="4954"/>
                  </a:cubicBezTo>
                  <a:lnTo>
                    <a:pt x="7502" y="4954"/>
                  </a:lnTo>
                  <a:cubicBezTo>
                    <a:pt x="8169" y="4645"/>
                    <a:pt x="8550" y="4216"/>
                    <a:pt x="8550" y="3764"/>
                  </a:cubicBezTo>
                  <a:cubicBezTo>
                    <a:pt x="8550" y="3168"/>
                    <a:pt x="7883" y="2692"/>
                    <a:pt x="7074" y="2406"/>
                  </a:cubicBezTo>
                  <a:cubicBezTo>
                    <a:pt x="7336" y="2192"/>
                    <a:pt x="7479" y="1835"/>
                    <a:pt x="7479" y="1358"/>
                  </a:cubicBezTo>
                  <a:cubicBezTo>
                    <a:pt x="7479" y="430"/>
                    <a:pt x="6978" y="1"/>
                    <a:pt x="6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81;p69">
            <a:extLst>
              <a:ext uri="{FF2B5EF4-FFF2-40B4-BE49-F238E27FC236}">
                <a16:creationId xmlns:a16="http://schemas.microsoft.com/office/drawing/2014/main" id="{D7C6BEED-A963-F6CD-3317-144DED3BEAAD}"/>
              </a:ext>
            </a:extLst>
          </p:cNvPr>
          <p:cNvSpPr txBox="1">
            <a:spLocks/>
          </p:cNvSpPr>
          <p:nvPr/>
        </p:nvSpPr>
        <p:spPr>
          <a:xfrm>
            <a:off x="3505769" y="2839030"/>
            <a:ext cx="2045700" cy="117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fr-CA"/>
              <a:t>Si l’utilisateur est un employé, il peut ajouter, supprimer et même voir les vols qui ont déjà passé.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/>
          <p:nvPr/>
        </p:nvSpPr>
        <p:spPr>
          <a:xfrm>
            <a:off x="5997925" y="509647"/>
            <a:ext cx="2057932" cy="1482538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95"/>
          <p:cNvSpPr txBox="1">
            <a:spLocks noGrp="1"/>
          </p:cNvSpPr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 EN </a:t>
            </a:r>
            <a:r>
              <a:rPr lang="en">
                <a:solidFill>
                  <a:schemeClr val="lt1"/>
                </a:solidFill>
              </a:rPr>
              <a:t>SITUATION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5" name="Google Shape;1135;p95"/>
          <p:cNvSpPr txBox="1">
            <a:spLocks noGrp="1"/>
          </p:cNvSpPr>
          <p:nvPr>
            <p:ph type="title" idx="2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0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MISE EN SITUATION</a:t>
            </a:r>
            <a:endParaRPr/>
          </a:p>
        </p:txBody>
      </p:sp>
      <p:sp>
        <p:nvSpPr>
          <p:cNvPr id="700" name="Google Shape;700;p70"/>
          <p:cNvSpPr txBox="1">
            <a:spLocks noGrp="1"/>
          </p:cNvSpPr>
          <p:nvPr>
            <p:ph type="subTitle" idx="1"/>
          </p:nvPr>
        </p:nvSpPr>
        <p:spPr>
          <a:xfrm>
            <a:off x="1103115" y="2532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</a:t>
            </a:r>
            <a:r>
              <a:rPr lang="en" dirty="0" err="1"/>
              <a:t>utilisateur</a:t>
            </a:r>
            <a:r>
              <a:rPr lang="en" dirty="0"/>
              <a:t> qui </a:t>
            </a:r>
            <a:r>
              <a:rPr lang="en" dirty="0" err="1"/>
              <a:t>n’a</a:t>
            </a:r>
            <a:r>
              <a:rPr lang="en" dirty="0"/>
              <a:t> pas encore de </a:t>
            </a:r>
            <a:r>
              <a:rPr lang="en" dirty="0" err="1"/>
              <a:t>compte</a:t>
            </a:r>
            <a:r>
              <a:rPr lang="en" dirty="0"/>
              <a:t> client </a:t>
            </a:r>
            <a:r>
              <a:rPr lang="en" dirty="0" err="1"/>
              <a:t>peut</a:t>
            </a:r>
            <a:r>
              <a:rPr lang="en" dirty="0"/>
              <a:t> le </a:t>
            </a:r>
            <a:r>
              <a:rPr lang="en" dirty="0" err="1"/>
              <a:t>créer</a:t>
            </a:r>
            <a:endParaRPr dirty="0" err="1"/>
          </a:p>
        </p:txBody>
      </p:sp>
      <p:sp>
        <p:nvSpPr>
          <p:cNvPr id="702" name="Google Shape;702;p70"/>
          <p:cNvSpPr txBox="1">
            <a:spLocks noGrp="1"/>
          </p:cNvSpPr>
          <p:nvPr>
            <p:ph type="subTitle" idx="4"/>
          </p:nvPr>
        </p:nvSpPr>
        <p:spPr>
          <a:xfrm>
            <a:off x="3488190" y="19995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De plus, il peut modifier celui-ci si ses informations changent</a:t>
            </a:r>
            <a:endParaRPr/>
          </a:p>
        </p:txBody>
      </p:sp>
      <p:sp>
        <p:nvSpPr>
          <p:cNvPr id="704" name="Google Shape;704;p70"/>
          <p:cNvSpPr txBox="1">
            <a:spLocks noGrp="1"/>
          </p:cNvSpPr>
          <p:nvPr>
            <p:ph type="subTitle" idx="6"/>
          </p:nvPr>
        </p:nvSpPr>
        <p:spPr>
          <a:xfrm>
            <a:off x="5873265" y="2532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Maintenant</a:t>
            </a:r>
            <a:r>
              <a:rPr lang="en" dirty="0"/>
              <a:t> que son </a:t>
            </a:r>
            <a:r>
              <a:rPr lang="en" dirty="0" err="1"/>
              <a:t>compte</a:t>
            </a:r>
            <a:r>
              <a:rPr lang="en" dirty="0"/>
              <a:t>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créé</a:t>
            </a:r>
            <a:r>
              <a:rPr lang="en" dirty="0"/>
              <a:t>, il </a:t>
            </a:r>
            <a:r>
              <a:rPr lang="en" dirty="0" err="1"/>
              <a:t>peut</a:t>
            </a:r>
            <a:r>
              <a:rPr lang="en" dirty="0"/>
              <a:t> </a:t>
            </a:r>
            <a:r>
              <a:rPr lang="en" dirty="0" err="1"/>
              <a:t>réserver</a:t>
            </a:r>
            <a:r>
              <a:rPr lang="en" dirty="0"/>
              <a:t> un voyage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AB293F0700B4BB8169343F66E3464" ma:contentTypeVersion="17" ma:contentTypeDescription="Create a new document." ma:contentTypeScope="" ma:versionID="c178163a1170c8850f5c53ecc5dfab05">
  <xsd:schema xmlns:xsd="http://www.w3.org/2001/XMLSchema" xmlns:xs="http://www.w3.org/2001/XMLSchema" xmlns:p="http://schemas.microsoft.com/office/2006/metadata/properties" xmlns:ns3="9d8989d8-c4f9-4cf1-8d02-c3193cd6f29f" xmlns:ns4="bc6d5edf-594e-4def-a491-463e16bcf52e" targetNamespace="http://schemas.microsoft.com/office/2006/metadata/properties" ma:root="true" ma:fieldsID="a3802e8e2081b3f6ef9b6559b0a4dcca" ns3:_="" ns4:_="">
    <xsd:import namespace="9d8989d8-c4f9-4cf1-8d02-c3193cd6f29f"/>
    <xsd:import namespace="bc6d5edf-594e-4def-a491-463e16bcf5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989d8-c4f9-4cf1-8d02-c3193cd6f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d5edf-594e-4def-a491-463e16bcf5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8989d8-c4f9-4cf1-8d02-c3193cd6f29f" xsi:nil="true"/>
  </documentManagement>
</p:properties>
</file>

<file path=customXml/itemProps1.xml><?xml version="1.0" encoding="utf-8"?>
<ds:datastoreItem xmlns:ds="http://schemas.openxmlformats.org/officeDocument/2006/customXml" ds:itemID="{3706A7DA-0574-4CCD-99C5-B7D2ABBDC7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609CD-68C2-4746-9AD4-BFD30AEDCE6F}">
  <ds:schemaRefs>
    <ds:schemaRef ds:uri="9d8989d8-c4f9-4cf1-8d02-c3193cd6f29f"/>
    <ds:schemaRef ds:uri="bc6d5edf-594e-4def-a491-463e16bcf5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ADC1E-7140-4FCF-BFF5-DD391AED8E4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bc6d5edf-594e-4def-a491-463e16bcf52e"/>
    <ds:schemaRef ds:uri="http://purl.org/dc/dcmitype/"/>
    <ds:schemaRef ds:uri="http://schemas.microsoft.com/office/2006/metadata/properties"/>
    <ds:schemaRef ds:uri="http://schemas.microsoft.com/office/infopath/2007/PartnerControls"/>
    <ds:schemaRef ds:uri="9d8989d8-c4f9-4cf1-8d02-c3193cd6f29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Affichage à l'écran (16:9)</PresentationFormat>
  <Paragraphs>66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Kulim Park SemiBold</vt:lpstr>
      <vt:lpstr>Kulim Park</vt:lpstr>
      <vt:lpstr>Manrope</vt:lpstr>
      <vt:lpstr>Arial</vt:lpstr>
      <vt:lpstr>Nunito Light</vt:lpstr>
      <vt:lpstr>Barlow Semi Condensed</vt:lpstr>
      <vt:lpstr>Minimalist Korean Aesthetic Pitch Deck by Slidesgo</vt:lpstr>
      <vt:lpstr>AIR IDÉFIX ÊTES VOUS PRÊTS POUR VOTRE  PROCHAINE AVENTURE?</vt:lpstr>
      <vt:lpstr>NOTRE ÉQUIPE</vt:lpstr>
      <vt:lpstr>TABLE OF CONTENTS</vt:lpstr>
      <vt:lpstr>POURQUOI ?</vt:lpstr>
      <vt:lpstr>POURQUOI ?</vt:lpstr>
      <vt:lpstr>FONCTIONNEMENT</vt:lpstr>
      <vt:lpstr>Fonctionnement</vt:lpstr>
      <vt:lpstr>MISE EN SITUATION</vt:lpstr>
      <vt:lpstr>MISE EN SITUATION</vt:lpstr>
      <vt:lpstr>Faisons un exemple …</vt:lpstr>
      <vt:lpstr>MISE EN SITUATION</vt:lpstr>
      <vt:lpstr>MISE EN SITUATION</vt:lpstr>
      <vt:lpstr>Un autre point de vue.</vt:lpstr>
      <vt:lpstr>Conclusion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KOREAN AESTHETIC PITCH DECK</dc:title>
  <cp:lastModifiedBy>Rainville Jacques Nicholson</cp:lastModifiedBy>
  <cp:revision>5</cp:revision>
  <dcterms:modified xsi:type="dcterms:W3CDTF">2024-12-20T21:42:52Z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0x0101008FCAB293F0700B4BB8169343F66E3464</vt:lpwstr>
  </property>
</Properties>
</file>