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95" r:id="rId3"/>
    <p:sldId id="396" r:id="rId4"/>
    <p:sldId id="397" r:id="rId5"/>
    <p:sldId id="398" r:id="rId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6" autoAdjust="0"/>
    <p:restoredTop sz="94660"/>
  </p:normalViewPr>
  <p:slideViewPr>
    <p:cSldViewPr snapToGrid="0" snapToObjects="1">
      <p:cViewPr>
        <p:scale>
          <a:sx n="139" d="100"/>
          <a:sy n="139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t>17/3/20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t>17/3/20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smtClean="0"/>
              <a:t>Dev280 </a:t>
            </a:r>
            <a:r>
              <a:rPr kumimoji="1" lang="zh-TW" altLang="en-US" sz="4400" dirty="0" smtClean="0"/>
              <a:t>作業一及提問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0950"/>
          </a:xfrm>
        </p:spPr>
        <p:txBody>
          <a:bodyPr/>
          <a:lstStyle/>
          <a:p>
            <a:r>
              <a:rPr kumimoji="1" lang="zh-TW" altLang="en-US" dirty="0" smtClean="0">
                <a:solidFill>
                  <a:schemeClr val="tx1"/>
                </a:solidFill>
              </a:rPr>
              <a:t>陳體平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r>
              <a:rPr kumimoji="1" lang="en-US" altLang="zh-TW" dirty="0" smtClean="0"/>
              <a:t>2017.03.20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283252" y="845432"/>
            <a:ext cx="8625466" cy="520285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地圖顯示範圍與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sliderbar</a:t>
            </a:r>
            <a:r>
              <a:rPr lang="en-US" altLang="zh-TW" dirty="0" smtClean="0"/>
              <a:t> </a:t>
            </a:r>
            <a:r>
              <a:rPr lang="zh-TW" altLang="en-US" dirty="0" smtClean="0"/>
              <a:t>連動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確保</a:t>
            </a:r>
            <a:r>
              <a:rPr lang="en-US" altLang="zh-TW" dirty="0" smtClean="0"/>
              <a:t> user </a:t>
            </a:r>
            <a:r>
              <a:rPr lang="zh-TW" altLang="en-US" dirty="0" smtClean="0"/>
              <a:t>位置標記和餐廳標記同時顯示在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mapView</a:t>
            </a:r>
            <a:r>
              <a:rPr lang="en-US" altLang="zh-TW" dirty="0" smtClean="0"/>
              <a:t>  </a:t>
            </a:r>
            <a:r>
              <a:rPr lang="zh-TW" altLang="en-US" dirty="0" smtClean="0"/>
              <a:t>裡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顯示餐廳名</a:t>
            </a:r>
            <a:r>
              <a:rPr lang="en-US" altLang="zh-TW" dirty="0" smtClean="0"/>
              <a:t>, 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>, </a:t>
            </a:r>
            <a:r>
              <a:rPr lang="zh-TW" altLang="en-US" dirty="0" smtClean="0"/>
              <a:t>步行時間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電話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zh-TW" altLang="en-US" dirty="0" smtClean="0"/>
              <a:t>加入打電話功能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如附檔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5" name="圖片 4" descr="螢幕快照 2017-03-20 下午5.36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34" y="2585597"/>
            <a:ext cx="2058865" cy="3859330"/>
          </a:xfrm>
          <a:prstGeom prst="rect">
            <a:avLst/>
          </a:prstGeom>
        </p:spPr>
      </p:pic>
      <p:pic>
        <p:nvPicPr>
          <p:cNvPr id="6" name="圖片 5" descr="螢幕快照 2017-03-20 下午5.36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83" y="2585596"/>
            <a:ext cx="2003009" cy="37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3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283252" y="845432"/>
            <a:ext cx="8625466" cy="652935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搜尋到距離設定</a:t>
            </a:r>
            <a:r>
              <a:rPr lang="en-US" altLang="zh-TW" dirty="0" smtClean="0"/>
              <a:t>(0.4km)</a:t>
            </a:r>
            <a:r>
              <a:rPr lang="zh-TW" altLang="en-US" dirty="0" smtClean="0"/>
              <a:t>以外的餐廳</a:t>
            </a:r>
            <a:r>
              <a:rPr lang="en-US" altLang="zh-TW" dirty="0" smtClean="0"/>
              <a:t>(679m</a:t>
            </a:r>
            <a:r>
              <a:rPr lang="en-US" altLang="zh-TW" dirty="0" smtClean="0"/>
              <a:t>), </a:t>
            </a:r>
            <a:r>
              <a:rPr lang="zh-TW" altLang="en-US" dirty="0" smtClean="0"/>
              <a:t>精度預設為</a:t>
            </a:r>
            <a:r>
              <a:rPr lang="en-US" altLang="zh-TW" dirty="0" smtClean="0"/>
              <a:t> 100m.</a:t>
            </a:r>
            <a:endParaRPr lang="en-US" altLang="zh-TW" dirty="0" smtClean="0"/>
          </a:p>
        </p:txBody>
      </p:sp>
      <p:pic>
        <p:nvPicPr>
          <p:cNvPr id="4" name="圖片 3" descr="螢幕快照 2017-03-19 上午10.1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7" y="1866723"/>
            <a:ext cx="7363719" cy="42729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1697241" y="2631278"/>
            <a:ext cx="943395" cy="33040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6479243" y="4909539"/>
            <a:ext cx="943395" cy="33040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9" name="直線箭頭接點 8"/>
          <p:cNvCxnSpPr>
            <a:endCxn id="8" idx="2"/>
          </p:cNvCxnSpPr>
          <p:nvPr/>
        </p:nvCxnSpPr>
        <p:spPr>
          <a:xfrm>
            <a:off x="2238601" y="2961685"/>
            <a:ext cx="4712340" cy="19478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爆炸 1 14"/>
          <p:cNvSpPr/>
          <p:nvPr/>
        </p:nvSpPr>
        <p:spPr>
          <a:xfrm>
            <a:off x="1067312" y="3381669"/>
            <a:ext cx="898726" cy="720566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2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螢幕快照 2017-03-19 上午10.24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8" y="1781595"/>
            <a:ext cx="8380889" cy="44768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283252" y="763204"/>
            <a:ext cx="8625466" cy="6529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zh-TW" altLang="en-US" dirty="0" smtClean="0"/>
              <a:t>執行後在</a:t>
            </a:r>
            <a:r>
              <a:rPr lang="en-US" altLang="zh-TW" dirty="0" smtClean="0"/>
              <a:t> console </a:t>
            </a:r>
            <a:r>
              <a:rPr lang="zh-TW" altLang="en-US" dirty="0" smtClean="0"/>
              <a:t>看到結果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但是在模擬器上沒更新</a:t>
            </a:r>
            <a:r>
              <a:rPr lang="en-US" altLang="zh-TW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392898" y="3080166"/>
            <a:ext cx="1845703" cy="93070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Ç</a:t>
            </a:r>
            <a:r>
              <a:rPr kumimoji="1" lang="en-US" altLang="zh-TW" dirty="0" smtClean="0"/>
              <a:t>√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3341265" y="4774591"/>
            <a:ext cx="5055773" cy="1136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Ç</a:t>
            </a:r>
            <a:r>
              <a:rPr kumimoji="1" lang="en-US" altLang="zh-TW" dirty="0" smtClean="0"/>
              <a:t>√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03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問題</a:t>
            </a:r>
            <a:endParaRPr lang="zh-TW" altLang="en-US" sz="3200" dirty="0"/>
          </a:p>
        </p:txBody>
      </p:sp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283252" y="845431"/>
            <a:ext cx="8625466" cy="589722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TW" dirty="0" smtClean="0"/>
              <a:t>Class </a:t>
            </a:r>
            <a:r>
              <a:rPr lang="en-US" altLang="zh-TW" dirty="0" err="1" smtClean="0"/>
              <a:t>UIViewController</a:t>
            </a:r>
            <a:r>
              <a:rPr lang="en-US" altLang="zh-TW" dirty="0" smtClean="0"/>
              <a:t>(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TW" dirty="0" smtClean="0"/>
              <a:t>{</a:t>
            </a:r>
            <a:r>
              <a:rPr lang="zh-TW" altLang="en-US" dirty="0" smtClean="0">
                <a:solidFill>
                  <a:srgbClr val="FF0000"/>
                </a:solidFill>
              </a:rPr>
              <a:t>定義</a:t>
            </a:r>
            <a:r>
              <a:rPr lang="en-US" altLang="zh-TW" dirty="0" smtClean="0">
                <a:solidFill>
                  <a:srgbClr val="FF0000"/>
                </a:solidFill>
              </a:rPr>
              <a:t> UI </a:t>
            </a:r>
            <a:r>
              <a:rPr lang="zh-TW" altLang="en-US" dirty="0" smtClean="0">
                <a:solidFill>
                  <a:srgbClr val="FF0000"/>
                </a:solidFill>
              </a:rPr>
              <a:t>物件</a:t>
            </a:r>
            <a:r>
              <a:rPr lang="en-US" altLang="zh-TW" dirty="0" smtClean="0"/>
              <a:t>}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TW" dirty="0" smtClean="0"/>
              <a:t>{</a:t>
            </a:r>
            <a:r>
              <a:rPr lang="zh-TW" altLang="en-US" dirty="0" smtClean="0"/>
              <a:t>按下按鈕</a:t>
            </a:r>
            <a:endParaRPr lang="en-US" altLang="zh-TW" dirty="0"/>
          </a:p>
          <a:p>
            <a:pPr marL="1428750" lvl="3" indent="-342900">
              <a:buSzPct val="70000"/>
              <a:buFont typeface="Arial"/>
              <a:buChar char="•"/>
            </a:pPr>
            <a:r>
              <a:rPr lang="en-US" altLang="zh-TW" sz="2400" dirty="0" smtClean="0"/>
              <a:t>{</a:t>
            </a:r>
            <a:r>
              <a:rPr lang="zh-TW" altLang="en-US" sz="2400" dirty="0" smtClean="0"/>
              <a:t>叫用定位工具</a:t>
            </a: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MyLocationManager</a:t>
            </a:r>
            <a:r>
              <a:rPr lang="en-US" altLang="zh-TW" sz="2400" dirty="0" smtClean="0"/>
              <a:t> closure({</a:t>
            </a:r>
          </a:p>
          <a:p>
            <a:pPr marL="1885950" lvl="4" indent="-342900">
              <a:buSzPct val="70000"/>
              <a:buFont typeface="Arial"/>
              <a:buChar char="•"/>
            </a:pPr>
            <a:r>
              <a:rPr lang="zh-TW" altLang="en-US" sz="2400" dirty="0" smtClean="0"/>
              <a:t>叫用網路下載資料工具</a:t>
            </a:r>
            <a:r>
              <a:rPr lang="en-US" altLang="zh-TW" sz="2400" dirty="0" smtClean="0"/>
              <a:t> closure({</a:t>
            </a:r>
          </a:p>
          <a:p>
            <a:pPr marL="2343150" lvl="5" indent="-342900">
              <a:buSzPct val="70000"/>
            </a:pPr>
            <a:r>
              <a:rPr lang="zh-TW" altLang="en-US" sz="2400" dirty="0" smtClean="0"/>
              <a:t>叫用</a:t>
            </a:r>
            <a:r>
              <a:rPr lang="en-US" altLang="zh-TW" sz="2400" dirty="0" smtClean="0"/>
              <a:t> JSON </a:t>
            </a:r>
            <a:r>
              <a:rPr lang="zh-TW" altLang="en-US" sz="2400" dirty="0" smtClean="0"/>
              <a:t>資料轉換工具</a:t>
            </a:r>
            <a:r>
              <a:rPr lang="en-US" altLang="zh-TW" sz="2400" dirty="0" smtClean="0"/>
              <a:t>{</a:t>
            </a:r>
          </a:p>
          <a:p>
            <a:pPr marL="2800350" lvl="6" indent="-342900">
              <a:buSzPct val="70000"/>
            </a:pPr>
            <a:r>
              <a:rPr lang="zh-TW" altLang="en-US" sz="2400" dirty="0" smtClean="0"/>
              <a:t>叫用地圖規劃工具</a:t>
            </a:r>
            <a:endParaRPr lang="en-US" altLang="zh-TW" sz="2400" dirty="0" smtClean="0"/>
          </a:p>
          <a:p>
            <a:pPr marL="2800350" lvl="6" indent="-342900">
              <a:buSzPct val="70000"/>
            </a:pPr>
            <a:r>
              <a:rPr lang="zh-TW" altLang="en-US" sz="2400" dirty="0" smtClean="0"/>
              <a:t>取回地圖規劃數據</a:t>
            </a:r>
            <a:r>
              <a:rPr lang="en-US" altLang="zh-TW" sz="2400" dirty="0" smtClean="0"/>
              <a:t> closure({})</a:t>
            </a:r>
          </a:p>
          <a:p>
            <a:pPr marL="2800350" lvl="6" indent="-342900">
              <a:buSzPct val="70000"/>
            </a:pPr>
            <a:r>
              <a:rPr lang="zh-TW" altLang="en-US" sz="2400" b="1" dirty="0" smtClean="0">
                <a:solidFill>
                  <a:srgbClr val="FF0000"/>
                </a:solidFill>
              </a:rPr>
              <a:t>更新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UI label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變數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2343150" lvl="5" indent="-342900">
              <a:buSzPct val="70000"/>
            </a:pPr>
            <a:r>
              <a:rPr lang="en-US" altLang="zh-TW" sz="2400" dirty="0" smtClean="0"/>
              <a:t>} //End of JSON data transfer function</a:t>
            </a:r>
          </a:p>
          <a:p>
            <a:pPr marL="1885950" lvl="4" indent="-342900">
              <a:buSzPct val="70000"/>
              <a:buFont typeface="Arial"/>
              <a:buChar char="•"/>
            </a:pPr>
            <a:r>
              <a:rPr lang="en-US" altLang="zh-TW" sz="2400" dirty="0" smtClean="0"/>
              <a:t>} )//End of </a:t>
            </a:r>
            <a:r>
              <a:rPr lang="en-US" altLang="zh-TW" sz="2400" dirty="0" err="1" smtClean="0"/>
              <a:t>datatask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設定</a:t>
            </a:r>
            <a:r>
              <a:rPr lang="en-US" altLang="zh-TW" sz="2400" dirty="0" smtClean="0"/>
              <a:t> closure</a:t>
            </a:r>
          </a:p>
          <a:p>
            <a:pPr marL="1885950" lvl="4" indent="-342900">
              <a:buSzPct val="70000"/>
              <a:buFont typeface="Arial"/>
              <a:buChar char="•"/>
            </a:pPr>
            <a:r>
              <a:rPr lang="en-US" altLang="zh-TW" sz="2400" dirty="0" err="1" smtClean="0"/>
              <a:t>t</a:t>
            </a:r>
            <a:r>
              <a:rPr lang="en-US" altLang="zh-TW" sz="2400" dirty="0" err="1" smtClean="0"/>
              <a:t>ask.resume</a:t>
            </a:r>
            <a:endParaRPr lang="en-US" altLang="zh-TW" sz="2400" dirty="0" smtClean="0"/>
          </a:p>
          <a:p>
            <a:pPr marL="1428750" lvl="3" indent="-342900">
              <a:buSzPct val="70000"/>
              <a:buFont typeface="Arial"/>
              <a:buChar char="•"/>
            </a:pPr>
            <a:r>
              <a:rPr lang="en-US" altLang="zh-TW" sz="2400" dirty="0" smtClean="0"/>
              <a:t>}) // End of </a:t>
            </a:r>
            <a:r>
              <a:rPr lang="en-US" altLang="zh-TW" sz="2400" dirty="0" err="1" smtClean="0"/>
              <a:t>MyLocationManager</a:t>
            </a:r>
            <a:r>
              <a:rPr lang="en-US" altLang="zh-TW" sz="2400" dirty="0" smtClean="0"/>
              <a:t> closure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TW" dirty="0" smtClean="0"/>
              <a:t>} // End of </a:t>
            </a:r>
            <a:r>
              <a:rPr lang="zh-TW" altLang="en-US" dirty="0" smtClean="0"/>
              <a:t>按下按鈕</a:t>
            </a:r>
            <a:r>
              <a:rPr lang="en-US" altLang="zh-TW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altLang="zh-TW" dirty="0"/>
              <a:t>}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 flipV="1">
            <a:off x="2966643" y="3824406"/>
            <a:ext cx="2579606" cy="38746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Ç</a:t>
            </a:r>
            <a:r>
              <a:rPr kumimoji="1" lang="en-US" altLang="zh-TW" dirty="0" smtClean="0"/>
              <a:t>√</a:t>
            </a:r>
            <a:endParaRPr kumimoji="1" lang="zh-TW" altLang="en-US" dirty="0"/>
          </a:p>
        </p:txBody>
      </p:sp>
      <p:cxnSp>
        <p:nvCxnSpPr>
          <p:cNvPr id="13" name="曲線接點 12"/>
          <p:cNvCxnSpPr/>
          <p:nvPr/>
        </p:nvCxnSpPr>
        <p:spPr>
          <a:xfrm rot="10800000" flipV="1">
            <a:off x="3791917" y="4211874"/>
            <a:ext cx="1443671" cy="904502"/>
          </a:xfrm>
          <a:prstGeom prst="curvedConnector3">
            <a:avLst>
              <a:gd name="adj1" fmla="val 25949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7" idx="2"/>
          </p:cNvCxnSpPr>
          <p:nvPr/>
        </p:nvCxnSpPr>
        <p:spPr>
          <a:xfrm flipH="1" flipV="1">
            <a:off x="2430481" y="1617140"/>
            <a:ext cx="1825965" cy="2207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圖說文字 26"/>
          <p:cNvSpPr/>
          <p:nvPr/>
        </p:nvSpPr>
        <p:spPr>
          <a:xfrm>
            <a:off x="5299548" y="580273"/>
            <a:ext cx="2974984" cy="1237868"/>
          </a:xfrm>
          <a:prstGeom prst="wedgeRectCallout">
            <a:avLst>
              <a:gd name="adj1" fmla="val 25827"/>
              <a:gd name="adj2" fmla="val 4913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dirty="0" smtClean="0">
                <a:solidFill>
                  <a:srgbClr val="FF0000"/>
                </a:solidFill>
              </a:rPr>
              <a:t>3.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各需求功能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規劃在程式碼的哪一段實現</a:t>
            </a:r>
            <a:r>
              <a:rPr kumimoji="1" lang="en-US" altLang="zh-TW" dirty="0" smtClean="0">
                <a:solidFill>
                  <a:srgbClr val="FF0000"/>
                </a:solidFill>
              </a:rPr>
              <a:t>?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是很難決定的一件事情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1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12919</TotalTime>
  <Words>155</Words>
  <Application>Microsoft Macintosh PowerPoint</Application>
  <PresentationFormat>如螢幕大小 (4:3)</PresentationFormat>
  <Paragraphs>37</Paragraphs>
  <Slides>5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iOS Dev280 作業一及提問</vt:lpstr>
      <vt:lpstr>作業</vt:lpstr>
      <vt:lpstr>問題</vt:lpstr>
      <vt:lpstr>問題</vt:lpstr>
      <vt:lpstr>問題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呂 宜倩</cp:lastModifiedBy>
  <cp:revision>255</cp:revision>
  <dcterms:created xsi:type="dcterms:W3CDTF">2017-03-07T01:33:20Z</dcterms:created>
  <dcterms:modified xsi:type="dcterms:W3CDTF">2017-03-20T09:37:21Z</dcterms:modified>
</cp:coreProperties>
</file>