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87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19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9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29A4-5F53-47B4-918E-E976D8A22DD1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4055FC-C7FB-4283-982E-028643D0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E056E5-588A-46FE-9BB0-F64DFF918C72}"/>
              </a:ext>
            </a:extLst>
          </p:cNvPr>
          <p:cNvSpPr txBox="1"/>
          <p:nvPr/>
        </p:nvSpPr>
        <p:spPr>
          <a:xfrm>
            <a:off x="1352939" y="485192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omp 6791 Project 1 System Overview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892A9-5034-4EE6-8EF3-A0CD04D9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94" y="1815193"/>
            <a:ext cx="5932033" cy="47656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6792E1-B9C0-4396-BCD9-5CC13CB60D65}"/>
              </a:ext>
            </a:extLst>
          </p:cNvPr>
          <p:cNvSpPr txBox="1"/>
          <p:nvPr/>
        </p:nvSpPr>
        <p:spPr>
          <a:xfrm>
            <a:off x="1352939" y="1066216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Raw-data processing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2CA469-95D8-4FE9-9D6E-E50E129687CD}"/>
              </a:ext>
            </a:extLst>
          </p:cNvPr>
          <p:cNvSpPr txBox="1"/>
          <p:nvPr/>
        </p:nvSpPr>
        <p:spPr>
          <a:xfrm>
            <a:off x="9993086" y="5803641"/>
            <a:ext cx="173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Xingjian Zhang</a:t>
            </a:r>
          </a:p>
          <a:p>
            <a:endParaRPr lang="en-US" dirty="0"/>
          </a:p>
          <a:p>
            <a:pPr algn="r"/>
            <a:r>
              <a:rPr lang="en-US" dirty="0"/>
              <a:t>40010222</a:t>
            </a:r>
          </a:p>
        </p:txBody>
      </p:sp>
    </p:spTree>
    <p:extLst>
      <p:ext uri="{BB962C8B-B14F-4D97-AF65-F5344CB8AC3E}">
        <p14:creationId xmlns:p14="http://schemas.microsoft.com/office/powerpoint/2010/main" val="94859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E056E5-588A-46FE-9BB0-F64DFF918C72}"/>
              </a:ext>
            </a:extLst>
          </p:cNvPr>
          <p:cNvSpPr txBox="1"/>
          <p:nvPr/>
        </p:nvSpPr>
        <p:spPr>
          <a:xfrm>
            <a:off x="1352939" y="485192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omp 6791 Project 1 System Overview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6792E1-B9C0-4396-BCD9-5CC13CB60D65}"/>
              </a:ext>
            </a:extLst>
          </p:cNvPr>
          <p:cNvSpPr txBox="1"/>
          <p:nvPr/>
        </p:nvSpPr>
        <p:spPr>
          <a:xfrm>
            <a:off x="1352939" y="1066216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SPIMI --- Inverted index generation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77D061-D13B-43FE-A808-E5CAF432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05" y="1737760"/>
            <a:ext cx="6646972" cy="42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E056E5-588A-46FE-9BB0-F64DFF918C72}"/>
              </a:ext>
            </a:extLst>
          </p:cNvPr>
          <p:cNvSpPr txBox="1"/>
          <p:nvPr/>
        </p:nvSpPr>
        <p:spPr>
          <a:xfrm>
            <a:off x="1352939" y="485192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omp 6791 Project 1 System Overview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6792E1-B9C0-4396-BCD9-5CC13CB60D65}"/>
              </a:ext>
            </a:extLst>
          </p:cNvPr>
          <p:cNvSpPr txBox="1"/>
          <p:nvPr/>
        </p:nvSpPr>
        <p:spPr>
          <a:xfrm>
            <a:off x="1492898" y="972908"/>
            <a:ext cx="5887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queries</a:t>
            </a:r>
          </a:p>
          <a:p>
            <a:endParaRPr lang="en-US" altLang="zh-CN" dirty="0"/>
          </a:p>
          <a:p>
            <a:r>
              <a:rPr lang="en-US" altLang="zh-CN" dirty="0"/>
              <a:t>	Single word -&gt; Refer to terms list</a:t>
            </a:r>
          </a:p>
          <a:p>
            <a:endParaRPr lang="en-US" altLang="zh-CN" dirty="0"/>
          </a:p>
          <a:p>
            <a:r>
              <a:rPr lang="en-US" altLang="zh-CN" dirty="0"/>
              <a:t>	Multi keywords:</a:t>
            </a:r>
          </a:p>
          <a:p>
            <a:r>
              <a:rPr lang="en-US" altLang="zh-CN" dirty="0"/>
              <a:t>	“AND”--------&gt; Intersecting with skip pointers</a:t>
            </a:r>
          </a:p>
          <a:p>
            <a:r>
              <a:rPr lang="en-US" altLang="zh-CN" dirty="0"/>
              <a:t>	“OR”  --------&gt; Union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8ACF56-6AB1-4553-836B-8EBF48E7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8" y="3433664"/>
            <a:ext cx="6695870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379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30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华文新魏</vt:lpstr>
      <vt:lpstr>方正姚体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张兴建</dc:creator>
  <cp:lastModifiedBy>张兴建</cp:lastModifiedBy>
  <cp:revision>5</cp:revision>
  <dcterms:created xsi:type="dcterms:W3CDTF">2017-10-17T03:37:06Z</dcterms:created>
  <dcterms:modified xsi:type="dcterms:W3CDTF">2017-10-17T03:48:57Z</dcterms:modified>
</cp:coreProperties>
</file>