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3" r:id="rId2"/>
    <p:sldId id="274" r:id="rId3"/>
    <p:sldId id="302" r:id="rId4"/>
    <p:sldId id="328" r:id="rId5"/>
    <p:sldId id="306" r:id="rId6"/>
    <p:sldId id="313" r:id="rId7"/>
    <p:sldId id="329" r:id="rId8"/>
    <p:sldId id="314" r:id="rId9"/>
    <p:sldId id="315" r:id="rId10"/>
    <p:sldId id="317" r:id="rId11"/>
    <p:sldId id="297" r:id="rId12"/>
    <p:sldId id="318" r:id="rId13"/>
    <p:sldId id="319" r:id="rId14"/>
    <p:sldId id="322" r:id="rId15"/>
    <p:sldId id="323" r:id="rId16"/>
    <p:sldId id="325" r:id="rId17"/>
    <p:sldId id="324" r:id="rId18"/>
    <p:sldId id="326" r:id="rId19"/>
    <p:sldId id="327" r:id="rId20"/>
    <p:sldId id="312" r:id="rId21"/>
    <p:sldId id="330" r:id="rId22"/>
    <p:sldId id="331" r:id="rId23"/>
    <p:sldId id="332" r:id="rId24"/>
    <p:sldId id="299" r:id="rId25"/>
    <p:sldId id="286" r:id="rId26"/>
    <p:sldId id="305" r:id="rId27"/>
    <p:sldId id="307" r:id="rId28"/>
    <p:sldId id="308" r:id="rId29"/>
    <p:sldId id="309" r:id="rId30"/>
    <p:sldId id="311" r:id="rId31"/>
    <p:sldId id="310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令洋 賴" initials="令洋" lastIdx="1" clrIdx="0">
    <p:extLst>
      <p:ext uri="{19B8F6BF-5375-455C-9EA6-DF929625EA0E}">
        <p15:presenceInfo xmlns:p15="http://schemas.microsoft.com/office/powerpoint/2012/main" userId="3b2586b55d38e8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CDEA"/>
    <a:srgbClr val="21273D"/>
    <a:srgbClr val="90939E"/>
    <a:srgbClr val="800000"/>
    <a:srgbClr val="CC0000"/>
    <a:srgbClr val="86E29C"/>
    <a:srgbClr val="C55E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A8A50-627F-4B68-A331-D7F38C547EB3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71FDA-A346-44CE-A9D6-F0E6DDB78F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36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96B71-7C5C-44DB-8E78-43B479E1A2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722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96B71-7C5C-44DB-8E78-43B479E1A27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403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96B71-7C5C-44DB-8E78-43B479E1A27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049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96B71-7C5C-44DB-8E78-43B479E1A27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630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96B71-7C5C-44DB-8E78-43B479E1A27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977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96B71-7C5C-44DB-8E78-43B479E1A27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041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96B71-7C5C-44DB-8E78-43B479E1A27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634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96B71-7C5C-44DB-8E78-43B479E1A27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550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96B71-7C5C-44DB-8E78-43B479E1A27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29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96B71-7C5C-44DB-8E78-43B479E1A2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367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96B71-7C5C-44DB-8E78-43B479E1A27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173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96B71-7C5C-44DB-8E78-43B479E1A27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730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96B71-7C5C-44DB-8E78-43B479E1A27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40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96B71-7C5C-44DB-8E78-43B479E1A27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771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96B71-7C5C-44DB-8E78-43B479E1A27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26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96B71-7C5C-44DB-8E78-43B479E1A27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874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96B71-7C5C-44DB-8E78-43B479E1A27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21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7A16EC2-47FE-47F1-8A2D-B680243E5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7EFAFD8E-D363-4340-9FE7-98E2148D9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9BCBBB86-C26D-435D-87F1-9704D632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3787-3FCD-4EA6-BF8A-7D1A0590E70A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4CBEA106-8CD7-4DA4-ACC9-0F6FA79A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29D49053-CD82-4C7A-B349-95728477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0383-0BFF-4D7C-8A92-A2548BC8C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04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110AD01-5C72-4D2B-B236-1EC66C49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BE379D85-0800-47C0-98CD-CBDE8CFC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2F7D3AC-C1BE-4F4D-A5B2-AD53E9CF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3787-3FCD-4EA6-BF8A-7D1A0590E70A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768E8BAA-0C1F-4B84-9389-5B20E95D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3E481FB4-323F-4EF4-9CBD-66CCF311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0383-0BFF-4D7C-8A92-A2548BC8C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5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DDC5A7EF-A0BC-496C-904B-069DFDB38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1EB6B003-EEA0-4765-80B0-8814D4F68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D7266146-B7D3-4BFA-A34F-D19D2E5F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3787-3FCD-4EA6-BF8A-7D1A0590E70A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2C312085-786B-4696-B05E-A5AF1E72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1D34F4FA-4F7E-4FD8-9EBA-57AF77E6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0383-0BFF-4D7C-8A92-A2548BC8C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73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80" cy="6858000"/>
          </a:xfrm>
          <a:custGeom>
            <a:avLst/>
            <a:gdLst>
              <a:gd name="connsiteX0" fmla="*/ 0 w 12191980"/>
              <a:gd name="connsiteY0" fmla="*/ 0 h 6858000"/>
              <a:gd name="connsiteX1" fmla="*/ 12191980 w 12191980"/>
              <a:gd name="connsiteY1" fmla="*/ 0 h 6858000"/>
              <a:gd name="connsiteX2" fmla="*/ 12191980 w 12191980"/>
              <a:gd name="connsiteY2" fmla="*/ 6858000 h 6858000"/>
              <a:gd name="connsiteX3" fmla="*/ 0 w 1219198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80" h="6858000">
                <a:moveTo>
                  <a:pt x="0" y="0"/>
                </a:moveTo>
                <a:lnTo>
                  <a:pt x="12191980" y="0"/>
                </a:lnTo>
                <a:lnTo>
                  <a:pt x="1219198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57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>
            <a:spLocks noGrp="1"/>
          </p:cNvSpPr>
          <p:nvPr>
            <p:ph type="pic" sz="quarter" idx="11"/>
          </p:nvPr>
        </p:nvSpPr>
        <p:spPr>
          <a:xfrm>
            <a:off x="3397167" y="2692960"/>
            <a:ext cx="2548800" cy="2595600"/>
          </a:xfrm>
          <a:custGeom>
            <a:avLst/>
            <a:gdLst>
              <a:gd name="connsiteX0" fmla="*/ 0 w 2548800"/>
              <a:gd name="connsiteY0" fmla="*/ 0 h 2595600"/>
              <a:gd name="connsiteX1" fmla="*/ 2548800 w 2548800"/>
              <a:gd name="connsiteY1" fmla="*/ 0 h 2595600"/>
              <a:gd name="connsiteX2" fmla="*/ 2548800 w 2548800"/>
              <a:gd name="connsiteY2" fmla="*/ 2595600 h 2595600"/>
              <a:gd name="connsiteX3" fmla="*/ 0 w 2548800"/>
              <a:gd name="connsiteY3" fmla="*/ 2595600 h 25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8800" h="2595600">
                <a:moveTo>
                  <a:pt x="0" y="0"/>
                </a:moveTo>
                <a:lnTo>
                  <a:pt x="2548800" y="0"/>
                </a:lnTo>
                <a:lnTo>
                  <a:pt x="2548800" y="2595600"/>
                </a:lnTo>
                <a:lnTo>
                  <a:pt x="0" y="2595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8" name="任意多边形: 形状 17"/>
          <p:cNvSpPr>
            <a:spLocks noGrp="1"/>
          </p:cNvSpPr>
          <p:nvPr>
            <p:ph type="pic" sz="quarter" idx="12"/>
          </p:nvPr>
        </p:nvSpPr>
        <p:spPr>
          <a:xfrm>
            <a:off x="6265626" y="2694384"/>
            <a:ext cx="2548328" cy="2594177"/>
          </a:xfrm>
          <a:custGeom>
            <a:avLst/>
            <a:gdLst>
              <a:gd name="connsiteX0" fmla="*/ 0 w 2548328"/>
              <a:gd name="connsiteY0" fmla="*/ 0 h 2594177"/>
              <a:gd name="connsiteX1" fmla="*/ 2548328 w 2548328"/>
              <a:gd name="connsiteY1" fmla="*/ 0 h 2594177"/>
              <a:gd name="connsiteX2" fmla="*/ 2548328 w 2548328"/>
              <a:gd name="connsiteY2" fmla="*/ 2594177 h 2594177"/>
              <a:gd name="connsiteX3" fmla="*/ 0 w 2548328"/>
              <a:gd name="connsiteY3" fmla="*/ 2594177 h 259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8328" h="2594177">
                <a:moveTo>
                  <a:pt x="0" y="0"/>
                </a:moveTo>
                <a:lnTo>
                  <a:pt x="2548328" y="0"/>
                </a:lnTo>
                <a:lnTo>
                  <a:pt x="2548328" y="2594177"/>
                </a:lnTo>
                <a:lnTo>
                  <a:pt x="0" y="25941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9" name="任意多边形: 形状 18"/>
          <p:cNvSpPr>
            <a:spLocks noGrp="1"/>
          </p:cNvSpPr>
          <p:nvPr>
            <p:ph type="pic" sz="quarter" idx="13"/>
          </p:nvPr>
        </p:nvSpPr>
        <p:spPr>
          <a:xfrm>
            <a:off x="9133612" y="2692960"/>
            <a:ext cx="2548800" cy="2595600"/>
          </a:xfrm>
          <a:custGeom>
            <a:avLst/>
            <a:gdLst>
              <a:gd name="connsiteX0" fmla="*/ 0 w 2548800"/>
              <a:gd name="connsiteY0" fmla="*/ 0 h 2595600"/>
              <a:gd name="connsiteX1" fmla="*/ 2548800 w 2548800"/>
              <a:gd name="connsiteY1" fmla="*/ 0 h 2595600"/>
              <a:gd name="connsiteX2" fmla="*/ 2548800 w 2548800"/>
              <a:gd name="connsiteY2" fmla="*/ 2595600 h 2595600"/>
              <a:gd name="connsiteX3" fmla="*/ 0 w 2548800"/>
              <a:gd name="connsiteY3" fmla="*/ 2595600 h 25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8800" h="2595600">
                <a:moveTo>
                  <a:pt x="0" y="0"/>
                </a:moveTo>
                <a:lnTo>
                  <a:pt x="2548800" y="0"/>
                </a:lnTo>
                <a:lnTo>
                  <a:pt x="2548800" y="2595600"/>
                </a:lnTo>
                <a:lnTo>
                  <a:pt x="0" y="2595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/>
          <p:cNvSpPr>
            <a:spLocks noGrp="1"/>
          </p:cNvSpPr>
          <p:nvPr>
            <p:ph type="pic" sz="quarter" idx="10"/>
          </p:nvPr>
        </p:nvSpPr>
        <p:spPr>
          <a:xfrm>
            <a:off x="529180" y="2694384"/>
            <a:ext cx="2548328" cy="2594177"/>
          </a:xfrm>
          <a:custGeom>
            <a:avLst/>
            <a:gdLst>
              <a:gd name="connsiteX0" fmla="*/ 0 w 2548328"/>
              <a:gd name="connsiteY0" fmla="*/ 0 h 2594177"/>
              <a:gd name="connsiteX1" fmla="*/ 2548328 w 2548328"/>
              <a:gd name="connsiteY1" fmla="*/ 0 h 2594177"/>
              <a:gd name="connsiteX2" fmla="*/ 2548328 w 2548328"/>
              <a:gd name="connsiteY2" fmla="*/ 2594177 h 2594177"/>
              <a:gd name="connsiteX3" fmla="*/ 0 w 2548328"/>
              <a:gd name="connsiteY3" fmla="*/ 2594177 h 259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8328" h="2594177">
                <a:moveTo>
                  <a:pt x="0" y="0"/>
                </a:moveTo>
                <a:lnTo>
                  <a:pt x="2548328" y="0"/>
                </a:lnTo>
                <a:lnTo>
                  <a:pt x="2548328" y="2594177"/>
                </a:lnTo>
                <a:lnTo>
                  <a:pt x="0" y="25941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828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767184"/>
          </a:xfrm>
          <a:custGeom>
            <a:avLst/>
            <a:gdLst>
              <a:gd name="connsiteX0" fmla="*/ 0 w 12192000"/>
              <a:gd name="connsiteY0" fmla="*/ 0 h 3767184"/>
              <a:gd name="connsiteX1" fmla="*/ 12192000 w 12192000"/>
              <a:gd name="connsiteY1" fmla="*/ 0 h 3767184"/>
              <a:gd name="connsiteX2" fmla="*/ 12192000 w 12192000"/>
              <a:gd name="connsiteY2" fmla="*/ 3767184 h 3767184"/>
              <a:gd name="connsiteX3" fmla="*/ 0 w 12192000"/>
              <a:gd name="connsiteY3" fmla="*/ 3767184 h 376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767184">
                <a:moveTo>
                  <a:pt x="0" y="0"/>
                </a:moveTo>
                <a:lnTo>
                  <a:pt x="12192000" y="0"/>
                </a:lnTo>
                <a:lnTo>
                  <a:pt x="12192000" y="3767184"/>
                </a:lnTo>
                <a:lnTo>
                  <a:pt x="0" y="37671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60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82CDB44-CBFE-466B-89FD-62CF441F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5B6E8A54-0A3F-4AF9-A60E-1BD0A42E1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D60458D1-E740-4E54-A082-699C4C19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3787-3FCD-4EA6-BF8A-7D1A0590E70A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4F8ED0A-927E-40E3-ADC7-9B6757ED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28F815DA-94E9-419F-9082-E4C51CF1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0383-0BFF-4D7C-8A92-A2548BC8C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02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7B256D6-7479-4075-87DC-7DD88BE5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2FCD8618-F44D-4272-8F28-3318E1BFE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A82124B8-F73A-41E7-8A2F-9F1B80E9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3787-3FCD-4EA6-BF8A-7D1A0590E70A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F2F88E54-C58D-49E6-836E-12458205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E974B42F-F127-451A-A05F-CC40EADB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0383-0BFF-4D7C-8A92-A2548BC8C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80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1F074FD-33B6-494C-A3CD-7A4EF034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69098597-A5FA-4B73-9D30-172EB34CF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3EAF2220-544E-4739-8F6B-E79069B37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024B843F-C5EF-44AB-95F2-1496D684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3787-3FCD-4EA6-BF8A-7D1A0590E70A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A4F88D8B-4F14-4279-8638-F9AF27A7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723A10BA-7FC6-45BC-AA82-268A1220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0383-0BFF-4D7C-8A92-A2548BC8C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09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549D64C-A1D4-455C-85D2-E0118B78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37B5B8CD-DF9F-4627-9E62-7E514FD00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DE863F94-A520-4042-BE42-19B087C49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AA0B6EF3-0F0A-406E-A5D7-E6D884DC8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87DA4AD4-F15B-4633-96F1-E95496C0C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30516776-52AC-4067-83A3-71DC2094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3787-3FCD-4EA6-BF8A-7D1A0590E70A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AC306A72-1A10-45BE-85A9-E4A6FBFF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4F749D8E-162A-4604-A0CF-98DD2141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0383-0BFF-4D7C-8A92-A2548BC8C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6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0793589-BA92-452A-9DC9-98374265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9EBDCF44-D631-4239-B7B1-F935CC14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3787-3FCD-4EA6-BF8A-7D1A0590E70A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9A58F762-6307-430D-991A-6F80FFF5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9091E5CF-1E75-4711-8354-65D12C48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0383-0BFF-4D7C-8A92-A2548BC8C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16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994855BF-02F1-4C16-9877-A6408632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3787-3FCD-4EA6-BF8A-7D1A0590E70A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BABB0B3F-1E4A-433A-ADD1-63D44528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669F3499-36AE-4233-8EC3-900EA9D1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0383-0BFF-4D7C-8A92-A2548BC8C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06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C4F1019-ABA9-461C-927C-CD37B616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8B0F845B-8D5A-4445-9A59-9319D78DC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02B47A92-A764-423F-8888-BDF608BC3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9DD2DBB6-DF1D-4539-8CB1-8BAFFE3D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3787-3FCD-4EA6-BF8A-7D1A0590E70A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EFBB9CD2-C227-4050-BFC6-86C1CB60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F57400B7-A96E-460D-A408-166935D1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0383-0BFF-4D7C-8A92-A2548BC8C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83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04194A8-C5B5-475F-B9A2-FB879EC6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A6540D1C-4600-43A5-9623-2D66C7A24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19F847FA-362E-4493-AEBA-54E456470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19B4BD4A-9A49-416E-9949-BEB7B1E8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3787-3FCD-4EA6-BF8A-7D1A0590E70A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85522B2D-65CF-49F5-899B-84A3DBF8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7CA59847-81F6-4019-981A-D84F8FF5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0383-0BFF-4D7C-8A92-A2548BC8C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23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9A98A868-AA85-4FD8-B33D-05CBDF64A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08044146-FB1B-425E-85B9-8AE67D59A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9CBB49C-C04A-413B-AEB1-9118F94C1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83787-3FCD-4EA6-BF8A-7D1A0590E70A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5A929AEA-0731-41A8-83A2-F0ADCA9E2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29F43619-0CB5-49E1-AB19-92C6FD972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0383-0BFF-4D7C-8A92-A2548BC8C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99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6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google.com/spreadsheets/d/1FdvatzZq-kiyGSbUkMLOv7VAtm5TmNdP/edit#gid=1455232443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nami.com/sportsclub/" TargetMode="External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mmagym-tw.weebly.com/" TargetMode="External"/><Relationship Id="rId5" Type="http://schemas.openxmlformats.org/officeDocument/2006/relationships/hyperlink" Target="https://www.peeta.tw/shop/" TargetMode="External"/><Relationship Id="rId4" Type="http://schemas.openxmlformats.org/officeDocument/2006/relationships/hyperlink" Target="https://www.blog.cofit.me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7499A095-4BCC-4A53-9B69-20235D334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88" y="0"/>
            <a:ext cx="12192000" cy="6858000"/>
          </a:xfrm>
          <a:prstGeom prst="rect">
            <a:avLst/>
          </a:prstGeom>
        </p:spPr>
      </p:pic>
      <p:sp>
        <p:nvSpPr>
          <p:cNvPr id="8" name="Rectangle 5"/>
          <p:cNvSpPr/>
          <p:nvPr/>
        </p:nvSpPr>
        <p:spPr>
          <a:xfrm>
            <a:off x="7620000" y="0"/>
            <a:ext cx="4572000" cy="6857999"/>
          </a:xfrm>
          <a:prstGeom prst="rect">
            <a:avLst/>
          </a:prstGeom>
          <a:solidFill>
            <a:schemeClr val="bg2">
              <a:lumMod val="2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552496" y="1448157"/>
            <a:ext cx="9144000" cy="951401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Workout </a:t>
            </a:r>
            <a:b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Anywhere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016151" y="4487469"/>
            <a:ext cx="2506770" cy="2365504"/>
          </a:xfrm>
        </p:spPr>
        <p:txBody>
          <a:bodyPr>
            <a:noAutofit/>
          </a:bodyPr>
          <a:lstStyle/>
          <a:p>
            <a:pPr algn="l">
              <a:tabLst>
                <a:tab pos="723900" algn="l"/>
              </a:tabLst>
            </a:pPr>
            <a:r>
              <a:rPr lang="zh-TW" altLang="en-US" sz="1800" b="1" dirty="0">
                <a:solidFill>
                  <a:schemeClr val="bg1"/>
                </a:solidFill>
              </a:rPr>
              <a:t>組長：</a:t>
            </a:r>
            <a:r>
              <a:rPr lang="en-US" altLang="zh-TW" sz="1800" b="1" dirty="0">
                <a:solidFill>
                  <a:schemeClr val="bg1"/>
                </a:solidFill>
              </a:rPr>
              <a:t>	</a:t>
            </a:r>
            <a:r>
              <a:rPr lang="zh-TW" altLang="en-US" sz="1800" b="1" dirty="0">
                <a:solidFill>
                  <a:schemeClr val="bg1"/>
                </a:solidFill>
              </a:rPr>
              <a:t>張誌軒</a:t>
            </a:r>
            <a:endParaRPr lang="en-US" altLang="zh-TW" sz="1800" b="1" dirty="0">
              <a:solidFill>
                <a:schemeClr val="bg1"/>
              </a:solidFill>
            </a:endParaRPr>
          </a:p>
          <a:p>
            <a:pPr algn="l">
              <a:tabLst>
                <a:tab pos="723900" algn="l"/>
              </a:tabLst>
            </a:pPr>
            <a:r>
              <a:rPr lang="zh-TW" altLang="en-US" sz="1800" b="1" dirty="0">
                <a:solidFill>
                  <a:schemeClr val="bg1"/>
                </a:solidFill>
              </a:rPr>
              <a:t>組員：</a:t>
            </a:r>
            <a:r>
              <a:rPr lang="en-US" altLang="zh-TW" sz="1800" b="1" dirty="0">
                <a:solidFill>
                  <a:schemeClr val="bg1"/>
                </a:solidFill>
              </a:rPr>
              <a:t>	</a:t>
            </a:r>
            <a:r>
              <a:rPr lang="zh-TW" altLang="en-US" sz="1800" b="1" dirty="0">
                <a:solidFill>
                  <a:schemeClr val="bg1"/>
                </a:solidFill>
              </a:rPr>
              <a:t>陳奕鳴</a:t>
            </a:r>
          </a:p>
          <a:p>
            <a:pPr algn="l">
              <a:tabLst>
                <a:tab pos="723900" algn="l"/>
              </a:tabLst>
            </a:pPr>
            <a:r>
              <a:rPr lang="en-US" altLang="zh-TW" sz="1800" b="1" dirty="0">
                <a:solidFill>
                  <a:schemeClr val="bg1"/>
                </a:solidFill>
              </a:rPr>
              <a:t>	</a:t>
            </a:r>
            <a:r>
              <a:rPr lang="zh-TW" altLang="en-US" sz="1800" b="1" dirty="0">
                <a:solidFill>
                  <a:schemeClr val="bg1"/>
                </a:solidFill>
              </a:rPr>
              <a:t>賴令洋</a:t>
            </a:r>
          </a:p>
          <a:p>
            <a:pPr algn="l">
              <a:tabLst>
                <a:tab pos="723900" algn="l"/>
              </a:tabLst>
            </a:pPr>
            <a:r>
              <a:rPr lang="en-US" altLang="zh-TW" sz="1800" b="1" dirty="0">
                <a:solidFill>
                  <a:schemeClr val="bg1"/>
                </a:solidFill>
              </a:rPr>
              <a:t>	</a:t>
            </a:r>
            <a:r>
              <a:rPr lang="zh-TW" altLang="en-US" sz="1800" b="1" dirty="0">
                <a:solidFill>
                  <a:schemeClr val="bg1"/>
                </a:solidFill>
              </a:rPr>
              <a:t>李尚諺</a:t>
            </a:r>
          </a:p>
          <a:p>
            <a:pPr algn="l">
              <a:tabLst>
                <a:tab pos="723900" algn="l"/>
              </a:tabLst>
            </a:pPr>
            <a:r>
              <a:rPr lang="en-US" altLang="zh-TW" sz="1800" b="1" dirty="0">
                <a:solidFill>
                  <a:schemeClr val="bg1"/>
                </a:solidFill>
              </a:rPr>
              <a:t>	</a:t>
            </a:r>
            <a:r>
              <a:rPr lang="zh-TW" altLang="en-US" sz="1800" b="1" dirty="0">
                <a:solidFill>
                  <a:schemeClr val="bg1"/>
                </a:solidFill>
              </a:rPr>
              <a:t>徐瑞宏</a:t>
            </a:r>
          </a:p>
          <a:p>
            <a:pPr algn="l">
              <a:tabLst>
                <a:tab pos="723900" algn="l"/>
              </a:tabLst>
            </a:pPr>
            <a:r>
              <a:rPr lang="en-US" altLang="zh-TW" sz="1800" b="1" dirty="0">
                <a:solidFill>
                  <a:schemeClr val="bg1"/>
                </a:solidFill>
              </a:rPr>
              <a:t>	</a:t>
            </a:r>
            <a:r>
              <a:rPr lang="zh-TW" altLang="en-US" sz="1800" b="1" dirty="0">
                <a:solidFill>
                  <a:schemeClr val="bg1"/>
                </a:solidFill>
              </a:rPr>
              <a:t>謝政寰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494659" y="3055997"/>
            <a:ext cx="46797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solidFill>
                  <a:schemeClr val="bg1"/>
                </a:solidFill>
                <a:latin typeface="DengXian (本文)"/>
              </a:rPr>
              <a:t>指導老師：  吳永志 老師</a:t>
            </a:r>
            <a:endParaRPr lang="en-US" altLang="zh-TW" sz="2200" b="1" dirty="0">
              <a:solidFill>
                <a:schemeClr val="bg1"/>
              </a:solidFill>
              <a:latin typeface="DengXian (本文)"/>
            </a:endParaRPr>
          </a:p>
          <a:p>
            <a:pPr marL="1257300" indent="-1257300"/>
            <a:r>
              <a:rPr lang="en-US" altLang="zh-TW" sz="2200" b="1" dirty="0">
                <a:solidFill>
                  <a:schemeClr val="bg1"/>
                </a:solidFill>
                <a:latin typeface="DengXian (本文)"/>
              </a:rPr>
              <a:t>	</a:t>
            </a:r>
            <a:r>
              <a:rPr lang="zh-TW" altLang="en-US" sz="2200" b="1" dirty="0">
                <a:solidFill>
                  <a:schemeClr val="bg1"/>
                </a:solidFill>
                <a:latin typeface="DengXian (本文)"/>
              </a:rPr>
              <a:t>    吳冠宏 老師</a:t>
            </a:r>
            <a:endParaRPr lang="en-US" altLang="zh-TW" sz="2200" b="1" dirty="0">
              <a:solidFill>
                <a:schemeClr val="bg1"/>
              </a:solidFill>
              <a:latin typeface="DengXian (本文)"/>
            </a:endParaRPr>
          </a:p>
          <a:p>
            <a:pPr marL="1257300" indent="-1257300"/>
            <a:r>
              <a:rPr lang="en-US" altLang="zh-TW" sz="2200" b="1" dirty="0">
                <a:solidFill>
                  <a:schemeClr val="bg1"/>
                </a:solidFill>
                <a:latin typeface="DengXian (本文)"/>
              </a:rPr>
              <a:t>	</a:t>
            </a:r>
            <a:r>
              <a:rPr lang="zh-TW" altLang="en-US" sz="2200" b="1" dirty="0">
                <a:solidFill>
                  <a:schemeClr val="bg1"/>
                </a:solidFill>
                <a:latin typeface="DengXian (本文)"/>
              </a:rPr>
              <a:t>    郭惠民 老師</a:t>
            </a:r>
            <a:endParaRPr lang="en-US" altLang="zh-TW" sz="2200" b="1" dirty="0">
              <a:solidFill>
                <a:schemeClr val="bg1"/>
              </a:solidFill>
              <a:latin typeface="DengXian (本文)"/>
            </a:endParaRPr>
          </a:p>
          <a:p>
            <a:endParaRPr lang="zh-TW" altLang="en-US" sz="2200" b="1" dirty="0">
              <a:solidFill>
                <a:schemeClr val="bg1"/>
              </a:solidFill>
              <a:latin typeface="DengXian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02013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 rot="5400000">
            <a:off x="2666998" y="-2667002"/>
            <a:ext cx="6858003" cy="12192003"/>
          </a:xfrm>
          <a:prstGeom prst="rect">
            <a:avLst/>
          </a:prstGeom>
          <a:solidFill>
            <a:srgbClr val="212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3276" t="3648" r="3152" b="4507"/>
          <a:stretch/>
        </p:blipFill>
        <p:spPr>
          <a:xfrm>
            <a:off x="2495550" y="742949"/>
            <a:ext cx="7210426" cy="6115051"/>
          </a:xfrm>
          <a:prstGeom prst="rect">
            <a:avLst/>
          </a:prstGeom>
        </p:spPr>
      </p:pic>
      <p:sp>
        <p:nvSpPr>
          <p:cNvPr id="6" name="文本框 3"/>
          <p:cNvSpPr txBox="1"/>
          <p:nvPr/>
        </p:nvSpPr>
        <p:spPr>
          <a:xfrm>
            <a:off x="-2" y="0"/>
            <a:ext cx="12192002" cy="695896"/>
          </a:xfrm>
          <a:prstGeom prst="rect">
            <a:avLst/>
          </a:prstGeom>
          <a:solidFill>
            <a:srgbClr val="ADCDEA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前台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-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教練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6081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/>
        </p:nvSpPr>
        <p:spPr>
          <a:xfrm rot="5400000">
            <a:off x="2666998" y="-2667002"/>
            <a:ext cx="6858003" cy="12192003"/>
          </a:xfrm>
          <a:prstGeom prst="rect">
            <a:avLst/>
          </a:prstGeom>
          <a:solidFill>
            <a:srgbClr val="212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-2" y="-1886"/>
            <a:ext cx="12192003" cy="695896"/>
          </a:xfrm>
          <a:prstGeom prst="rect">
            <a:avLst/>
          </a:prstGeom>
          <a:solidFill>
            <a:srgbClr val="ADCDEA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功能架構圖</a:t>
            </a:r>
            <a:r>
              <a:rPr lang="en-US" altLang="zh-TW" sz="3600" b="1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-</a:t>
            </a:r>
            <a:r>
              <a:rPr lang="zh-TW" altLang="en-US" sz="3600" b="1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後</a:t>
            </a:r>
            <a:r>
              <a:rPr lang="zh-TW" altLang="en-US" sz="3600" b="1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台</a:t>
            </a:r>
            <a:endParaRPr lang="zh-CN" altLang="en-US" sz="3600" b="1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  <a:sym typeface="+mn-lt"/>
            </a:endParaRPr>
          </a:p>
        </p:txBody>
      </p:sp>
      <p:sp>
        <p:nvSpPr>
          <p:cNvPr id="13" name="Freeform 126"/>
          <p:cNvSpPr>
            <a:spLocks/>
          </p:cNvSpPr>
          <p:nvPr/>
        </p:nvSpPr>
        <p:spPr bwMode="auto">
          <a:xfrm rot="988690">
            <a:off x="5934000" y="815222"/>
            <a:ext cx="324000" cy="432000"/>
          </a:xfrm>
          <a:custGeom>
            <a:avLst/>
            <a:gdLst/>
            <a:ahLst/>
            <a:cxnLst>
              <a:cxn ang="0">
                <a:pos x="25" y="46"/>
              </a:cxn>
              <a:cxn ang="0">
                <a:pos x="1" y="64"/>
              </a:cxn>
              <a:cxn ang="0">
                <a:pos x="0" y="62"/>
              </a:cxn>
              <a:cxn ang="0">
                <a:pos x="1" y="61"/>
              </a:cxn>
              <a:cxn ang="0">
                <a:pos x="22" y="46"/>
              </a:cxn>
              <a:cxn ang="0">
                <a:pos x="1" y="36"/>
              </a:cxn>
              <a:cxn ang="0">
                <a:pos x="24" y="41"/>
              </a:cxn>
              <a:cxn ang="0">
                <a:pos x="27" y="31"/>
              </a:cxn>
              <a:cxn ang="0">
                <a:pos x="7" y="18"/>
              </a:cxn>
              <a:cxn ang="0">
                <a:pos x="27" y="28"/>
              </a:cxn>
              <a:cxn ang="0">
                <a:pos x="28" y="21"/>
              </a:cxn>
              <a:cxn ang="0">
                <a:pos x="23" y="0"/>
              </a:cxn>
              <a:cxn ang="0">
                <a:pos x="31" y="21"/>
              </a:cxn>
              <a:cxn ang="0">
                <a:pos x="31" y="25"/>
              </a:cxn>
              <a:cxn ang="0">
                <a:pos x="48" y="18"/>
              </a:cxn>
              <a:cxn ang="0">
                <a:pos x="30" y="32"/>
              </a:cxn>
              <a:cxn ang="0">
                <a:pos x="27" y="42"/>
              </a:cxn>
              <a:cxn ang="0">
                <a:pos x="50" y="39"/>
              </a:cxn>
              <a:cxn ang="0">
                <a:pos x="25" y="46"/>
              </a:cxn>
            </a:cxnLst>
            <a:rect l="0" t="0" r="r" b="b"/>
            <a:pathLst>
              <a:path w="50" h="64">
                <a:moveTo>
                  <a:pt x="25" y="46"/>
                </a:moveTo>
                <a:cubicBezTo>
                  <a:pt x="20" y="57"/>
                  <a:pt x="11" y="64"/>
                  <a:pt x="1" y="64"/>
                </a:cubicBezTo>
                <a:cubicBezTo>
                  <a:pt x="0" y="64"/>
                  <a:pt x="0" y="63"/>
                  <a:pt x="0" y="62"/>
                </a:cubicBezTo>
                <a:cubicBezTo>
                  <a:pt x="0" y="61"/>
                  <a:pt x="0" y="61"/>
                  <a:pt x="1" y="61"/>
                </a:cubicBezTo>
                <a:cubicBezTo>
                  <a:pt x="10" y="61"/>
                  <a:pt x="17" y="55"/>
                  <a:pt x="22" y="46"/>
                </a:cubicBezTo>
                <a:cubicBezTo>
                  <a:pt x="17" y="48"/>
                  <a:pt x="6" y="50"/>
                  <a:pt x="1" y="36"/>
                </a:cubicBezTo>
                <a:cubicBezTo>
                  <a:pt x="15" y="30"/>
                  <a:pt x="22" y="37"/>
                  <a:pt x="24" y="41"/>
                </a:cubicBezTo>
                <a:cubicBezTo>
                  <a:pt x="25" y="38"/>
                  <a:pt x="26" y="35"/>
                  <a:pt x="27" y="31"/>
                </a:cubicBezTo>
                <a:cubicBezTo>
                  <a:pt x="27" y="31"/>
                  <a:pt x="9" y="34"/>
                  <a:pt x="7" y="18"/>
                </a:cubicBezTo>
                <a:cubicBezTo>
                  <a:pt x="23" y="12"/>
                  <a:pt x="27" y="28"/>
                  <a:pt x="27" y="28"/>
                </a:cubicBezTo>
                <a:cubicBezTo>
                  <a:pt x="27" y="26"/>
                  <a:pt x="28" y="21"/>
                  <a:pt x="28" y="21"/>
                </a:cubicBezTo>
                <a:cubicBezTo>
                  <a:pt x="28" y="21"/>
                  <a:pt x="14" y="12"/>
                  <a:pt x="23" y="0"/>
                </a:cubicBezTo>
                <a:cubicBezTo>
                  <a:pt x="39" y="5"/>
                  <a:pt x="31" y="21"/>
                  <a:pt x="31" y="21"/>
                </a:cubicBezTo>
                <a:cubicBezTo>
                  <a:pt x="31" y="21"/>
                  <a:pt x="31" y="24"/>
                  <a:pt x="31" y="25"/>
                </a:cubicBezTo>
                <a:cubicBezTo>
                  <a:pt x="31" y="25"/>
                  <a:pt x="37" y="14"/>
                  <a:pt x="48" y="18"/>
                </a:cubicBezTo>
                <a:cubicBezTo>
                  <a:pt x="48" y="35"/>
                  <a:pt x="30" y="32"/>
                  <a:pt x="30" y="32"/>
                </a:cubicBezTo>
                <a:cubicBezTo>
                  <a:pt x="29" y="35"/>
                  <a:pt x="29" y="39"/>
                  <a:pt x="27" y="42"/>
                </a:cubicBezTo>
                <a:cubicBezTo>
                  <a:pt x="27" y="42"/>
                  <a:pt x="38" y="30"/>
                  <a:pt x="50" y="39"/>
                </a:cubicBezTo>
                <a:cubicBezTo>
                  <a:pt x="43" y="57"/>
                  <a:pt x="25" y="46"/>
                  <a:pt x="25" y="46"/>
                </a:cubicBezTo>
                <a:close/>
              </a:path>
            </a:pathLst>
          </a:custGeom>
          <a:solidFill>
            <a:srgbClr val="ADCDE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419225"/>
            <a:ext cx="8077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4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/>
        </p:nvSpPr>
        <p:spPr>
          <a:xfrm rot="5400000">
            <a:off x="2666998" y="-2667002"/>
            <a:ext cx="6858003" cy="12192003"/>
          </a:xfrm>
          <a:prstGeom prst="rect">
            <a:avLst/>
          </a:prstGeom>
          <a:solidFill>
            <a:srgbClr val="212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-2" y="0"/>
            <a:ext cx="12192002" cy="757130"/>
          </a:xfrm>
          <a:prstGeom prst="rect">
            <a:avLst/>
          </a:prstGeom>
          <a:solidFill>
            <a:srgbClr val="ADCDEA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後台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-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最新消息管理 常見問題管理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  <a:sym typeface="+mn-lt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12" y="1990725"/>
            <a:ext cx="75723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08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/>
        </p:nvSpPr>
        <p:spPr>
          <a:xfrm rot="5400000">
            <a:off x="2666998" y="-2667002"/>
            <a:ext cx="6858003" cy="12192003"/>
          </a:xfrm>
          <a:prstGeom prst="rect">
            <a:avLst/>
          </a:prstGeom>
          <a:solidFill>
            <a:srgbClr val="212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-2" y="0"/>
            <a:ext cx="12192002" cy="695896"/>
          </a:xfrm>
          <a:prstGeom prst="rect">
            <a:avLst/>
          </a:prstGeom>
          <a:solidFill>
            <a:srgbClr val="ADCDEA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流程圖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-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健身房管理  商品管理  教學管理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  <a:sym typeface="+mn-lt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362" y="1462087"/>
            <a:ext cx="71532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72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/>
        </p:nvSpPr>
        <p:spPr>
          <a:xfrm rot="5400000">
            <a:off x="2666998" y="-2667002"/>
            <a:ext cx="6858003" cy="12192003"/>
          </a:xfrm>
          <a:prstGeom prst="rect">
            <a:avLst/>
          </a:prstGeom>
          <a:solidFill>
            <a:srgbClr val="212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-2" y="0"/>
            <a:ext cx="12192002" cy="695896"/>
          </a:xfrm>
          <a:prstGeom prst="rect">
            <a:avLst/>
          </a:prstGeom>
          <a:solidFill>
            <a:srgbClr val="ADCDEA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流程圖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-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檢舉管理  合作教練管理  會員資料管理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  <a:sym typeface="+mn-lt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37" y="704850"/>
            <a:ext cx="77057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37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/>
        </p:nvSpPr>
        <p:spPr>
          <a:xfrm rot="5400000">
            <a:off x="2666998" y="-2667002"/>
            <a:ext cx="6858003" cy="12192003"/>
          </a:xfrm>
          <a:prstGeom prst="rect">
            <a:avLst/>
          </a:prstGeom>
          <a:solidFill>
            <a:srgbClr val="212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8706" t="13937" r="13719" b="14224"/>
          <a:stretch/>
        </p:blipFill>
        <p:spPr>
          <a:xfrm>
            <a:off x="1790700" y="1800225"/>
            <a:ext cx="8105775" cy="4762500"/>
          </a:xfrm>
          <a:prstGeom prst="rect">
            <a:avLst/>
          </a:prstGeom>
        </p:spPr>
      </p:pic>
      <p:sp>
        <p:nvSpPr>
          <p:cNvPr id="12" name="文本框 3"/>
          <p:cNvSpPr txBox="1"/>
          <p:nvPr/>
        </p:nvSpPr>
        <p:spPr>
          <a:xfrm>
            <a:off x="-2" y="-1886"/>
            <a:ext cx="12192003" cy="695896"/>
          </a:xfrm>
          <a:prstGeom prst="rect">
            <a:avLst/>
          </a:prstGeom>
          <a:solidFill>
            <a:srgbClr val="ADCDEA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功能架構圖</a:t>
            </a:r>
            <a:r>
              <a:rPr lang="en-US" altLang="zh-TW" sz="3600" b="1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-</a:t>
            </a:r>
            <a:r>
              <a:rPr lang="zh-TW" altLang="en-US" sz="3600" b="1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手機前</a:t>
            </a:r>
            <a:r>
              <a:rPr lang="zh-TW" altLang="en-US" sz="3600" b="1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台</a:t>
            </a:r>
            <a:endParaRPr lang="zh-CN" altLang="en-US" sz="3600" b="1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  <a:sym typeface="+mn-lt"/>
            </a:endParaRPr>
          </a:p>
        </p:txBody>
      </p:sp>
      <p:sp>
        <p:nvSpPr>
          <p:cNvPr id="13" name="Freeform 126"/>
          <p:cNvSpPr>
            <a:spLocks/>
          </p:cNvSpPr>
          <p:nvPr/>
        </p:nvSpPr>
        <p:spPr bwMode="auto">
          <a:xfrm rot="988690">
            <a:off x="5934000" y="815222"/>
            <a:ext cx="324000" cy="432000"/>
          </a:xfrm>
          <a:custGeom>
            <a:avLst/>
            <a:gdLst/>
            <a:ahLst/>
            <a:cxnLst>
              <a:cxn ang="0">
                <a:pos x="25" y="46"/>
              </a:cxn>
              <a:cxn ang="0">
                <a:pos x="1" y="64"/>
              </a:cxn>
              <a:cxn ang="0">
                <a:pos x="0" y="62"/>
              </a:cxn>
              <a:cxn ang="0">
                <a:pos x="1" y="61"/>
              </a:cxn>
              <a:cxn ang="0">
                <a:pos x="22" y="46"/>
              </a:cxn>
              <a:cxn ang="0">
                <a:pos x="1" y="36"/>
              </a:cxn>
              <a:cxn ang="0">
                <a:pos x="24" y="41"/>
              </a:cxn>
              <a:cxn ang="0">
                <a:pos x="27" y="31"/>
              </a:cxn>
              <a:cxn ang="0">
                <a:pos x="7" y="18"/>
              </a:cxn>
              <a:cxn ang="0">
                <a:pos x="27" y="28"/>
              </a:cxn>
              <a:cxn ang="0">
                <a:pos x="28" y="21"/>
              </a:cxn>
              <a:cxn ang="0">
                <a:pos x="23" y="0"/>
              </a:cxn>
              <a:cxn ang="0">
                <a:pos x="31" y="21"/>
              </a:cxn>
              <a:cxn ang="0">
                <a:pos x="31" y="25"/>
              </a:cxn>
              <a:cxn ang="0">
                <a:pos x="48" y="18"/>
              </a:cxn>
              <a:cxn ang="0">
                <a:pos x="30" y="32"/>
              </a:cxn>
              <a:cxn ang="0">
                <a:pos x="27" y="42"/>
              </a:cxn>
              <a:cxn ang="0">
                <a:pos x="50" y="39"/>
              </a:cxn>
              <a:cxn ang="0">
                <a:pos x="25" y="46"/>
              </a:cxn>
            </a:cxnLst>
            <a:rect l="0" t="0" r="r" b="b"/>
            <a:pathLst>
              <a:path w="50" h="64">
                <a:moveTo>
                  <a:pt x="25" y="46"/>
                </a:moveTo>
                <a:cubicBezTo>
                  <a:pt x="20" y="57"/>
                  <a:pt x="11" y="64"/>
                  <a:pt x="1" y="64"/>
                </a:cubicBezTo>
                <a:cubicBezTo>
                  <a:pt x="0" y="64"/>
                  <a:pt x="0" y="63"/>
                  <a:pt x="0" y="62"/>
                </a:cubicBezTo>
                <a:cubicBezTo>
                  <a:pt x="0" y="61"/>
                  <a:pt x="0" y="61"/>
                  <a:pt x="1" y="61"/>
                </a:cubicBezTo>
                <a:cubicBezTo>
                  <a:pt x="10" y="61"/>
                  <a:pt x="17" y="55"/>
                  <a:pt x="22" y="46"/>
                </a:cubicBezTo>
                <a:cubicBezTo>
                  <a:pt x="17" y="48"/>
                  <a:pt x="6" y="50"/>
                  <a:pt x="1" y="36"/>
                </a:cubicBezTo>
                <a:cubicBezTo>
                  <a:pt x="15" y="30"/>
                  <a:pt x="22" y="37"/>
                  <a:pt x="24" y="41"/>
                </a:cubicBezTo>
                <a:cubicBezTo>
                  <a:pt x="25" y="38"/>
                  <a:pt x="26" y="35"/>
                  <a:pt x="27" y="31"/>
                </a:cubicBezTo>
                <a:cubicBezTo>
                  <a:pt x="27" y="31"/>
                  <a:pt x="9" y="34"/>
                  <a:pt x="7" y="18"/>
                </a:cubicBezTo>
                <a:cubicBezTo>
                  <a:pt x="23" y="12"/>
                  <a:pt x="27" y="28"/>
                  <a:pt x="27" y="28"/>
                </a:cubicBezTo>
                <a:cubicBezTo>
                  <a:pt x="27" y="26"/>
                  <a:pt x="28" y="21"/>
                  <a:pt x="28" y="21"/>
                </a:cubicBezTo>
                <a:cubicBezTo>
                  <a:pt x="28" y="21"/>
                  <a:pt x="14" y="12"/>
                  <a:pt x="23" y="0"/>
                </a:cubicBezTo>
                <a:cubicBezTo>
                  <a:pt x="39" y="5"/>
                  <a:pt x="31" y="21"/>
                  <a:pt x="31" y="21"/>
                </a:cubicBezTo>
                <a:cubicBezTo>
                  <a:pt x="31" y="21"/>
                  <a:pt x="31" y="24"/>
                  <a:pt x="31" y="25"/>
                </a:cubicBezTo>
                <a:cubicBezTo>
                  <a:pt x="31" y="25"/>
                  <a:pt x="37" y="14"/>
                  <a:pt x="48" y="18"/>
                </a:cubicBezTo>
                <a:cubicBezTo>
                  <a:pt x="48" y="35"/>
                  <a:pt x="30" y="32"/>
                  <a:pt x="30" y="32"/>
                </a:cubicBezTo>
                <a:cubicBezTo>
                  <a:pt x="29" y="35"/>
                  <a:pt x="29" y="39"/>
                  <a:pt x="27" y="42"/>
                </a:cubicBezTo>
                <a:cubicBezTo>
                  <a:pt x="27" y="42"/>
                  <a:pt x="38" y="30"/>
                  <a:pt x="50" y="39"/>
                </a:cubicBezTo>
                <a:cubicBezTo>
                  <a:pt x="43" y="57"/>
                  <a:pt x="25" y="46"/>
                  <a:pt x="25" y="46"/>
                </a:cubicBezTo>
                <a:close/>
              </a:path>
            </a:pathLst>
          </a:custGeom>
          <a:solidFill>
            <a:srgbClr val="ADCDE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2986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/>
        </p:nvSpPr>
        <p:spPr>
          <a:xfrm rot="5400000">
            <a:off x="2666998" y="-2667002"/>
            <a:ext cx="6858003" cy="12192003"/>
          </a:xfrm>
          <a:prstGeom prst="rect">
            <a:avLst/>
          </a:prstGeom>
          <a:solidFill>
            <a:srgbClr val="212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1123950"/>
            <a:ext cx="9067800" cy="4610100"/>
          </a:xfrm>
          <a:prstGeom prst="rect">
            <a:avLst/>
          </a:prstGeom>
        </p:spPr>
      </p:pic>
      <p:sp>
        <p:nvSpPr>
          <p:cNvPr id="6" name="文本框 3"/>
          <p:cNvSpPr txBox="1"/>
          <p:nvPr/>
        </p:nvSpPr>
        <p:spPr>
          <a:xfrm>
            <a:off x="-2" y="0"/>
            <a:ext cx="12192002" cy="695896"/>
          </a:xfrm>
          <a:prstGeom prst="rect">
            <a:avLst/>
          </a:prstGeom>
          <a:solidFill>
            <a:srgbClr val="ADCDEA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手機前台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-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最新消息  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Q&amp;A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  地點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6696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/>
        </p:nvSpPr>
        <p:spPr>
          <a:xfrm rot="5400000">
            <a:off x="2666998" y="-2667002"/>
            <a:ext cx="6858003" cy="12192003"/>
          </a:xfrm>
          <a:prstGeom prst="rect">
            <a:avLst/>
          </a:prstGeom>
          <a:solidFill>
            <a:srgbClr val="212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860" y="419100"/>
            <a:ext cx="8138279" cy="6724650"/>
          </a:xfrm>
          <a:prstGeom prst="rect">
            <a:avLst/>
          </a:prstGeom>
        </p:spPr>
      </p:pic>
      <p:sp>
        <p:nvSpPr>
          <p:cNvPr id="8" name="文本框 3"/>
          <p:cNvSpPr txBox="1"/>
          <p:nvPr/>
        </p:nvSpPr>
        <p:spPr>
          <a:xfrm>
            <a:off x="-2" y="0"/>
            <a:ext cx="12192002" cy="695896"/>
          </a:xfrm>
          <a:prstGeom prst="rect">
            <a:avLst/>
          </a:prstGeom>
          <a:solidFill>
            <a:srgbClr val="ADCDEA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手機前台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-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商品  健身教學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6684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/>
        </p:nvSpPr>
        <p:spPr>
          <a:xfrm rot="5400000">
            <a:off x="2666998" y="-2667002"/>
            <a:ext cx="6858003" cy="12192003"/>
          </a:xfrm>
          <a:prstGeom prst="rect">
            <a:avLst/>
          </a:prstGeom>
          <a:solidFill>
            <a:srgbClr val="212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362" y="381000"/>
            <a:ext cx="9087275" cy="6858000"/>
          </a:xfrm>
          <a:prstGeom prst="rect">
            <a:avLst/>
          </a:prstGeom>
        </p:spPr>
      </p:pic>
      <p:sp>
        <p:nvSpPr>
          <p:cNvPr id="6" name="文本框 3"/>
          <p:cNvSpPr txBox="1"/>
          <p:nvPr/>
        </p:nvSpPr>
        <p:spPr>
          <a:xfrm>
            <a:off x="-2" y="0"/>
            <a:ext cx="12192002" cy="695896"/>
          </a:xfrm>
          <a:prstGeom prst="rect">
            <a:avLst/>
          </a:prstGeom>
          <a:solidFill>
            <a:srgbClr val="ADCDEA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手機前台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-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會員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6905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/>
        </p:nvSpPr>
        <p:spPr>
          <a:xfrm rot="5400000">
            <a:off x="2666998" y="-2667002"/>
            <a:ext cx="6858003" cy="12192003"/>
          </a:xfrm>
          <a:prstGeom prst="rect">
            <a:avLst/>
          </a:prstGeom>
          <a:solidFill>
            <a:srgbClr val="212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7" y="630801"/>
            <a:ext cx="8734425" cy="6343650"/>
          </a:xfrm>
          <a:prstGeom prst="rect">
            <a:avLst/>
          </a:prstGeom>
        </p:spPr>
      </p:pic>
      <p:sp>
        <p:nvSpPr>
          <p:cNvPr id="10" name="文本框 3"/>
          <p:cNvSpPr txBox="1"/>
          <p:nvPr/>
        </p:nvSpPr>
        <p:spPr>
          <a:xfrm>
            <a:off x="-2" y="0"/>
            <a:ext cx="12192002" cy="695896"/>
          </a:xfrm>
          <a:prstGeom prst="rect">
            <a:avLst/>
          </a:prstGeom>
          <a:solidFill>
            <a:srgbClr val="ADCDEA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手機前台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-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合作教練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771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5"/>
          <p:cNvSpPr/>
          <p:nvPr/>
        </p:nvSpPr>
        <p:spPr>
          <a:xfrm rot="5400000">
            <a:off x="5778496" y="444505"/>
            <a:ext cx="6858008" cy="5969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2853772" y="198850"/>
            <a:ext cx="1107996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緣起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939769" y="1071593"/>
            <a:ext cx="93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4"/>
          <p:cNvSpPr txBox="1"/>
          <p:nvPr/>
        </p:nvSpPr>
        <p:spPr>
          <a:xfrm>
            <a:off x="746822" y="1234014"/>
            <a:ext cx="49616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提供一個平台，陳列所有健身相關產品</a:t>
            </a:r>
            <a:endParaRPr lang="en-US" altLang="zh-TW" sz="24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可提供新的工作型態給健身教練發揮其長才</a:t>
            </a:r>
            <a:endParaRPr lang="en-US" altLang="zh-TW" sz="24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快速掌握健身相關知識選擇適合自己課程以及可利用資源，打造專屬個人清單</a:t>
            </a:r>
            <a:endParaRPr lang="en-US" altLang="zh-TW" sz="24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為忙碌的現代人提供了更多的健身新選擇，即使不出門也能獲得到專業教練的健身指導</a:t>
            </a:r>
          </a:p>
        </p:txBody>
      </p:sp>
      <p:pic>
        <p:nvPicPr>
          <p:cNvPr id="6" name="图片 3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4805" y="0"/>
            <a:ext cx="5427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97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/>
        </p:nvSpPr>
        <p:spPr>
          <a:xfrm rot="5400000">
            <a:off x="3824989" y="-3824992"/>
            <a:ext cx="4542022" cy="1219200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87701" y="-48121"/>
            <a:ext cx="5816598" cy="796625"/>
            <a:chOff x="3187702" y="450399"/>
            <a:chExt cx="5816598" cy="987125"/>
          </a:xfrm>
        </p:grpSpPr>
        <p:sp>
          <p:nvSpPr>
            <p:cNvPr id="4" name="文本框 3"/>
            <p:cNvSpPr txBox="1"/>
            <p:nvPr/>
          </p:nvSpPr>
          <p:spPr>
            <a:xfrm>
              <a:off x="5067518" y="450399"/>
              <a:ext cx="2056973" cy="712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ER-Model</a:t>
              </a:r>
              <a:endPara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187702" y="1056779"/>
              <a:ext cx="5816598" cy="380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7138"/>
            <a:ext cx="12192000" cy="6330861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9630170" y="4832827"/>
            <a:ext cx="1093788" cy="60798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3609975" y="1352894"/>
            <a:ext cx="9372600" cy="32724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9553970" y="5330948"/>
            <a:ext cx="1093788" cy="60798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9543251" y="5818935"/>
            <a:ext cx="1093788" cy="60798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2000250" y="4832827"/>
            <a:ext cx="5776504" cy="213186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532207" y="1623311"/>
            <a:ext cx="3839768" cy="391464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2873371" y="869630"/>
            <a:ext cx="5175254" cy="7536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7606308" y="1743132"/>
            <a:ext cx="1290042" cy="80956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2873370" y="3556441"/>
            <a:ext cx="3870329" cy="167333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8241327" y="4554183"/>
            <a:ext cx="1290042" cy="196460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0070C0"/>
                </a:solidFill>
              </a:ln>
              <a:noFill/>
            </a:endParaRPr>
          </a:p>
        </p:txBody>
      </p:sp>
      <p:sp>
        <p:nvSpPr>
          <p:cNvPr id="22" name="等腰三角形 21">
            <a:hlinkClick r:id="rId4"/>
          </p:cNvPr>
          <p:cNvSpPr/>
          <p:nvPr/>
        </p:nvSpPr>
        <p:spPr>
          <a:xfrm>
            <a:off x="266736" y="6312028"/>
            <a:ext cx="265471" cy="2620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666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16" grpId="0" animBg="1"/>
      <p:bldP spid="16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/>
          <p:cNvSpPr txBox="1"/>
          <p:nvPr/>
        </p:nvSpPr>
        <p:spPr>
          <a:xfrm>
            <a:off x="-2" y="0"/>
            <a:ext cx="12192002" cy="695896"/>
          </a:xfrm>
          <a:prstGeom prst="rect">
            <a:avLst/>
          </a:prstGeom>
          <a:solidFill>
            <a:srgbClr val="ADCDEA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工作分配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-1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  <a:sym typeface="+mn-lt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547686" y="1076325"/>
            <a:ext cx="3333750" cy="5524500"/>
            <a:chOff x="409574" y="1076325"/>
            <a:chExt cx="3333750" cy="5524500"/>
          </a:xfrm>
        </p:grpSpPr>
        <p:sp>
          <p:nvSpPr>
            <p:cNvPr id="2" name="圓角矩形 1"/>
            <p:cNvSpPr/>
            <p:nvPr/>
          </p:nvSpPr>
          <p:spPr>
            <a:xfrm>
              <a:off x="409574" y="1076325"/>
              <a:ext cx="3333750" cy="55245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1308450" y="1372659"/>
              <a:ext cx="1524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組長</a:t>
              </a:r>
              <a:r>
                <a:rPr lang="en-US" altLang="zh-TW" sz="2000" b="1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:</a:t>
              </a:r>
              <a:r>
                <a:rPr lang="zh-TW" altLang="en-US" sz="2000" b="1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張誌軒</a:t>
              </a:r>
              <a:endParaRPr lang="zh-TW" altLang="en-US" sz="2000" b="1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09574" y="1953143"/>
              <a:ext cx="333375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網頁前台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瀏覽商品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查看商品詳情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商品訂單查詢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收藏商品管理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使用購物車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endParaRPr lang="en-US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網頁後台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商品檢舉管理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商品管理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商品訂單處</a:t>
              </a:r>
              <a:r>
                <a:rPr lang="zh-TW" altLang="en-US" dirty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理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4429124" y="1076325"/>
            <a:ext cx="3333750" cy="5524500"/>
            <a:chOff x="409574" y="1076325"/>
            <a:chExt cx="3333750" cy="5524500"/>
          </a:xfrm>
        </p:grpSpPr>
        <p:sp>
          <p:nvSpPr>
            <p:cNvPr id="14" name="圓角矩形 13"/>
            <p:cNvSpPr/>
            <p:nvPr/>
          </p:nvSpPr>
          <p:spPr>
            <a:xfrm>
              <a:off x="409574" y="1076325"/>
              <a:ext cx="3333750" cy="55245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308450" y="1372659"/>
              <a:ext cx="1781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副組長</a:t>
              </a:r>
              <a:r>
                <a:rPr lang="en-US" altLang="zh-TW" sz="2000" b="1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:</a:t>
              </a:r>
              <a:r>
                <a:rPr lang="zh-TW" altLang="en-US" sz="2000" b="1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陳奕鳴</a:t>
              </a:r>
              <a:endParaRPr lang="zh-TW" altLang="en-US" sz="2000" b="1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09574" y="1953143"/>
              <a:ext cx="333375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網頁前台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觀看直播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瀏覽討論區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開啟直播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endParaRPr lang="en-US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網頁後台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檢舉討論區管理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直播維護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檢舉直播</a:t>
              </a:r>
              <a:r>
                <a:rPr lang="zh-TW" altLang="en-US" dirty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管理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8310562" y="1076325"/>
            <a:ext cx="3333750" cy="5524500"/>
            <a:chOff x="409574" y="1076325"/>
            <a:chExt cx="3333750" cy="5524500"/>
          </a:xfrm>
        </p:grpSpPr>
        <p:sp>
          <p:nvSpPr>
            <p:cNvPr id="18" name="圓角矩形 17"/>
            <p:cNvSpPr/>
            <p:nvPr/>
          </p:nvSpPr>
          <p:spPr>
            <a:xfrm>
              <a:off x="409574" y="1076325"/>
              <a:ext cx="3333750" cy="55245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308450" y="1372659"/>
              <a:ext cx="1524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組員</a:t>
              </a:r>
              <a:r>
                <a:rPr lang="en-US" altLang="zh-TW" sz="2000" b="1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:</a:t>
              </a:r>
              <a:r>
                <a:rPr lang="zh-TW" altLang="en-US" sz="2000" b="1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賴令洋</a:t>
              </a:r>
              <a:endParaRPr lang="zh-TW" altLang="en-US" sz="2000" b="1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09574" y="1953143"/>
              <a:ext cx="333375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網頁前台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註冊教練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教練登入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教練個資維護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收益結算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查看系統訊息</a:t>
              </a:r>
              <a:r>
                <a:rPr lang="en-US" altLang="zh-TW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(</a:t>
              </a: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教練</a:t>
              </a:r>
              <a:r>
                <a:rPr lang="en-US" altLang="zh-TW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)</a:t>
              </a: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聊天</a:t>
              </a:r>
              <a:r>
                <a:rPr lang="en-US" altLang="zh-TW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(</a:t>
              </a: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教練</a:t>
              </a:r>
              <a:r>
                <a:rPr lang="en-US" altLang="zh-TW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u"/>
                <a:tabLst>
                  <a:tab pos="449263" algn="l"/>
                </a:tabLst>
              </a:pPr>
              <a:endParaRPr lang="en-US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網頁後台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管理會員資料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合作教練維護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檢舉教練管理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收益管理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儲值</a:t>
              </a:r>
              <a:r>
                <a:rPr lang="zh-TW" altLang="en-US" dirty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管理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4322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/>
          <p:cNvSpPr txBox="1"/>
          <p:nvPr/>
        </p:nvSpPr>
        <p:spPr>
          <a:xfrm>
            <a:off x="-2" y="0"/>
            <a:ext cx="12192002" cy="695896"/>
          </a:xfrm>
          <a:prstGeom prst="rect">
            <a:avLst/>
          </a:prstGeom>
          <a:solidFill>
            <a:srgbClr val="ADCDEA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工作分配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-2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  <a:sym typeface="+mn-lt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8326546" y="1076325"/>
            <a:ext cx="3333750" cy="5678132"/>
            <a:chOff x="409574" y="1076325"/>
            <a:chExt cx="3333750" cy="5678132"/>
          </a:xfrm>
        </p:grpSpPr>
        <p:sp>
          <p:nvSpPr>
            <p:cNvPr id="2" name="圓角矩形 1"/>
            <p:cNvSpPr/>
            <p:nvPr/>
          </p:nvSpPr>
          <p:spPr>
            <a:xfrm>
              <a:off x="409574" y="1076325"/>
              <a:ext cx="3333750" cy="55245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1308450" y="1372659"/>
              <a:ext cx="1524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組員</a:t>
              </a:r>
              <a:r>
                <a:rPr lang="en-US" altLang="zh-TW" sz="2000" b="1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:</a:t>
              </a:r>
              <a:r>
                <a:rPr lang="zh-TW" altLang="en-US" sz="2000" b="1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李尚諺</a:t>
              </a:r>
              <a:endParaRPr lang="zh-TW" altLang="en-US" sz="2000" b="1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09574" y="1953143"/>
              <a:ext cx="3333750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手機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首頁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查看常見問題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聯繫</a:t>
              </a:r>
              <a:r>
                <a:rPr lang="zh-TW" altLang="en-US" dirty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客</a:t>
              </a: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服</a:t>
              </a:r>
              <a:r>
                <a:rPr lang="en-US" altLang="zh-TW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QA</a:t>
              </a: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查看健身房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查看最新消息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瀏覽課程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查看課程詳情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註冊教練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教練登入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教練個資維護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收益結算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教練課程管理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教練預約管理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瀏覽商品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查看商品</a:t>
              </a:r>
              <a:r>
                <a:rPr lang="zh-TW" altLang="en-US" dirty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詳情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endParaRPr lang="en-US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4429124" y="1076325"/>
            <a:ext cx="3333750" cy="5524500"/>
            <a:chOff x="409574" y="1076325"/>
            <a:chExt cx="3333750" cy="5524500"/>
          </a:xfrm>
        </p:grpSpPr>
        <p:sp>
          <p:nvSpPr>
            <p:cNvPr id="14" name="圓角矩形 13"/>
            <p:cNvSpPr/>
            <p:nvPr/>
          </p:nvSpPr>
          <p:spPr>
            <a:xfrm>
              <a:off x="409574" y="1076325"/>
              <a:ext cx="3333750" cy="55245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308450" y="1372659"/>
              <a:ext cx="1524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組</a:t>
              </a:r>
              <a:r>
                <a:rPr lang="zh-TW" altLang="en-US" sz="2000" b="1" dirty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員</a:t>
              </a:r>
              <a:r>
                <a:rPr lang="en-US" altLang="zh-TW" sz="2000" b="1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:</a:t>
              </a:r>
              <a:r>
                <a:rPr lang="zh-TW" altLang="en-US" sz="2000" b="1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徐瑞宏</a:t>
              </a:r>
              <a:endParaRPr lang="zh-TW" altLang="en-US" sz="2000" b="1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09574" y="1953143"/>
              <a:ext cx="333375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網頁前台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瀏覽課程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查看課程詳情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收藏課程管理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教練課程管理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教練預約管理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查看我的訂購課程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查看我的預約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endParaRPr lang="en-US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網頁後台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課程查詢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537752" y="1076325"/>
            <a:ext cx="3537184" cy="5524500"/>
            <a:chOff x="206140" y="1076325"/>
            <a:chExt cx="3537184" cy="5524500"/>
          </a:xfrm>
        </p:grpSpPr>
        <p:sp>
          <p:nvSpPr>
            <p:cNvPr id="18" name="圓角矩形 17"/>
            <p:cNvSpPr/>
            <p:nvPr/>
          </p:nvSpPr>
          <p:spPr>
            <a:xfrm>
              <a:off x="206140" y="1076325"/>
              <a:ext cx="3333750" cy="55245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308450" y="1372659"/>
              <a:ext cx="15359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組員</a:t>
              </a:r>
              <a:r>
                <a:rPr lang="en-US" altLang="zh-TW" sz="2000" b="1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:</a:t>
              </a:r>
              <a:r>
                <a:rPr lang="zh-TW" altLang="en-US" sz="2000" b="1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謝政寰</a:t>
              </a:r>
              <a:endParaRPr lang="zh-TW" altLang="en-US" sz="2000" b="1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09574" y="1953143"/>
              <a:ext cx="3333750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網頁前台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前台首頁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聯繫</a:t>
              </a:r>
              <a:r>
                <a:rPr lang="zh-TW" altLang="en-US" dirty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客</a:t>
              </a: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服</a:t>
              </a:r>
              <a:r>
                <a:rPr lang="en-US" altLang="zh-TW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QA</a:t>
              </a: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查看健身房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查看最新消息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  <a:tabLst>
                  <a:tab pos="449263" algn="l"/>
                </a:tabLst>
              </a:pPr>
              <a:endParaRPr lang="en-US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網頁後台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後台首頁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最新消息維護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管理</a:t>
              </a:r>
              <a:r>
                <a:rPr lang="en-US" altLang="zh-TW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QA</a:t>
              </a: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健身房管理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管理者登入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管理者權限管理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408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/>
          <p:cNvSpPr txBox="1"/>
          <p:nvPr/>
        </p:nvSpPr>
        <p:spPr>
          <a:xfrm>
            <a:off x="-2" y="0"/>
            <a:ext cx="12192002" cy="695896"/>
          </a:xfrm>
          <a:prstGeom prst="rect">
            <a:avLst/>
          </a:prstGeom>
          <a:solidFill>
            <a:srgbClr val="ADCDEA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工作分配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-3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  <a:sym typeface="+mn-lt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537514" y="1076325"/>
            <a:ext cx="3333750" cy="5524500"/>
            <a:chOff x="409574" y="1076325"/>
            <a:chExt cx="3333750" cy="5524500"/>
          </a:xfrm>
        </p:grpSpPr>
        <p:sp>
          <p:nvSpPr>
            <p:cNvPr id="2" name="圓角矩形 1"/>
            <p:cNvSpPr/>
            <p:nvPr/>
          </p:nvSpPr>
          <p:spPr>
            <a:xfrm>
              <a:off x="409574" y="1076325"/>
              <a:ext cx="3333750" cy="55245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1308450" y="1372659"/>
              <a:ext cx="1524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組員</a:t>
              </a:r>
              <a:r>
                <a:rPr lang="en-US" altLang="zh-TW" sz="2000" b="1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:</a:t>
              </a:r>
              <a:r>
                <a:rPr lang="zh-TW" altLang="en-US" sz="2000" b="1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李尚諺</a:t>
              </a:r>
              <a:endParaRPr lang="zh-TW" altLang="en-US" sz="2000" b="1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09574" y="1953143"/>
              <a:ext cx="333375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手機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商品訂單查詢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收藏商品管理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使用購物車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收藏課程管理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註冊會員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會員登入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會員個資維護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儲值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查看系統訊息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查看我的預約</a:t>
              </a:r>
              <a:endParaRPr lang="en-US" altLang="zh-TW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  <a:tabLst>
                  <a:tab pos="449263" algn="l"/>
                </a:tabLst>
              </a:pPr>
              <a:r>
                <a:rPr lang="zh-TW" altLang="en-US" dirty="0" smtClean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查看我的訂購課</a:t>
              </a:r>
              <a:r>
                <a:rPr lang="zh-TW" altLang="en-US" dirty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程</a:t>
              </a:r>
              <a:endParaRPr lang="en-US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0491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612900" y="4255536"/>
            <a:ext cx="8966200" cy="3326770"/>
            <a:chOff x="1612900" y="4255536"/>
            <a:chExt cx="8966200" cy="3326770"/>
          </a:xfrm>
        </p:grpSpPr>
        <p:sp>
          <p:nvSpPr>
            <p:cNvPr id="4" name="文本框 3"/>
            <p:cNvSpPr txBox="1"/>
            <p:nvPr/>
          </p:nvSpPr>
          <p:spPr>
            <a:xfrm>
              <a:off x="5080337" y="4255536"/>
              <a:ext cx="2031325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參考網站</a:t>
              </a:r>
              <a:endPara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12900" y="5104705"/>
              <a:ext cx="8966200" cy="2477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2000" dirty="0">
                  <a:solidFill>
                    <a:srgbClr val="CC0000"/>
                  </a:solidFill>
                  <a:hlinkClick r:id="rId3">
                    <a:extLst>
                      <a:ext uri="{A12FA001-AC4F-418D-AE19-62706E023703}">
                        <ahyp:hlinkClr xmlns="" xmlns:ahyp="http://schemas.microsoft.com/office/drawing/2018/hyperlinkcolor" val="tx"/>
                      </a:ext>
                    </a:extLst>
                  </a:hlinkClick>
                </a:rPr>
                <a:t>Konami</a:t>
              </a:r>
              <a:r>
                <a:rPr lang="zh-TW" altLang="en-US" sz="2000" dirty="0">
                  <a:solidFill>
                    <a:srgbClr val="CC0000"/>
                  </a:solidFill>
                  <a:hlinkClick r:id="rId3">
                    <a:extLst>
                      <a:ext uri="{A12FA001-AC4F-418D-AE19-62706E023703}">
                        <ahyp:hlinkClr xmlns="" xmlns:ahyp="http://schemas.microsoft.com/office/drawing/2018/hyperlinkcolor" val="tx"/>
                      </a:ext>
                    </a:extLst>
                  </a:hlinkClick>
                </a:rPr>
                <a:t>體育俱樂部</a:t>
              </a:r>
              <a:r>
                <a:rPr lang="zh-TW" altLang="en-US" sz="2000" dirty="0">
                  <a:solidFill>
                    <a:srgbClr val="CC0000"/>
                  </a:solidFill>
                </a:rPr>
                <a:t> </a:t>
              </a:r>
              <a:endParaRPr lang="en-US" altLang="zh-TW" sz="2000" dirty="0">
                <a:solidFill>
                  <a:srgbClr val="CC0000"/>
                </a:solidFill>
              </a:endParaRPr>
            </a:p>
            <a:p>
              <a:pPr lvl="1"/>
              <a:r>
                <a:rPr lang="en-US" altLang="zh-TW" sz="2000" dirty="0" err="1">
                  <a:solidFill>
                    <a:srgbClr val="CC0000"/>
                  </a:solidFill>
                  <a:hlinkClick r:id="rId4"/>
                </a:rPr>
                <a:t>Cofit</a:t>
              </a:r>
              <a:r>
                <a:rPr lang="en-US" altLang="zh-TW" sz="2000" dirty="0">
                  <a:solidFill>
                    <a:srgbClr val="CC0000"/>
                  </a:solidFill>
                  <a:hlinkClick r:id="rId4"/>
                </a:rPr>
                <a:t> - </a:t>
              </a:r>
              <a:r>
                <a:rPr lang="zh-TW" altLang="en-US" sz="2000" dirty="0">
                  <a:solidFill>
                    <a:srgbClr val="CC0000"/>
                  </a:solidFill>
                  <a:hlinkClick r:id="rId4"/>
                </a:rPr>
                <a:t>我的專屬營養師</a:t>
              </a:r>
              <a:endParaRPr lang="en-US" altLang="zh-TW" sz="2000" dirty="0">
                <a:solidFill>
                  <a:srgbClr val="CC0000"/>
                </a:solidFill>
              </a:endParaRPr>
            </a:p>
            <a:p>
              <a:pPr lvl="1"/>
              <a:r>
                <a:rPr lang="en-US" altLang="zh-TW" sz="2000" b="1" dirty="0" err="1">
                  <a:solidFill>
                    <a:srgbClr val="CC0000"/>
                  </a:solidFill>
                  <a:hlinkClick r:id="rId5"/>
                </a:rPr>
                <a:t>Petta</a:t>
              </a:r>
              <a:r>
                <a:rPr lang="en-US" altLang="zh-TW" sz="2000" b="1" dirty="0">
                  <a:solidFill>
                    <a:srgbClr val="CC0000"/>
                  </a:solidFill>
                  <a:hlinkClick r:id="rId5"/>
                </a:rPr>
                <a:t> </a:t>
              </a:r>
              <a:r>
                <a:rPr lang="zh-TW" altLang="en-US" sz="2000" b="1" dirty="0">
                  <a:solidFill>
                    <a:srgbClr val="CC0000"/>
                  </a:solidFill>
                  <a:hlinkClick r:id="rId5"/>
                </a:rPr>
                <a:t>購物參考  </a:t>
              </a:r>
              <a:r>
                <a:rPr lang="zh-TW" altLang="en-US" sz="2000" dirty="0">
                  <a:solidFill>
                    <a:srgbClr val="CC0000"/>
                  </a:solidFill>
                  <a:hlinkClick r:id="rId5"/>
                </a:rPr>
                <a:t> </a:t>
              </a:r>
              <a:endParaRPr lang="en-US" altLang="zh-TW" sz="2000" dirty="0">
                <a:solidFill>
                  <a:srgbClr val="CC0000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endParaRPr>
            </a:p>
            <a:p>
              <a:pPr lvl="1"/>
              <a:r>
                <a:rPr lang="zh-TW" altLang="en-US" sz="2000" dirty="0">
                  <a:solidFill>
                    <a:srgbClr val="CC0000"/>
                  </a:solidFill>
                  <a:hlinkClick r:id="rId6"/>
                </a:rPr>
                <a:t>成吉思汗 </a:t>
              </a:r>
              <a:r>
                <a:rPr lang="en-US" altLang="zh-TW" sz="2000" dirty="0">
                  <a:solidFill>
                    <a:srgbClr val="CC0000"/>
                  </a:solidFill>
                  <a:hlinkClick r:id="rId6"/>
                </a:rPr>
                <a:t>UI</a:t>
              </a:r>
              <a:r>
                <a:rPr lang="zh-TW" altLang="en-US" sz="2000" dirty="0">
                  <a:solidFill>
                    <a:srgbClr val="CC0000"/>
                  </a:solidFill>
                  <a:hlinkClick r:id="rId6"/>
                </a:rPr>
                <a:t> 參考</a:t>
              </a:r>
              <a:endParaRPr lang="en-US" altLang="zh-TW" sz="2000" dirty="0">
                <a:solidFill>
                  <a:srgbClr val="CC0000"/>
                </a:solidFill>
              </a:endParaRPr>
            </a:p>
            <a:p>
              <a:pPr lvl="1"/>
              <a:endParaRPr lang="en-US" altLang="zh-TW" dirty="0">
                <a:solidFill>
                  <a:srgbClr val="CC0000"/>
                </a:solidFill>
              </a:endParaRPr>
            </a:p>
            <a:p>
              <a:pPr lvl="1"/>
              <a:endParaRPr lang="en-US" altLang="zh-TW" dirty="0">
                <a:solidFill>
                  <a:srgbClr val="CC0000"/>
                </a:solidFill>
              </a:endParaRPr>
            </a:p>
            <a:p>
              <a:pPr lvl="1"/>
              <a:endParaRPr lang="en-US" altLang="zh-TW" dirty="0">
                <a:solidFill>
                  <a:srgbClr val="CC0000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Rectangle 5"/>
          <p:cNvSpPr/>
          <p:nvPr/>
        </p:nvSpPr>
        <p:spPr>
          <a:xfrm>
            <a:off x="0" y="3767184"/>
            <a:ext cx="12192001" cy="338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2721101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0" y="157018"/>
            <a:ext cx="12191980" cy="6858000"/>
          </a:xfrm>
        </p:spPr>
      </p:pic>
      <p:grpSp>
        <p:nvGrpSpPr>
          <p:cNvPr id="9" name="组合 8"/>
          <p:cNvGrpSpPr/>
          <p:nvPr/>
        </p:nvGrpSpPr>
        <p:grpSpPr>
          <a:xfrm>
            <a:off x="488368" y="3376832"/>
            <a:ext cx="4844716" cy="2643065"/>
            <a:chOff x="383865" y="3429000"/>
            <a:chExt cx="4844716" cy="2643065"/>
          </a:xfrm>
        </p:grpSpPr>
        <p:sp>
          <p:nvSpPr>
            <p:cNvPr id="12" name="Rectangle 5"/>
            <p:cNvSpPr/>
            <p:nvPr/>
          </p:nvSpPr>
          <p:spPr>
            <a:xfrm>
              <a:off x="383865" y="3429000"/>
              <a:ext cx="4844716" cy="2643065"/>
            </a:xfrm>
            <a:prstGeom prst="rect">
              <a:avLst/>
            </a:prstGeom>
            <a:solidFill>
              <a:srgbClr val="1A4C56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50293" y="3536069"/>
              <a:ext cx="4311860" cy="2308324"/>
              <a:chOff x="650293" y="3721813"/>
              <a:chExt cx="4311860" cy="2308324"/>
            </a:xfrm>
          </p:grpSpPr>
          <p:sp>
            <p:nvSpPr>
              <p:cNvPr id="14" name="Rectangle 1"/>
              <p:cNvSpPr/>
              <p:nvPr/>
            </p:nvSpPr>
            <p:spPr>
              <a:xfrm>
                <a:off x="650293" y="3721813"/>
                <a:ext cx="431186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7200" dirty="0">
                    <a:solidFill>
                      <a:schemeClr val="bg1"/>
                    </a:solidFill>
                    <a:cs typeface="+mn-ea"/>
                    <a:sym typeface="+mn-lt"/>
                  </a:rPr>
                  <a:t>THANK YOU</a:t>
                </a: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4150651" y="5404229"/>
                <a:ext cx="668622" cy="417886"/>
                <a:chOff x="11029394" y="433453"/>
                <a:chExt cx="668622" cy="417886"/>
              </a:xfrm>
            </p:grpSpPr>
            <p:sp>
              <p:nvSpPr>
                <p:cNvPr id="16" name="Rectangle 7"/>
                <p:cNvSpPr/>
                <p:nvPr/>
              </p:nvSpPr>
              <p:spPr>
                <a:xfrm>
                  <a:off x="11029394" y="433453"/>
                  <a:ext cx="668622" cy="417886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Freeform 24"/>
                <p:cNvSpPr>
                  <a:spLocks noEditPoints="1"/>
                </p:cNvSpPr>
                <p:nvPr/>
              </p:nvSpPr>
              <p:spPr bwMode="auto">
                <a:xfrm>
                  <a:off x="11231149" y="518571"/>
                  <a:ext cx="265113" cy="247650"/>
                </a:xfrm>
                <a:custGeom>
                  <a:avLst/>
                  <a:gdLst/>
                  <a:ahLst/>
                  <a:cxnLst>
                    <a:cxn ang="0">
                      <a:pos x="77" y="16"/>
                    </a:cxn>
                    <a:cxn ang="0">
                      <a:pos x="77" y="21"/>
                    </a:cxn>
                    <a:cxn ang="0">
                      <a:pos x="72" y="21"/>
                    </a:cxn>
                    <a:cxn ang="0">
                      <a:pos x="69" y="23"/>
                    </a:cxn>
                    <a:cxn ang="0">
                      <a:pos x="8" y="23"/>
                    </a:cxn>
                    <a:cxn ang="0">
                      <a:pos x="5" y="21"/>
                    </a:cxn>
                    <a:cxn ang="0">
                      <a:pos x="0" y="21"/>
                    </a:cxn>
                    <a:cxn ang="0">
                      <a:pos x="0" y="16"/>
                    </a:cxn>
                    <a:cxn ang="0">
                      <a:pos x="38" y="0"/>
                    </a:cxn>
                    <a:cxn ang="0">
                      <a:pos x="77" y="16"/>
                    </a:cxn>
                    <a:cxn ang="0">
                      <a:pos x="77" y="67"/>
                    </a:cxn>
                    <a:cxn ang="0">
                      <a:pos x="77" y="72"/>
                    </a:cxn>
                    <a:cxn ang="0">
                      <a:pos x="0" y="72"/>
                    </a:cxn>
                    <a:cxn ang="0">
                      <a:pos x="0" y="67"/>
                    </a:cxn>
                    <a:cxn ang="0">
                      <a:pos x="3" y="65"/>
                    </a:cxn>
                    <a:cxn ang="0">
                      <a:pos x="74" y="65"/>
                    </a:cxn>
                    <a:cxn ang="0">
                      <a:pos x="77" y="67"/>
                    </a:cxn>
                    <a:cxn ang="0">
                      <a:pos x="20" y="26"/>
                    </a:cxn>
                    <a:cxn ang="0">
                      <a:pos x="20" y="57"/>
                    </a:cxn>
                    <a:cxn ang="0">
                      <a:pos x="25" y="57"/>
                    </a:cxn>
                    <a:cxn ang="0">
                      <a:pos x="25" y="26"/>
                    </a:cxn>
                    <a:cxn ang="0">
                      <a:pos x="36" y="26"/>
                    </a:cxn>
                    <a:cxn ang="0">
                      <a:pos x="36" y="57"/>
                    </a:cxn>
                    <a:cxn ang="0">
                      <a:pos x="41" y="57"/>
                    </a:cxn>
                    <a:cxn ang="0">
                      <a:pos x="41" y="26"/>
                    </a:cxn>
                    <a:cxn ang="0">
                      <a:pos x="51" y="26"/>
                    </a:cxn>
                    <a:cxn ang="0">
                      <a:pos x="51" y="57"/>
                    </a:cxn>
                    <a:cxn ang="0">
                      <a:pos x="56" y="57"/>
                    </a:cxn>
                    <a:cxn ang="0">
                      <a:pos x="56" y="26"/>
                    </a:cxn>
                    <a:cxn ang="0">
                      <a:pos x="67" y="26"/>
                    </a:cxn>
                    <a:cxn ang="0">
                      <a:pos x="67" y="57"/>
                    </a:cxn>
                    <a:cxn ang="0">
                      <a:pos x="69" y="57"/>
                    </a:cxn>
                    <a:cxn ang="0">
                      <a:pos x="72" y="59"/>
                    </a:cxn>
                    <a:cxn ang="0">
                      <a:pos x="72" y="62"/>
                    </a:cxn>
                    <a:cxn ang="0">
                      <a:pos x="5" y="62"/>
                    </a:cxn>
                    <a:cxn ang="0">
                      <a:pos x="5" y="59"/>
                    </a:cxn>
                    <a:cxn ang="0">
                      <a:pos x="8" y="57"/>
                    </a:cxn>
                    <a:cxn ang="0">
                      <a:pos x="10" y="57"/>
                    </a:cxn>
                    <a:cxn ang="0">
                      <a:pos x="10" y="26"/>
                    </a:cxn>
                    <a:cxn ang="0">
                      <a:pos x="20" y="26"/>
                    </a:cxn>
                  </a:cxnLst>
                  <a:rect l="0" t="0" r="r" b="b"/>
                  <a:pathLst>
                    <a:path w="77" h="72">
                      <a:moveTo>
                        <a:pt x="77" y="16"/>
                      </a:moveTo>
                      <a:cubicBezTo>
                        <a:pt x="77" y="21"/>
                        <a:pt x="77" y="21"/>
                        <a:pt x="77" y="21"/>
                      </a:cubicBezTo>
                      <a:cubicBezTo>
                        <a:pt x="72" y="21"/>
                        <a:pt x="72" y="21"/>
                        <a:pt x="72" y="21"/>
                      </a:cubicBezTo>
                      <a:cubicBezTo>
                        <a:pt x="72" y="22"/>
                        <a:pt x="70" y="23"/>
                        <a:pt x="69" y="23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6" y="23"/>
                        <a:pt x="5" y="22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38" y="0"/>
                        <a:pt x="38" y="0"/>
                        <a:pt x="38" y="0"/>
                      </a:cubicBezTo>
                      <a:lnTo>
                        <a:pt x="77" y="16"/>
                      </a:lnTo>
                      <a:close/>
                      <a:moveTo>
                        <a:pt x="77" y="67"/>
                      </a:moveTo>
                      <a:cubicBezTo>
                        <a:pt x="77" y="72"/>
                        <a:pt x="77" y="72"/>
                        <a:pt x="77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66"/>
                        <a:pt x="1" y="65"/>
                        <a:pt x="3" y="65"/>
                      </a:cubicBezTo>
                      <a:cubicBezTo>
                        <a:pt x="74" y="65"/>
                        <a:pt x="74" y="65"/>
                        <a:pt x="74" y="65"/>
                      </a:cubicBezTo>
                      <a:cubicBezTo>
                        <a:pt x="76" y="65"/>
                        <a:pt x="77" y="66"/>
                        <a:pt x="77" y="67"/>
                      </a:cubicBezTo>
                      <a:close/>
                      <a:moveTo>
                        <a:pt x="20" y="26"/>
                      </a:moveTo>
                      <a:cubicBezTo>
                        <a:pt x="20" y="57"/>
                        <a:pt x="20" y="57"/>
                        <a:pt x="20" y="57"/>
                      </a:cubicBezTo>
                      <a:cubicBezTo>
                        <a:pt x="25" y="57"/>
                        <a:pt x="25" y="57"/>
                        <a:pt x="25" y="57"/>
                      </a:cubicBezTo>
                      <a:cubicBezTo>
                        <a:pt x="25" y="26"/>
                        <a:pt x="25" y="26"/>
                        <a:pt x="25" y="26"/>
                      </a:cubicBezTo>
                      <a:cubicBezTo>
                        <a:pt x="36" y="26"/>
                        <a:pt x="36" y="26"/>
                        <a:pt x="36" y="26"/>
                      </a:cubicBezTo>
                      <a:cubicBezTo>
                        <a:pt x="36" y="57"/>
                        <a:pt x="36" y="57"/>
                        <a:pt x="36" y="57"/>
                      </a:cubicBezTo>
                      <a:cubicBezTo>
                        <a:pt x="41" y="57"/>
                        <a:pt x="41" y="57"/>
                        <a:pt x="41" y="57"/>
                      </a:cubicBezTo>
                      <a:cubicBezTo>
                        <a:pt x="41" y="26"/>
                        <a:pt x="41" y="26"/>
                        <a:pt x="41" y="26"/>
                      </a:cubicBezTo>
                      <a:cubicBezTo>
                        <a:pt x="51" y="26"/>
                        <a:pt x="51" y="26"/>
                        <a:pt x="51" y="26"/>
                      </a:cubicBezTo>
                      <a:cubicBezTo>
                        <a:pt x="51" y="57"/>
                        <a:pt x="51" y="57"/>
                        <a:pt x="51" y="57"/>
                      </a:cubicBezTo>
                      <a:cubicBezTo>
                        <a:pt x="56" y="57"/>
                        <a:pt x="56" y="57"/>
                        <a:pt x="56" y="57"/>
                      </a:cubicBezTo>
                      <a:cubicBezTo>
                        <a:pt x="56" y="26"/>
                        <a:pt x="56" y="26"/>
                        <a:pt x="56" y="26"/>
                      </a:cubicBezTo>
                      <a:cubicBezTo>
                        <a:pt x="67" y="26"/>
                        <a:pt x="67" y="26"/>
                        <a:pt x="67" y="26"/>
                      </a:cubicBezTo>
                      <a:cubicBezTo>
                        <a:pt x="67" y="57"/>
                        <a:pt x="67" y="57"/>
                        <a:pt x="67" y="57"/>
                      </a:cubicBezTo>
                      <a:cubicBezTo>
                        <a:pt x="69" y="57"/>
                        <a:pt x="69" y="57"/>
                        <a:pt x="69" y="57"/>
                      </a:cubicBezTo>
                      <a:cubicBezTo>
                        <a:pt x="70" y="57"/>
                        <a:pt x="72" y="58"/>
                        <a:pt x="72" y="59"/>
                      </a:cubicBezTo>
                      <a:cubicBezTo>
                        <a:pt x="72" y="62"/>
                        <a:pt x="72" y="62"/>
                        <a:pt x="72" y="62"/>
                      </a:cubicBezTo>
                      <a:cubicBezTo>
                        <a:pt x="5" y="62"/>
                        <a:pt x="5" y="62"/>
                        <a:pt x="5" y="62"/>
                      </a:cubicBezTo>
                      <a:cubicBezTo>
                        <a:pt x="5" y="59"/>
                        <a:pt x="5" y="59"/>
                        <a:pt x="5" y="59"/>
                      </a:cubicBezTo>
                      <a:cubicBezTo>
                        <a:pt x="5" y="58"/>
                        <a:pt x="6" y="57"/>
                        <a:pt x="8" y="57"/>
                      </a:cubicBezTo>
                      <a:cubicBezTo>
                        <a:pt x="10" y="57"/>
                        <a:pt x="10" y="57"/>
                        <a:pt x="10" y="57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lnTo>
                        <a:pt x="20" y="2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0286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5400000">
            <a:off x="2608808" y="-2608812"/>
            <a:ext cx="6974383" cy="1219200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" name="组合 26"/>
          <p:cNvGrpSpPr/>
          <p:nvPr/>
        </p:nvGrpSpPr>
        <p:grpSpPr>
          <a:xfrm>
            <a:off x="3187702" y="20409"/>
            <a:ext cx="5816598" cy="1417115"/>
            <a:chOff x="3187702" y="20409"/>
            <a:chExt cx="5816598" cy="1417115"/>
          </a:xfrm>
        </p:grpSpPr>
        <p:sp>
          <p:nvSpPr>
            <p:cNvPr id="8" name="文本框 3"/>
            <p:cNvSpPr txBox="1"/>
            <p:nvPr/>
          </p:nvSpPr>
          <p:spPr>
            <a:xfrm>
              <a:off x="4778972" y="20409"/>
              <a:ext cx="2634054" cy="710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流程圖</a:t>
              </a:r>
              <a:r>
                <a:rPr lang="en-US" altLang="zh-TW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-</a:t>
              </a:r>
              <a:r>
                <a:rPr lang="zh-TW" altLang="en-US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商品</a:t>
              </a:r>
              <a:endPara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4"/>
            <p:cNvSpPr txBox="1"/>
            <p:nvPr/>
          </p:nvSpPr>
          <p:spPr>
            <a:xfrm>
              <a:off x="3187702" y="1056779"/>
              <a:ext cx="5816598" cy="380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126"/>
            <p:cNvSpPr>
              <a:spLocks/>
            </p:cNvSpPr>
            <p:nvPr/>
          </p:nvSpPr>
          <p:spPr bwMode="auto">
            <a:xfrm rot="988690">
              <a:off x="5933999" y="677755"/>
              <a:ext cx="324000" cy="432000"/>
            </a:xfrm>
            <a:custGeom>
              <a:avLst/>
              <a:gdLst/>
              <a:ahLst/>
              <a:cxnLst>
                <a:cxn ang="0">
                  <a:pos x="25" y="46"/>
                </a:cxn>
                <a:cxn ang="0">
                  <a:pos x="1" y="64"/>
                </a:cxn>
                <a:cxn ang="0">
                  <a:pos x="0" y="62"/>
                </a:cxn>
                <a:cxn ang="0">
                  <a:pos x="1" y="61"/>
                </a:cxn>
                <a:cxn ang="0">
                  <a:pos x="22" y="46"/>
                </a:cxn>
                <a:cxn ang="0">
                  <a:pos x="1" y="36"/>
                </a:cxn>
                <a:cxn ang="0">
                  <a:pos x="24" y="41"/>
                </a:cxn>
                <a:cxn ang="0">
                  <a:pos x="27" y="31"/>
                </a:cxn>
                <a:cxn ang="0">
                  <a:pos x="7" y="18"/>
                </a:cxn>
                <a:cxn ang="0">
                  <a:pos x="27" y="28"/>
                </a:cxn>
                <a:cxn ang="0">
                  <a:pos x="28" y="21"/>
                </a:cxn>
                <a:cxn ang="0">
                  <a:pos x="23" y="0"/>
                </a:cxn>
                <a:cxn ang="0">
                  <a:pos x="31" y="21"/>
                </a:cxn>
                <a:cxn ang="0">
                  <a:pos x="31" y="25"/>
                </a:cxn>
                <a:cxn ang="0">
                  <a:pos x="48" y="18"/>
                </a:cxn>
                <a:cxn ang="0">
                  <a:pos x="30" y="32"/>
                </a:cxn>
                <a:cxn ang="0">
                  <a:pos x="27" y="42"/>
                </a:cxn>
                <a:cxn ang="0">
                  <a:pos x="50" y="39"/>
                </a:cxn>
                <a:cxn ang="0">
                  <a:pos x="25" y="46"/>
                </a:cxn>
              </a:cxnLst>
              <a:rect l="0" t="0" r="r" b="b"/>
              <a:pathLst>
                <a:path w="50" h="64">
                  <a:moveTo>
                    <a:pt x="25" y="46"/>
                  </a:moveTo>
                  <a:cubicBezTo>
                    <a:pt x="20" y="57"/>
                    <a:pt x="11" y="64"/>
                    <a:pt x="1" y="64"/>
                  </a:cubicBezTo>
                  <a:cubicBezTo>
                    <a:pt x="0" y="64"/>
                    <a:pt x="0" y="63"/>
                    <a:pt x="0" y="62"/>
                  </a:cubicBezTo>
                  <a:cubicBezTo>
                    <a:pt x="0" y="61"/>
                    <a:pt x="0" y="61"/>
                    <a:pt x="1" y="61"/>
                  </a:cubicBezTo>
                  <a:cubicBezTo>
                    <a:pt x="10" y="61"/>
                    <a:pt x="17" y="55"/>
                    <a:pt x="22" y="46"/>
                  </a:cubicBezTo>
                  <a:cubicBezTo>
                    <a:pt x="17" y="48"/>
                    <a:pt x="6" y="50"/>
                    <a:pt x="1" y="36"/>
                  </a:cubicBezTo>
                  <a:cubicBezTo>
                    <a:pt x="15" y="30"/>
                    <a:pt x="22" y="37"/>
                    <a:pt x="24" y="41"/>
                  </a:cubicBezTo>
                  <a:cubicBezTo>
                    <a:pt x="25" y="38"/>
                    <a:pt x="26" y="35"/>
                    <a:pt x="27" y="31"/>
                  </a:cubicBezTo>
                  <a:cubicBezTo>
                    <a:pt x="27" y="31"/>
                    <a:pt x="9" y="34"/>
                    <a:pt x="7" y="18"/>
                  </a:cubicBezTo>
                  <a:cubicBezTo>
                    <a:pt x="23" y="12"/>
                    <a:pt x="27" y="28"/>
                    <a:pt x="27" y="28"/>
                  </a:cubicBezTo>
                  <a:cubicBezTo>
                    <a:pt x="27" y="26"/>
                    <a:pt x="28" y="21"/>
                    <a:pt x="28" y="21"/>
                  </a:cubicBezTo>
                  <a:cubicBezTo>
                    <a:pt x="28" y="21"/>
                    <a:pt x="14" y="12"/>
                    <a:pt x="23" y="0"/>
                  </a:cubicBezTo>
                  <a:cubicBezTo>
                    <a:pt x="39" y="5"/>
                    <a:pt x="31" y="21"/>
                    <a:pt x="31" y="21"/>
                  </a:cubicBezTo>
                  <a:cubicBezTo>
                    <a:pt x="31" y="21"/>
                    <a:pt x="31" y="24"/>
                    <a:pt x="31" y="25"/>
                  </a:cubicBezTo>
                  <a:cubicBezTo>
                    <a:pt x="31" y="25"/>
                    <a:pt x="37" y="14"/>
                    <a:pt x="48" y="18"/>
                  </a:cubicBezTo>
                  <a:cubicBezTo>
                    <a:pt x="48" y="35"/>
                    <a:pt x="30" y="32"/>
                    <a:pt x="30" y="32"/>
                  </a:cubicBezTo>
                  <a:cubicBezTo>
                    <a:pt x="29" y="35"/>
                    <a:pt x="29" y="39"/>
                    <a:pt x="27" y="42"/>
                  </a:cubicBezTo>
                  <a:cubicBezTo>
                    <a:pt x="27" y="42"/>
                    <a:pt x="38" y="30"/>
                    <a:pt x="50" y="39"/>
                  </a:cubicBezTo>
                  <a:cubicBezTo>
                    <a:pt x="43" y="57"/>
                    <a:pt x="25" y="46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5" y="1135555"/>
            <a:ext cx="8020800" cy="579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76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5400000">
            <a:off x="2666999" y="-2667003"/>
            <a:ext cx="6858001" cy="1219200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00" y="0"/>
            <a:ext cx="8042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50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5400000">
            <a:off x="2666998" y="-2667002"/>
            <a:ext cx="6858003" cy="1219200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00" y="0"/>
            <a:ext cx="8028000" cy="468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89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5400000">
            <a:off x="3824989" y="-3824992"/>
            <a:ext cx="4542022" cy="1219200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7305" y="20409"/>
            <a:ext cx="355738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流程圖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教學指導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Freeform 126"/>
          <p:cNvSpPr>
            <a:spLocks/>
          </p:cNvSpPr>
          <p:nvPr/>
        </p:nvSpPr>
        <p:spPr bwMode="auto">
          <a:xfrm rot="988690">
            <a:off x="5933999" y="677755"/>
            <a:ext cx="324000" cy="432000"/>
          </a:xfrm>
          <a:custGeom>
            <a:avLst/>
            <a:gdLst/>
            <a:ahLst/>
            <a:cxnLst>
              <a:cxn ang="0">
                <a:pos x="25" y="46"/>
              </a:cxn>
              <a:cxn ang="0">
                <a:pos x="1" y="64"/>
              </a:cxn>
              <a:cxn ang="0">
                <a:pos x="0" y="62"/>
              </a:cxn>
              <a:cxn ang="0">
                <a:pos x="1" y="61"/>
              </a:cxn>
              <a:cxn ang="0">
                <a:pos x="22" y="46"/>
              </a:cxn>
              <a:cxn ang="0">
                <a:pos x="1" y="36"/>
              </a:cxn>
              <a:cxn ang="0">
                <a:pos x="24" y="41"/>
              </a:cxn>
              <a:cxn ang="0">
                <a:pos x="27" y="31"/>
              </a:cxn>
              <a:cxn ang="0">
                <a:pos x="7" y="18"/>
              </a:cxn>
              <a:cxn ang="0">
                <a:pos x="27" y="28"/>
              </a:cxn>
              <a:cxn ang="0">
                <a:pos x="28" y="21"/>
              </a:cxn>
              <a:cxn ang="0">
                <a:pos x="23" y="0"/>
              </a:cxn>
              <a:cxn ang="0">
                <a:pos x="31" y="21"/>
              </a:cxn>
              <a:cxn ang="0">
                <a:pos x="31" y="25"/>
              </a:cxn>
              <a:cxn ang="0">
                <a:pos x="48" y="18"/>
              </a:cxn>
              <a:cxn ang="0">
                <a:pos x="30" y="32"/>
              </a:cxn>
              <a:cxn ang="0">
                <a:pos x="27" y="42"/>
              </a:cxn>
              <a:cxn ang="0">
                <a:pos x="50" y="39"/>
              </a:cxn>
              <a:cxn ang="0">
                <a:pos x="25" y="46"/>
              </a:cxn>
            </a:cxnLst>
            <a:rect l="0" t="0" r="r" b="b"/>
            <a:pathLst>
              <a:path w="50" h="64">
                <a:moveTo>
                  <a:pt x="25" y="46"/>
                </a:moveTo>
                <a:cubicBezTo>
                  <a:pt x="20" y="57"/>
                  <a:pt x="11" y="64"/>
                  <a:pt x="1" y="64"/>
                </a:cubicBezTo>
                <a:cubicBezTo>
                  <a:pt x="0" y="64"/>
                  <a:pt x="0" y="63"/>
                  <a:pt x="0" y="62"/>
                </a:cubicBezTo>
                <a:cubicBezTo>
                  <a:pt x="0" y="61"/>
                  <a:pt x="0" y="61"/>
                  <a:pt x="1" y="61"/>
                </a:cubicBezTo>
                <a:cubicBezTo>
                  <a:pt x="10" y="61"/>
                  <a:pt x="17" y="55"/>
                  <a:pt x="22" y="46"/>
                </a:cubicBezTo>
                <a:cubicBezTo>
                  <a:pt x="17" y="48"/>
                  <a:pt x="6" y="50"/>
                  <a:pt x="1" y="36"/>
                </a:cubicBezTo>
                <a:cubicBezTo>
                  <a:pt x="15" y="30"/>
                  <a:pt x="22" y="37"/>
                  <a:pt x="24" y="41"/>
                </a:cubicBezTo>
                <a:cubicBezTo>
                  <a:pt x="25" y="38"/>
                  <a:pt x="26" y="35"/>
                  <a:pt x="27" y="31"/>
                </a:cubicBezTo>
                <a:cubicBezTo>
                  <a:pt x="27" y="31"/>
                  <a:pt x="9" y="34"/>
                  <a:pt x="7" y="18"/>
                </a:cubicBezTo>
                <a:cubicBezTo>
                  <a:pt x="23" y="12"/>
                  <a:pt x="27" y="28"/>
                  <a:pt x="27" y="28"/>
                </a:cubicBezTo>
                <a:cubicBezTo>
                  <a:pt x="27" y="26"/>
                  <a:pt x="28" y="21"/>
                  <a:pt x="28" y="21"/>
                </a:cubicBezTo>
                <a:cubicBezTo>
                  <a:pt x="28" y="21"/>
                  <a:pt x="14" y="12"/>
                  <a:pt x="23" y="0"/>
                </a:cubicBezTo>
                <a:cubicBezTo>
                  <a:pt x="39" y="5"/>
                  <a:pt x="31" y="21"/>
                  <a:pt x="31" y="21"/>
                </a:cubicBezTo>
                <a:cubicBezTo>
                  <a:pt x="31" y="21"/>
                  <a:pt x="31" y="24"/>
                  <a:pt x="31" y="25"/>
                </a:cubicBezTo>
                <a:cubicBezTo>
                  <a:pt x="31" y="25"/>
                  <a:pt x="37" y="14"/>
                  <a:pt x="48" y="18"/>
                </a:cubicBezTo>
                <a:cubicBezTo>
                  <a:pt x="48" y="35"/>
                  <a:pt x="30" y="32"/>
                  <a:pt x="30" y="32"/>
                </a:cubicBezTo>
                <a:cubicBezTo>
                  <a:pt x="29" y="35"/>
                  <a:pt x="29" y="39"/>
                  <a:pt x="27" y="42"/>
                </a:cubicBezTo>
                <a:cubicBezTo>
                  <a:pt x="27" y="42"/>
                  <a:pt x="38" y="30"/>
                  <a:pt x="50" y="39"/>
                </a:cubicBezTo>
                <a:cubicBezTo>
                  <a:pt x="43" y="57"/>
                  <a:pt x="25" y="46"/>
                  <a:pt x="25" y="4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4" y="1666875"/>
            <a:ext cx="113633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68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B7EB3B0A-24D0-4F51-A0BB-ED53617D2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45137"/>
              </p:ext>
            </p:extLst>
          </p:nvPr>
        </p:nvGraphicFramePr>
        <p:xfrm>
          <a:off x="0" y="0"/>
          <a:ext cx="12192000" cy="685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546">
                  <a:extLst>
                    <a:ext uri="{9D8B030D-6E8A-4147-A177-3AD203B41FA5}">
                      <a16:colId xmlns="" xmlns:a16="http://schemas.microsoft.com/office/drawing/2014/main" val="1239681286"/>
                    </a:ext>
                  </a:extLst>
                </a:gridCol>
                <a:gridCol w="2529254">
                  <a:extLst>
                    <a:ext uri="{9D8B030D-6E8A-4147-A177-3AD203B41FA5}">
                      <a16:colId xmlns="" xmlns:a16="http://schemas.microsoft.com/office/drawing/2014/main" val="327834694"/>
                    </a:ext>
                  </a:extLst>
                </a:gridCol>
                <a:gridCol w="2438400">
                  <a:extLst>
                    <a:ext uri="{9D8B030D-6E8A-4147-A177-3AD203B41FA5}">
                      <a16:colId xmlns="" xmlns:a16="http://schemas.microsoft.com/office/drawing/2014/main" val="2912532484"/>
                    </a:ext>
                  </a:extLst>
                </a:gridCol>
                <a:gridCol w="2438400">
                  <a:extLst>
                    <a:ext uri="{9D8B030D-6E8A-4147-A177-3AD203B41FA5}">
                      <a16:colId xmlns="" xmlns:a16="http://schemas.microsoft.com/office/drawing/2014/main" val="1842484259"/>
                    </a:ext>
                  </a:extLst>
                </a:gridCol>
                <a:gridCol w="2438400">
                  <a:extLst>
                    <a:ext uri="{9D8B030D-6E8A-4147-A177-3AD203B41FA5}">
                      <a16:colId xmlns="" xmlns:a16="http://schemas.microsoft.com/office/drawing/2014/main" val="2498980361"/>
                    </a:ext>
                  </a:extLst>
                </a:gridCol>
              </a:tblGrid>
              <a:tr h="1371601"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rgbClr val="800000"/>
                        </a:solidFill>
                      </a:endParaRPr>
                    </a:p>
                    <a:p>
                      <a:pPr algn="ctr"/>
                      <a:endParaRPr lang="en-US" altLang="zh-TW" dirty="0">
                        <a:solidFill>
                          <a:srgbClr val="800000"/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目標使用者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商店負責人</a:t>
                      </a:r>
                      <a:endParaRPr lang="en-US" altLang="zh-TW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zh-TW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內部管理員</a:t>
                      </a:r>
                      <a:r>
                        <a:rPr lang="en-US" altLang="zh-TW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外部教練</a:t>
                      </a:r>
                    </a:p>
                    <a:p>
                      <a:pPr algn="ctr"/>
                      <a:endParaRPr lang="zh-TW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運動老手</a:t>
                      </a:r>
                    </a:p>
                    <a:p>
                      <a:pPr algn="ctr"/>
                      <a:endParaRPr lang="zh-TW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運動新手</a:t>
                      </a:r>
                    </a:p>
                    <a:p>
                      <a:pPr algn="ctr"/>
                      <a:endParaRPr lang="zh-TW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4289637"/>
                  </a:ext>
                </a:extLst>
              </a:tr>
              <a:tr h="1371601"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使用頻率</a:t>
                      </a:r>
                      <a:endParaRPr lang="en-US" altLang="zh-TW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(1~5)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*****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altLang="zh-TW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altLang="zh-TW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altLang="zh-TW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0277987"/>
                  </a:ext>
                </a:extLst>
              </a:tr>
              <a:tr h="1371601"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專業度</a:t>
                      </a:r>
                      <a:endParaRPr lang="en-US" altLang="zh-TW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(1~5)</a:t>
                      </a:r>
                    </a:p>
                    <a:p>
                      <a:pPr algn="ctr"/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altLang="zh-TW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altLang="zh-TW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altLang="zh-TW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altLang="zh-TW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2192523"/>
                  </a:ext>
                </a:extLst>
              </a:tr>
              <a:tr h="1371601"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軟體熟悉度</a:t>
                      </a:r>
                      <a:endParaRPr lang="en-US" altLang="zh-TW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(1~5)</a:t>
                      </a:r>
                    </a:p>
                    <a:p>
                      <a:pPr algn="ctr"/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altLang="zh-TW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altLang="zh-TW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altLang="zh-TW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altLang="zh-TW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62388043"/>
                  </a:ext>
                </a:extLst>
              </a:tr>
              <a:tr h="13716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使用目的</a:t>
                      </a:r>
                      <a:endParaRPr lang="en-US" altLang="zh-TW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1.</a:t>
                      </a:r>
                      <a:r>
                        <a:rPr lang="zh-TW" altLang="en-US" sz="1600" dirty="0"/>
                        <a:t>販賣租賃相關產品例如</a:t>
                      </a:r>
                      <a:r>
                        <a:rPr lang="en-US" altLang="zh-TW" sz="1600" dirty="0"/>
                        <a:t>:</a:t>
                      </a:r>
                      <a:r>
                        <a:rPr lang="zh-TW" altLang="en-US" sz="1600" dirty="0"/>
                        <a:t>食材、設備。</a:t>
                      </a:r>
                      <a:endParaRPr lang="en-US" altLang="zh-TW" sz="1600" dirty="0"/>
                    </a:p>
                    <a:p>
                      <a:r>
                        <a:rPr lang="en-US" altLang="zh-TW" sz="1600" dirty="0"/>
                        <a:t>2.</a:t>
                      </a:r>
                      <a:r>
                        <a:rPr lang="zh-TW" altLang="en-US" sz="1600" dirty="0"/>
                        <a:t> 販售產品，促銷方案。</a:t>
                      </a:r>
                      <a:endParaRPr lang="en-US" altLang="zh-TW" sz="1600" dirty="0"/>
                    </a:p>
                    <a:p>
                      <a:r>
                        <a:rPr lang="en-US" altLang="zh-TW" sz="1600" dirty="0"/>
                        <a:t>3.</a:t>
                      </a:r>
                      <a:r>
                        <a:rPr lang="zh-TW" altLang="en-US" sz="1600" dirty="0"/>
                        <a:t>後台管理</a:t>
                      </a:r>
                    </a:p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1.</a:t>
                      </a:r>
                      <a:r>
                        <a:rPr lang="zh-TW" altLang="en-US" sz="1600" dirty="0"/>
                        <a:t>線</a:t>
                      </a:r>
                      <a:r>
                        <a:rPr lang="zh-TW" altLang="en-US" sz="1600" dirty="0" smtClean="0"/>
                        <a:t>上直播，</a:t>
                      </a:r>
                      <a:r>
                        <a:rPr lang="zh-TW" altLang="en-US" sz="1600" dirty="0"/>
                        <a:t>提供專業知識</a:t>
                      </a:r>
                      <a:endParaRPr lang="en-US" altLang="zh-TW" sz="1600" dirty="0"/>
                    </a:p>
                    <a:p>
                      <a:r>
                        <a:rPr lang="en-US" altLang="zh-TW" sz="1600" dirty="0"/>
                        <a:t>2.</a:t>
                      </a:r>
                      <a:r>
                        <a:rPr lang="zh-TW" altLang="en-US" sz="1600" dirty="0"/>
                        <a:t>累積自身教學經驗</a:t>
                      </a:r>
                      <a:endParaRPr lang="en-US" altLang="zh-TW" sz="1600" dirty="0"/>
                    </a:p>
                    <a:p>
                      <a:r>
                        <a:rPr lang="en-US" altLang="zh-TW" sz="1600" dirty="0"/>
                        <a:t>3.</a:t>
                      </a:r>
                      <a:r>
                        <a:rPr lang="zh-TW" altLang="en-US" sz="1600" dirty="0"/>
                        <a:t>相關專業人員可以兼差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1.</a:t>
                      </a:r>
                      <a:r>
                        <a:rPr lang="zh-TW" altLang="en-US" sz="1600" dirty="0"/>
                        <a:t>撰寫自己身材變化</a:t>
                      </a:r>
                      <a:r>
                        <a:rPr lang="en-US" altLang="zh-TW" sz="1600" dirty="0"/>
                        <a:t/>
                      </a:r>
                      <a:br>
                        <a:rPr lang="en-US" altLang="zh-TW" sz="1600" dirty="0"/>
                      </a:br>
                      <a:r>
                        <a:rPr lang="en-US" altLang="zh-TW" sz="1600" dirty="0"/>
                        <a:t>2.</a:t>
                      </a:r>
                      <a:r>
                        <a:rPr lang="zh-TW" altLang="en-US" sz="1600" dirty="0"/>
                        <a:t>查詢優良教練</a:t>
                      </a:r>
                      <a:endParaRPr lang="en-US" altLang="zh-TW" sz="1600" dirty="0"/>
                    </a:p>
                    <a:p>
                      <a:r>
                        <a:rPr lang="en-US" altLang="zh-TW" sz="1600" dirty="0"/>
                        <a:t>3.</a:t>
                      </a:r>
                      <a:r>
                        <a:rPr lang="zh-TW" altLang="en-US" sz="1600" dirty="0"/>
                        <a:t>諮詢專業知識人員</a:t>
                      </a:r>
                    </a:p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1.</a:t>
                      </a:r>
                      <a:r>
                        <a:rPr lang="zh-TW" altLang="en-US" sz="1600" dirty="0"/>
                        <a:t>尋找場地器材</a:t>
                      </a:r>
                      <a:endParaRPr lang="en-US" altLang="zh-TW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2.</a:t>
                      </a:r>
                      <a:r>
                        <a:rPr lang="zh-TW" altLang="en-US" sz="1600" dirty="0"/>
                        <a:t>購買相關產品</a:t>
                      </a:r>
                      <a:endParaRPr lang="en-US" altLang="zh-TW" sz="1600" dirty="0"/>
                    </a:p>
                    <a:p>
                      <a:r>
                        <a:rPr lang="en-US" altLang="zh-TW" sz="1600" dirty="0"/>
                        <a:t>2.</a:t>
                      </a:r>
                      <a:r>
                        <a:rPr lang="zh-TW" altLang="en-US" sz="1600" dirty="0"/>
                        <a:t>購買課程</a:t>
                      </a:r>
                      <a:endParaRPr lang="en-US" altLang="zh-TW" sz="1600" dirty="0"/>
                    </a:p>
                    <a:p>
                      <a:endParaRPr lang="zh-TW" altLang="en-US" sz="1600" dirty="0"/>
                    </a:p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31213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00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5400000">
            <a:off x="2666998" y="-2667002"/>
            <a:ext cx="6858003" cy="1219200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4" y="0"/>
            <a:ext cx="113728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46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5400000">
            <a:off x="2666998" y="-2667002"/>
            <a:ext cx="6858003" cy="1219200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78972" y="20409"/>
            <a:ext cx="263405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流程圖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直播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Freeform 126"/>
          <p:cNvSpPr>
            <a:spLocks/>
          </p:cNvSpPr>
          <p:nvPr/>
        </p:nvSpPr>
        <p:spPr bwMode="auto">
          <a:xfrm rot="988690">
            <a:off x="5933999" y="677755"/>
            <a:ext cx="324000" cy="432000"/>
          </a:xfrm>
          <a:custGeom>
            <a:avLst/>
            <a:gdLst/>
            <a:ahLst/>
            <a:cxnLst>
              <a:cxn ang="0">
                <a:pos x="25" y="46"/>
              </a:cxn>
              <a:cxn ang="0">
                <a:pos x="1" y="64"/>
              </a:cxn>
              <a:cxn ang="0">
                <a:pos x="0" y="62"/>
              </a:cxn>
              <a:cxn ang="0">
                <a:pos x="1" y="61"/>
              </a:cxn>
              <a:cxn ang="0">
                <a:pos x="22" y="46"/>
              </a:cxn>
              <a:cxn ang="0">
                <a:pos x="1" y="36"/>
              </a:cxn>
              <a:cxn ang="0">
                <a:pos x="24" y="41"/>
              </a:cxn>
              <a:cxn ang="0">
                <a:pos x="27" y="31"/>
              </a:cxn>
              <a:cxn ang="0">
                <a:pos x="7" y="18"/>
              </a:cxn>
              <a:cxn ang="0">
                <a:pos x="27" y="28"/>
              </a:cxn>
              <a:cxn ang="0">
                <a:pos x="28" y="21"/>
              </a:cxn>
              <a:cxn ang="0">
                <a:pos x="23" y="0"/>
              </a:cxn>
              <a:cxn ang="0">
                <a:pos x="31" y="21"/>
              </a:cxn>
              <a:cxn ang="0">
                <a:pos x="31" y="25"/>
              </a:cxn>
              <a:cxn ang="0">
                <a:pos x="48" y="18"/>
              </a:cxn>
              <a:cxn ang="0">
                <a:pos x="30" y="32"/>
              </a:cxn>
              <a:cxn ang="0">
                <a:pos x="27" y="42"/>
              </a:cxn>
              <a:cxn ang="0">
                <a:pos x="50" y="39"/>
              </a:cxn>
              <a:cxn ang="0">
                <a:pos x="25" y="46"/>
              </a:cxn>
            </a:cxnLst>
            <a:rect l="0" t="0" r="r" b="b"/>
            <a:pathLst>
              <a:path w="50" h="64">
                <a:moveTo>
                  <a:pt x="25" y="46"/>
                </a:moveTo>
                <a:cubicBezTo>
                  <a:pt x="20" y="57"/>
                  <a:pt x="11" y="64"/>
                  <a:pt x="1" y="64"/>
                </a:cubicBezTo>
                <a:cubicBezTo>
                  <a:pt x="0" y="64"/>
                  <a:pt x="0" y="63"/>
                  <a:pt x="0" y="62"/>
                </a:cubicBezTo>
                <a:cubicBezTo>
                  <a:pt x="0" y="61"/>
                  <a:pt x="0" y="61"/>
                  <a:pt x="1" y="61"/>
                </a:cubicBezTo>
                <a:cubicBezTo>
                  <a:pt x="10" y="61"/>
                  <a:pt x="17" y="55"/>
                  <a:pt x="22" y="46"/>
                </a:cubicBezTo>
                <a:cubicBezTo>
                  <a:pt x="17" y="48"/>
                  <a:pt x="6" y="50"/>
                  <a:pt x="1" y="36"/>
                </a:cubicBezTo>
                <a:cubicBezTo>
                  <a:pt x="15" y="30"/>
                  <a:pt x="22" y="37"/>
                  <a:pt x="24" y="41"/>
                </a:cubicBezTo>
                <a:cubicBezTo>
                  <a:pt x="25" y="38"/>
                  <a:pt x="26" y="35"/>
                  <a:pt x="27" y="31"/>
                </a:cubicBezTo>
                <a:cubicBezTo>
                  <a:pt x="27" y="31"/>
                  <a:pt x="9" y="34"/>
                  <a:pt x="7" y="18"/>
                </a:cubicBezTo>
                <a:cubicBezTo>
                  <a:pt x="23" y="12"/>
                  <a:pt x="27" y="28"/>
                  <a:pt x="27" y="28"/>
                </a:cubicBezTo>
                <a:cubicBezTo>
                  <a:pt x="27" y="26"/>
                  <a:pt x="28" y="21"/>
                  <a:pt x="28" y="21"/>
                </a:cubicBezTo>
                <a:cubicBezTo>
                  <a:pt x="28" y="21"/>
                  <a:pt x="14" y="12"/>
                  <a:pt x="23" y="0"/>
                </a:cubicBezTo>
                <a:cubicBezTo>
                  <a:pt x="39" y="5"/>
                  <a:pt x="31" y="21"/>
                  <a:pt x="31" y="21"/>
                </a:cubicBezTo>
                <a:cubicBezTo>
                  <a:pt x="31" y="21"/>
                  <a:pt x="31" y="24"/>
                  <a:pt x="31" y="25"/>
                </a:cubicBezTo>
                <a:cubicBezTo>
                  <a:pt x="31" y="25"/>
                  <a:pt x="37" y="14"/>
                  <a:pt x="48" y="18"/>
                </a:cubicBezTo>
                <a:cubicBezTo>
                  <a:pt x="48" y="35"/>
                  <a:pt x="30" y="32"/>
                  <a:pt x="30" y="32"/>
                </a:cubicBezTo>
                <a:cubicBezTo>
                  <a:pt x="29" y="35"/>
                  <a:pt x="29" y="39"/>
                  <a:pt x="27" y="42"/>
                </a:cubicBezTo>
                <a:cubicBezTo>
                  <a:pt x="27" y="42"/>
                  <a:pt x="38" y="30"/>
                  <a:pt x="50" y="39"/>
                </a:cubicBezTo>
                <a:cubicBezTo>
                  <a:pt x="43" y="57"/>
                  <a:pt x="25" y="46"/>
                  <a:pt x="25" y="4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50" y="1089743"/>
            <a:ext cx="8395898" cy="57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28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/>
        </p:nvSpPr>
        <p:spPr>
          <a:xfrm rot="5400000">
            <a:off x="2666998" y="-2667002"/>
            <a:ext cx="6858003" cy="12192003"/>
          </a:xfrm>
          <a:prstGeom prst="rect">
            <a:avLst/>
          </a:prstGeom>
          <a:solidFill>
            <a:srgbClr val="212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-2" y="-1886"/>
            <a:ext cx="12192003" cy="757130"/>
          </a:xfrm>
          <a:prstGeom prst="rect">
            <a:avLst/>
          </a:prstGeom>
          <a:solidFill>
            <a:srgbClr val="ADCDEA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功能架構圖</a:t>
            </a:r>
            <a:r>
              <a:rPr lang="en-US" altLang="zh-TW" sz="3600" b="1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-</a:t>
            </a:r>
            <a:r>
              <a:rPr lang="zh-TW" altLang="en-US" sz="3600" b="1" dirty="0" smtClean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前台</a:t>
            </a:r>
            <a:endParaRPr lang="zh-CN" altLang="en-US" sz="3600" b="1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  <a:sym typeface="+mn-lt"/>
            </a:endParaRPr>
          </a:p>
        </p:txBody>
      </p:sp>
      <p:sp>
        <p:nvSpPr>
          <p:cNvPr id="13" name="Freeform 126"/>
          <p:cNvSpPr>
            <a:spLocks/>
          </p:cNvSpPr>
          <p:nvPr/>
        </p:nvSpPr>
        <p:spPr bwMode="auto">
          <a:xfrm rot="988690">
            <a:off x="5934000" y="815222"/>
            <a:ext cx="324000" cy="432000"/>
          </a:xfrm>
          <a:custGeom>
            <a:avLst/>
            <a:gdLst/>
            <a:ahLst/>
            <a:cxnLst>
              <a:cxn ang="0">
                <a:pos x="25" y="46"/>
              </a:cxn>
              <a:cxn ang="0">
                <a:pos x="1" y="64"/>
              </a:cxn>
              <a:cxn ang="0">
                <a:pos x="0" y="62"/>
              </a:cxn>
              <a:cxn ang="0">
                <a:pos x="1" y="61"/>
              </a:cxn>
              <a:cxn ang="0">
                <a:pos x="22" y="46"/>
              </a:cxn>
              <a:cxn ang="0">
                <a:pos x="1" y="36"/>
              </a:cxn>
              <a:cxn ang="0">
                <a:pos x="24" y="41"/>
              </a:cxn>
              <a:cxn ang="0">
                <a:pos x="27" y="31"/>
              </a:cxn>
              <a:cxn ang="0">
                <a:pos x="7" y="18"/>
              </a:cxn>
              <a:cxn ang="0">
                <a:pos x="27" y="28"/>
              </a:cxn>
              <a:cxn ang="0">
                <a:pos x="28" y="21"/>
              </a:cxn>
              <a:cxn ang="0">
                <a:pos x="23" y="0"/>
              </a:cxn>
              <a:cxn ang="0">
                <a:pos x="31" y="21"/>
              </a:cxn>
              <a:cxn ang="0">
                <a:pos x="31" y="25"/>
              </a:cxn>
              <a:cxn ang="0">
                <a:pos x="48" y="18"/>
              </a:cxn>
              <a:cxn ang="0">
                <a:pos x="30" y="32"/>
              </a:cxn>
              <a:cxn ang="0">
                <a:pos x="27" y="42"/>
              </a:cxn>
              <a:cxn ang="0">
                <a:pos x="50" y="39"/>
              </a:cxn>
              <a:cxn ang="0">
                <a:pos x="25" y="46"/>
              </a:cxn>
            </a:cxnLst>
            <a:rect l="0" t="0" r="r" b="b"/>
            <a:pathLst>
              <a:path w="50" h="64">
                <a:moveTo>
                  <a:pt x="25" y="46"/>
                </a:moveTo>
                <a:cubicBezTo>
                  <a:pt x="20" y="57"/>
                  <a:pt x="11" y="64"/>
                  <a:pt x="1" y="64"/>
                </a:cubicBezTo>
                <a:cubicBezTo>
                  <a:pt x="0" y="64"/>
                  <a:pt x="0" y="63"/>
                  <a:pt x="0" y="62"/>
                </a:cubicBezTo>
                <a:cubicBezTo>
                  <a:pt x="0" y="61"/>
                  <a:pt x="0" y="61"/>
                  <a:pt x="1" y="61"/>
                </a:cubicBezTo>
                <a:cubicBezTo>
                  <a:pt x="10" y="61"/>
                  <a:pt x="17" y="55"/>
                  <a:pt x="22" y="46"/>
                </a:cubicBezTo>
                <a:cubicBezTo>
                  <a:pt x="17" y="48"/>
                  <a:pt x="6" y="50"/>
                  <a:pt x="1" y="36"/>
                </a:cubicBezTo>
                <a:cubicBezTo>
                  <a:pt x="15" y="30"/>
                  <a:pt x="22" y="37"/>
                  <a:pt x="24" y="41"/>
                </a:cubicBezTo>
                <a:cubicBezTo>
                  <a:pt x="25" y="38"/>
                  <a:pt x="26" y="35"/>
                  <a:pt x="27" y="31"/>
                </a:cubicBezTo>
                <a:cubicBezTo>
                  <a:pt x="27" y="31"/>
                  <a:pt x="9" y="34"/>
                  <a:pt x="7" y="18"/>
                </a:cubicBezTo>
                <a:cubicBezTo>
                  <a:pt x="23" y="12"/>
                  <a:pt x="27" y="28"/>
                  <a:pt x="27" y="28"/>
                </a:cubicBezTo>
                <a:cubicBezTo>
                  <a:pt x="27" y="26"/>
                  <a:pt x="28" y="21"/>
                  <a:pt x="28" y="21"/>
                </a:cubicBezTo>
                <a:cubicBezTo>
                  <a:pt x="28" y="21"/>
                  <a:pt x="14" y="12"/>
                  <a:pt x="23" y="0"/>
                </a:cubicBezTo>
                <a:cubicBezTo>
                  <a:pt x="39" y="5"/>
                  <a:pt x="31" y="21"/>
                  <a:pt x="31" y="21"/>
                </a:cubicBezTo>
                <a:cubicBezTo>
                  <a:pt x="31" y="21"/>
                  <a:pt x="31" y="24"/>
                  <a:pt x="31" y="25"/>
                </a:cubicBezTo>
                <a:cubicBezTo>
                  <a:pt x="31" y="25"/>
                  <a:pt x="37" y="14"/>
                  <a:pt x="48" y="18"/>
                </a:cubicBezTo>
                <a:cubicBezTo>
                  <a:pt x="48" y="35"/>
                  <a:pt x="30" y="32"/>
                  <a:pt x="30" y="32"/>
                </a:cubicBezTo>
                <a:cubicBezTo>
                  <a:pt x="29" y="35"/>
                  <a:pt x="29" y="39"/>
                  <a:pt x="27" y="42"/>
                </a:cubicBezTo>
                <a:cubicBezTo>
                  <a:pt x="27" y="42"/>
                  <a:pt x="38" y="30"/>
                  <a:pt x="50" y="39"/>
                </a:cubicBezTo>
                <a:cubicBezTo>
                  <a:pt x="43" y="57"/>
                  <a:pt x="25" y="46"/>
                  <a:pt x="25" y="46"/>
                </a:cubicBezTo>
                <a:close/>
              </a:path>
            </a:pathLst>
          </a:custGeom>
          <a:solidFill>
            <a:srgbClr val="ADCDE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1724" r="1724" b="2246"/>
          <a:stretch/>
        </p:blipFill>
        <p:spPr>
          <a:xfrm>
            <a:off x="2495551" y="1412123"/>
            <a:ext cx="7200900" cy="500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79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 rot="5400000">
            <a:off x="2666998" y="-2667002"/>
            <a:ext cx="6858003" cy="12192003"/>
          </a:xfrm>
          <a:prstGeom prst="rect">
            <a:avLst/>
          </a:prstGeom>
          <a:solidFill>
            <a:srgbClr val="212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-2" y="0"/>
            <a:ext cx="12192002" cy="757130"/>
          </a:xfrm>
          <a:prstGeom prst="rect">
            <a:avLst/>
          </a:prstGeom>
          <a:solidFill>
            <a:srgbClr val="ADCDEA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前台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-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最新消息  常見問題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l="909" r="779"/>
          <a:stretch/>
        </p:blipFill>
        <p:spPr>
          <a:xfrm>
            <a:off x="2495550" y="1557337"/>
            <a:ext cx="7210426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68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 rot="5400000">
            <a:off x="2666998" y="-2667002"/>
            <a:ext cx="6858003" cy="12192003"/>
          </a:xfrm>
          <a:prstGeom prst="rect">
            <a:avLst/>
          </a:prstGeom>
          <a:solidFill>
            <a:srgbClr val="212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-2" y="0"/>
            <a:ext cx="12192002" cy="757130"/>
          </a:xfrm>
          <a:prstGeom prst="rect">
            <a:avLst/>
          </a:prstGeom>
          <a:solidFill>
            <a:srgbClr val="ADCDEA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前台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-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商品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  <a:sym typeface="+mn-lt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/>
          <a:srcRect l="5634" r="5399"/>
          <a:stretch/>
        </p:blipFill>
        <p:spPr>
          <a:xfrm>
            <a:off x="2486025" y="757237"/>
            <a:ext cx="72199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88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 rot="5400000">
            <a:off x="2666998" y="-2667002"/>
            <a:ext cx="6858003" cy="12192003"/>
          </a:xfrm>
          <a:prstGeom prst="rect">
            <a:avLst/>
          </a:prstGeom>
          <a:solidFill>
            <a:srgbClr val="212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264" r="-132"/>
          <a:stretch/>
        </p:blipFill>
        <p:spPr>
          <a:xfrm>
            <a:off x="2495549" y="1285875"/>
            <a:ext cx="7229475" cy="4267200"/>
          </a:xfrm>
          <a:prstGeom prst="rect">
            <a:avLst/>
          </a:prstGeom>
          <a:solidFill>
            <a:srgbClr val="21273D"/>
          </a:solidFill>
        </p:spPr>
      </p:pic>
      <p:sp>
        <p:nvSpPr>
          <p:cNvPr id="11" name="文本框 3"/>
          <p:cNvSpPr txBox="1"/>
          <p:nvPr/>
        </p:nvSpPr>
        <p:spPr>
          <a:xfrm>
            <a:off x="-2" y="0"/>
            <a:ext cx="12192002" cy="695896"/>
          </a:xfrm>
          <a:prstGeom prst="rect">
            <a:avLst/>
          </a:prstGeom>
          <a:solidFill>
            <a:srgbClr val="ADCDEA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前台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-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地點  健身教學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5134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 rot="5400000">
            <a:off x="2666998" y="-2667002"/>
            <a:ext cx="6858003" cy="12192003"/>
          </a:xfrm>
          <a:prstGeom prst="rect">
            <a:avLst/>
          </a:prstGeom>
          <a:solidFill>
            <a:srgbClr val="212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5160" t="6146" r="5042" b="3156"/>
          <a:stretch/>
        </p:blipFill>
        <p:spPr>
          <a:xfrm>
            <a:off x="2495550" y="1323974"/>
            <a:ext cx="7210425" cy="5200651"/>
          </a:xfrm>
          <a:prstGeom prst="rect">
            <a:avLst/>
          </a:prstGeom>
        </p:spPr>
      </p:pic>
      <p:sp>
        <p:nvSpPr>
          <p:cNvPr id="11" name="文本框 3"/>
          <p:cNvSpPr txBox="1"/>
          <p:nvPr/>
        </p:nvSpPr>
        <p:spPr>
          <a:xfrm>
            <a:off x="-2" y="0"/>
            <a:ext cx="12192002" cy="695896"/>
          </a:xfrm>
          <a:prstGeom prst="rect">
            <a:avLst/>
          </a:prstGeom>
          <a:solidFill>
            <a:srgbClr val="ADCDEA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前台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-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直播  社群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3803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 rot="5400000">
            <a:off x="2666998" y="-2657477"/>
            <a:ext cx="6858003" cy="12192003"/>
          </a:xfrm>
          <a:prstGeom prst="rect">
            <a:avLst/>
          </a:prstGeom>
          <a:solidFill>
            <a:srgbClr val="212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6126" t="3750" r="6126" b="5693"/>
          <a:stretch/>
        </p:blipFill>
        <p:spPr>
          <a:xfrm>
            <a:off x="2495549" y="619125"/>
            <a:ext cx="7200901" cy="6210300"/>
          </a:xfrm>
          <a:prstGeom prst="rect">
            <a:avLst/>
          </a:prstGeom>
        </p:spPr>
      </p:pic>
      <p:sp>
        <p:nvSpPr>
          <p:cNvPr id="8" name="文本框 3"/>
          <p:cNvSpPr txBox="1"/>
          <p:nvPr/>
        </p:nvSpPr>
        <p:spPr>
          <a:xfrm>
            <a:off x="-2" y="0"/>
            <a:ext cx="12192002" cy="695896"/>
          </a:xfrm>
          <a:prstGeom prst="rect">
            <a:avLst/>
          </a:prstGeom>
          <a:solidFill>
            <a:srgbClr val="ADCDEA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前台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-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  <a:sym typeface="+mn-lt"/>
              </a:rPr>
              <a:t>會員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2028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589</Words>
  <Application>Microsoft Office PowerPoint</Application>
  <PresentationFormat>寬螢幕</PresentationFormat>
  <Paragraphs>229</Paragraphs>
  <Slides>31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1" baseType="lpstr">
      <vt:lpstr>等线</vt:lpstr>
      <vt:lpstr>DengXian (本文)</vt:lpstr>
      <vt:lpstr>Malgun Gothic Semilight</vt:lpstr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Workout  Anywhere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令洋 賴</dc:creator>
  <cp:lastModifiedBy>尚諺 李</cp:lastModifiedBy>
  <cp:revision>91</cp:revision>
  <dcterms:created xsi:type="dcterms:W3CDTF">2019-12-14T12:18:17Z</dcterms:created>
  <dcterms:modified xsi:type="dcterms:W3CDTF">2020-01-19T12:50:29Z</dcterms:modified>
</cp:coreProperties>
</file>