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21599525" cy="3382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62"/>
    <p:restoredTop sz="96831"/>
  </p:normalViewPr>
  <p:slideViewPr>
    <p:cSldViewPr snapToGrid="0">
      <p:cViewPr>
        <p:scale>
          <a:sx n="90" d="100"/>
          <a:sy n="90" d="100"/>
        </p:scale>
        <p:origin x="160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553647"/>
            <a:ext cx="16199644" cy="1177772"/>
          </a:xfrm>
        </p:spPr>
        <p:txBody>
          <a:bodyPr anchor="b"/>
          <a:lstStyle>
            <a:lvl1pPr algn="ctr">
              <a:defRPr sz="2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76839"/>
            <a:ext cx="16199644" cy="816766"/>
          </a:xfrm>
        </p:spPr>
        <p:txBody>
          <a:bodyPr/>
          <a:lstStyle>
            <a:lvl1pPr marL="0" indent="0" algn="ctr">
              <a:buNone/>
              <a:defRPr sz="1184"/>
            </a:lvl1pPr>
            <a:lvl2pPr marL="225537" indent="0" algn="ctr">
              <a:buNone/>
              <a:defRPr sz="987"/>
            </a:lvl2pPr>
            <a:lvl3pPr marL="451074" indent="0" algn="ctr">
              <a:buNone/>
              <a:defRPr sz="888"/>
            </a:lvl3pPr>
            <a:lvl4pPr marL="676610" indent="0" algn="ctr">
              <a:buNone/>
              <a:defRPr sz="789"/>
            </a:lvl4pPr>
            <a:lvl5pPr marL="902147" indent="0" algn="ctr">
              <a:buNone/>
              <a:defRPr sz="789"/>
            </a:lvl5pPr>
            <a:lvl6pPr marL="1127684" indent="0" algn="ctr">
              <a:buNone/>
              <a:defRPr sz="789"/>
            </a:lvl6pPr>
            <a:lvl7pPr marL="1353221" indent="0" algn="ctr">
              <a:buNone/>
              <a:defRPr sz="789"/>
            </a:lvl7pPr>
            <a:lvl8pPr marL="1578757" indent="0" algn="ctr">
              <a:buNone/>
              <a:defRPr sz="789"/>
            </a:lvl8pPr>
            <a:lvl9pPr marL="1804294" indent="0" algn="ctr">
              <a:buNone/>
              <a:defRPr sz="789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51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847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180111"/>
            <a:ext cx="4657398" cy="286690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180111"/>
            <a:ext cx="13702199" cy="286690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21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527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843392"/>
            <a:ext cx="18629590" cy="1407218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2263923"/>
            <a:ext cx="18629590" cy="740023"/>
          </a:xfrm>
        </p:spPr>
        <p:txBody>
          <a:bodyPr/>
          <a:lstStyle>
            <a:lvl1pPr marL="0" indent="0">
              <a:buNone/>
              <a:defRPr sz="1184">
                <a:solidFill>
                  <a:schemeClr val="tx1">
                    <a:tint val="82000"/>
                  </a:schemeClr>
                </a:solidFill>
              </a:defRPr>
            </a:lvl1pPr>
            <a:lvl2pPr marL="225537" indent="0">
              <a:buNone/>
              <a:defRPr sz="987">
                <a:solidFill>
                  <a:schemeClr val="tx1">
                    <a:tint val="82000"/>
                  </a:schemeClr>
                </a:solidFill>
              </a:defRPr>
            </a:lvl2pPr>
            <a:lvl3pPr marL="451074" indent="0">
              <a:buNone/>
              <a:defRPr sz="888">
                <a:solidFill>
                  <a:schemeClr val="tx1">
                    <a:tint val="82000"/>
                  </a:schemeClr>
                </a:solidFill>
              </a:defRPr>
            </a:lvl3pPr>
            <a:lvl4pPr marL="676610" indent="0">
              <a:buNone/>
              <a:defRPr sz="789">
                <a:solidFill>
                  <a:schemeClr val="tx1">
                    <a:tint val="82000"/>
                  </a:schemeClr>
                </a:solidFill>
              </a:defRPr>
            </a:lvl4pPr>
            <a:lvl5pPr marL="902147" indent="0">
              <a:buNone/>
              <a:defRPr sz="789">
                <a:solidFill>
                  <a:schemeClr val="tx1">
                    <a:tint val="82000"/>
                  </a:schemeClr>
                </a:solidFill>
              </a:defRPr>
            </a:lvl5pPr>
            <a:lvl6pPr marL="1127684" indent="0">
              <a:buNone/>
              <a:defRPr sz="789">
                <a:solidFill>
                  <a:schemeClr val="tx1">
                    <a:tint val="82000"/>
                  </a:schemeClr>
                </a:solidFill>
              </a:defRPr>
            </a:lvl6pPr>
            <a:lvl7pPr marL="1353221" indent="0">
              <a:buNone/>
              <a:defRPr sz="789">
                <a:solidFill>
                  <a:schemeClr val="tx1">
                    <a:tint val="82000"/>
                  </a:schemeClr>
                </a:solidFill>
              </a:defRPr>
            </a:lvl7pPr>
            <a:lvl8pPr marL="1578757" indent="0">
              <a:buNone/>
              <a:defRPr sz="789">
                <a:solidFill>
                  <a:schemeClr val="tx1">
                    <a:tint val="82000"/>
                  </a:schemeClr>
                </a:solidFill>
              </a:defRPr>
            </a:lvl8pPr>
            <a:lvl9pPr marL="1804294" indent="0">
              <a:buNone/>
              <a:defRPr sz="7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46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900557"/>
            <a:ext cx="9179798" cy="21464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900557"/>
            <a:ext cx="9179798" cy="21464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10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80112"/>
            <a:ext cx="18629590" cy="65388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829296"/>
            <a:ext cx="9137611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1235721"/>
            <a:ext cx="9137611" cy="18175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829296"/>
            <a:ext cx="9182611" cy="406425"/>
          </a:xfrm>
        </p:spPr>
        <p:txBody>
          <a:bodyPr anchor="b"/>
          <a:lstStyle>
            <a:lvl1pPr marL="0" indent="0">
              <a:buNone/>
              <a:defRPr sz="1184" b="1"/>
            </a:lvl1pPr>
            <a:lvl2pPr marL="225537" indent="0">
              <a:buNone/>
              <a:defRPr sz="987" b="1"/>
            </a:lvl2pPr>
            <a:lvl3pPr marL="451074" indent="0">
              <a:buNone/>
              <a:defRPr sz="888" b="1"/>
            </a:lvl3pPr>
            <a:lvl4pPr marL="676610" indent="0">
              <a:buNone/>
              <a:defRPr sz="789" b="1"/>
            </a:lvl4pPr>
            <a:lvl5pPr marL="902147" indent="0">
              <a:buNone/>
              <a:defRPr sz="789" b="1"/>
            </a:lvl5pPr>
            <a:lvl6pPr marL="1127684" indent="0">
              <a:buNone/>
              <a:defRPr sz="789" b="1"/>
            </a:lvl6pPr>
            <a:lvl7pPr marL="1353221" indent="0">
              <a:buNone/>
              <a:defRPr sz="789" b="1"/>
            </a:lvl7pPr>
            <a:lvl8pPr marL="1578757" indent="0">
              <a:buNone/>
              <a:defRPr sz="789" b="1"/>
            </a:lvl8pPr>
            <a:lvl9pPr marL="1804294" indent="0">
              <a:buNone/>
              <a:defRPr sz="789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1235721"/>
            <a:ext cx="9182611" cy="18175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20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61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123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225531"/>
            <a:ext cx="6966408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87084"/>
            <a:ext cx="10934760" cy="2404096"/>
          </a:xfrm>
        </p:spPr>
        <p:txBody>
          <a:bodyPr/>
          <a:lstStyle>
            <a:lvl1pPr>
              <a:defRPr sz="1579"/>
            </a:lvl1pPr>
            <a:lvl2pPr>
              <a:defRPr sz="1381"/>
            </a:lvl2pPr>
            <a:lvl3pPr>
              <a:defRPr sz="1184"/>
            </a:lvl3pPr>
            <a:lvl4pPr>
              <a:defRPr sz="987"/>
            </a:lvl4pPr>
            <a:lvl5pPr>
              <a:defRPr sz="987"/>
            </a:lvl5pPr>
            <a:lvl6pPr>
              <a:defRPr sz="987"/>
            </a:lvl6pPr>
            <a:lvl7pPr>
              <a:defRPr sz="987"/>
            </a:lvl7pPr>
            <a:lvl8pPr>
              <a:defRPr sz="987"/>
            </a:lvl8pPr>
            <a:lvl9pPr>
              <a:defRPr sz="98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1014889"/>
            <a:ext cx="6966408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17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225531"/>
            <a:ext cx="6966408" cy="789358"/>
          </a:xfrm>
        </p:spPr>
        <p:txBody>
          <a:bodyPr anchor="b"/>
          <a:lstStyle>
            <a:lvl1pPr>
              <a:defRPr sz="157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87084"/>
            <a:ext cx="10934760" cy="2404096"/>
          </a:xfrm>
        </p:spPr>
        <p:txBody>
          <a:bodyPr anchor="t"/>
          <a:lstStyle>
            <a:lvl1pPr marL="0" indent="0">
              <a:buNone/>
              <a:defRPr sz="1579"/>
            </a:lvl1pPr>
            <a:lvl2pPr marL="225537" indent="0">
              <a:buNone/>
              <a:defRPr sz="1381"/>
            </a:lvl2pPr>
            <a:lvl3pPr marL="451074" indent="0">
              <a:buNone/>
              <a:defRPr sz="1184"/>
            </a:lvl3pPr>
            <a:lvl4pPr marL="676610" indent="0">
              <a:buNone/>
              <a:defRPr sz="987"/>
            </a:lvl4pPr>
            <a:lvl5pPr marL="902147" indent="0">
              <a:buNone/>
              <a:defRPr sz="987"/>
            </a:lvl5pPr>
            <a:lvl6pPr marL="1127684" indent="0">
              <a:buNone/>
              <a:defRPr sz="987"/>
            </a:lvl6pPr>
            <a:lvl7pPr marL="1353221" indent="0">
              <a:buNone/>
              <a:defRPr sz="987"/>
            </a:lvl7pPr>
            <a:lvl8pPr marL="1578757" indent="0">
              <a:buNone/>
              <a:defRPr sz="987"/>
            </a:lvl8pPr>
            <a:lvl9pPr marL="1804294" indent="0">
              <a:buNone/>
              <a:defRPr sz="98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1014889"/>
            <a:ext cx="6966408" cy="1880207"/>
          </a:xfrm>
        </p:spPr>
        <p:txBody>
          <a:bodyPr/>
          <a:lstStyle>
            <a:lvl1pPr marL="0" indent="0">
              <a:buNone/>
              <a:defRPr sz="789"/>
            </a:lvl1pPr>
            <a:lvl2pPr marL="225537" indent="0">
              <a:buNone/>
              <a:defRPr sz="691"/>
            </a:lvl2pPr>
            <a:lvl3pPr marL="451074" indent="0">
              <a:buNone/>
              <a:defRPr sz="592"/>
            </a:lvl3pPr>
            <a:lvl4pPr marL="676610" indent="0">
              <a:buNone/>
              <a:defRPr sz="493"/>
            </a:lvl4pPr>
            <a:lvl5pPr marL="902147" indent="0">
              <a:buNone/>
              <a:defRPr sz="493"/>
            </a:lvl5pPr>
            <a:lvl6pPr marL="1127684" indent="0">
              <a:buNone/>
              <a:defRPr sz="493"/>
            </a:lvl6pPr>
            <a:lvl7pPr marL="1353221" indent="0">
              <a:buNone/>
              <a:defRPr sz="493"/>
            </a:lvl7pPr>
            <a:lvl8pPr marL="1578757" indent="0">
              <a:buNone/>
              <a:defRPr sz="493"/>
            </a:lvl8pPr>
            <a:lvl9pPr marL="1804294" indent="0">
              <a:buNone/>
              <a:defRPr sz="493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521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80112"/>
            <a:ext cx="18629590" cy="653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900557"/>
            <a:ext cx="18629590" cy="2146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135506"/>
            <a:ext cx="4859893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27270-4EA6-2248-9BDA-CA0DB8CF3F2A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135506"/>
            <a:ext cx="7289840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135506"/>
            <a:ext cx="4859893" cy="180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8E50D3-658A-4149-84D8-A4771B648D0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60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1074" rtl="0" eaLnBrk="1" latinLnBrk="0" hangingPunct="1">
        <a:lnSpc>
          <a:spcPct val="90000"/>
        </a:lnSpc>
        <a:spcBef>
          <a:spcPct val="0"/>
        </a:spcBef>
        <a:buNone/>
        <a:defRPr sz="21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2768" indent="-112768" algn="l" defTabSz="451074" rtl="0" eaLnBrk="1" latinLnBrk="0" hangingPunct="1">
        <a:lnSpc>
          <a:spcPct val="90000"/>
        </a:lnSpc>
        <a:spcBef>
          <a:spcPts val="493"/>
        </a:spcBef>
        <a:buFont typeface="Arial" panose="020B0604020202020204" pitchFamily="34" charset="0"/>
        <a:buChar char="•"/>
        <a:defRPr sz="1381" kern="1200">
          <a:solidFill>
            <a:schemeClr val="tx1"/>
          </a:solidFill>
          <a:latin typeface="+mn-lt"/>
          <a:ea typeface="+mn-ea"/>
          <a:cs typeface="+mn-cs"/>
        </a:defRPr>
      </a:lvl1pPr>
      <a:lvl2pPr marL="33830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2pPr>
      <a:lvl3pPr marL="56384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987" kern="1200">
          <a:solidFill>
            <a:schemeClr val="tx1"/>
          </a:solidFill>
          <a:latin typeface="+mn-lt"/>
          <a:ea typeface="+mn-ea"/>
          <a:cs typeface="+mn-cs"/>
        </a:defRPr>
      </a:lvl3pPr>
      <a:lvl4pPr marL="78937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1014915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24045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465989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691526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917062" indent="-112768" algn="l" defTabSz="451074" rtl="0" eaLnBrk="1" latinLnBrk="0" hangingPunct="1">
        <a:lnSpc>
          <a:spcPct val="90000"/>
        </a:lnSpc>
        <a:spcBef>
          <a:spcPts val="247"/>
        </a:spcBef>
        <a:buFont typeface="Arial" panose="020B0604020202020204" pitchFamily="34" charset="0"/>
        <a:buChar char="•"/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1pPr>
      <a:lvl2pPr marL="22553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2pPr>
      <a:lvl3pPr marL="45107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3pPr>
      <a:lvl4pPr marL="676610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4pPr>
      <a:lvl5pPr marL="90214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5pPr>
      <a:lvl6pPr marL="112768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6pPr>
      <a:lvl7pPr marL="1353221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7pPr>
      <a:lvl8pPr marL="1578757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8pPr>
      <a:lvl9pPr marL="1804294" algn="l" defTabSz="451074" rtl="0" eaLnBrk="1" latinLnBrk="0" hangingPunct="1">
        <a:defRPr sz="8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C52DF-37F4-2A14-58F0-0F5C481C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79A551-E9C3-69F8-AE62-FF067F9839BB}"/>
              </a:ext>
            </a:extLst>
          </p:cNvPr>
          <p:cNvSpPr/>
          <p:nvPr/>
        </p:nvSpPr>
        <p:spPr>
          <a:xfrm>
            <a:off x="-13295" y="10320"/>
            <a:ext cx="21599525" cy="1275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9AB5E7-2C24-4326-1336-E4D387AB7557}"/>
              </a:ext>
            </a:extLst>
          </p:cNvPr>
          <p:cNvSpPr/>
          <p:nvPr/>
        </p:nvSpPr>
        <p:spPr>
          <a:xfrm>
            <a:off x="-13295" y="943847"/>
            <a:ext cx="21599525" cy="1275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A19E5-A664-1243-7CDE-70638017FE93}"/>
              </a:ext>
            </a:extLst>
          </p:cNvPr>
          <p:cNvSpPr/>
          <p:nvPr/>
        </p:nvSpPr>
        <p:spPr>
          <a:xfrm>
            <a:off x="-13294" y="25994"/>
            <a:ext cx="127556" cy="10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DE1AA8-1649-6D58-B9CF-1B2DC8F59789}"/>
              </a:ext>
            </a:extLst>
          </p:cNvPr>
          <p:cNvSpPr/>
          <p:nvPr/>
        </p:nvSpPr>
        <p:spPr>
          <a:xfrm>
            <a:off x="21458674" y="25994"/>
            <a:ext cx="127556" cy="10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107BF-0F26-4C26-EE48-D0EA39E33DD8}"/>
              </a:ext>
            </a:extLst>
          </p:cNvPr>
          <p:cNvSpPr/>
          <p:nvPr/>
        </p:nvSpPr>
        <p:spPr>
          <a:xfrm>
            <a:off x="7144029" y="25994"/>
            <a:ext cx="127556" cy="10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AA256F-629D-05B4-D489-3E5876D115E6}"/>
              </a:ext>
            </a:extLst>
          </p:cNvPr>
          <p:cNvSpPr/>
          <p:nvPr/>
        </p:nvSpPr>
        <p:spPr>
          <a:xfrm>
            <a:off x="14301351" y="25994"/>
            <a:ext cx="127556" cy="1044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C54E16-4862-CAD3-7110-C215FD85A82E}"/>
              </a:ext>
            </a:extLst>
          </p:cNvPr>
          <p:cNvSpPr/>
          <p:nvPr/>
        </p:nvSpPr>
        <p:spPr>
          <a:xfrm>
            <a:off x="-15282" y="3245087"/>
            <a:ext cx="21599525" cy="1378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9F9442-0FC3-FE49-5962-D7E81CDC7E35}"/>
              </a:ext>
            </a:extLst>
          </p:cNvPr>
          <p:cNvSpPr/>
          <p:nvPr/>
        </p:nvSpPr>
        <p:spPr>
          <a:xfrm>
            <a:off x="12625627" y="1812187"/>
            <a:ext cx="3188906" cy="1275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5BFBD-6CB1-DCB5-D7ED-CA8D9AB6190C}"/>
              </a:ext>
            </a:extLst>
          </p:cNvPr>
          <p:cNvSpPr/>
          <p:nvPr/>
        </p:nvSpPr>
        <p:spPr>
          <a:xfrm>
            <a:off x="12625627" y="2305019"/>
            <a:ext cx="3188906" cy="1275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ACD227-B65C-AEF5-B804-9E836AE90DCF}"/>
              </a:ext>
            </a:extLst>
          </p:cNvPr>
          <p:cNvSpPr/>
          <p:nvPr/>
        </p:nvSpPr>
        <p:spPr>
          <a:xfrm>
            <a:off x="15686977" y="1939743"/>
            <a:ext cx="127556" cy="3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3316CB-FC82-1F62-D388-B1E4C7A9D9BC}"/>
              </a:ext>
            </a:extLst>
          </p:cNvPr>
          <p:cNvSpPr/>
          <p:nvPr/>
        </p:nvSpPr>
        <p:spPr>
          <a:xfrm>
            <a:off x="386504" y="818631"/>
            <a:ext cx="288000" cy="38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8B214C-9520-6CC7-6607-3F36531D245D}"/>
              </a:ext>
            </a:extLst>
          </p:cNvPr>
          <p:cNvSpPr/>
          <p:nvPr/>
        </p:nvSpPr>
        <p:spPr>
          <a:xfrm>
            <a:off x="6558538" y="818631"/>
            <a:ext cx="288000" cy="38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BA6C25-02AA-9068-1251-6646B2730C6E}"/>
              </a:ext>
            </a:extLst>
          </p:cNvPr>
          <p:cNvSpPr/>
          <p:nvPr/>
        </p:nvSpPr>
        <p:spPr>
          <a:xfrm>
            <a:off x="7543827" y="818631"/>
            <a:ext cx="288000" cy="38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FCB86A-3024-5212-E33B-5C29C9A7B052}"/>
              </a:ext>
            </a:extLst>
          </p:cNvPr>
          <p:cNvSpPr/>
          <p:nvPr/>
        </p:nvSpPr>
        <p:spPr>
          <a:xfrm>
            <a:off x="13715861" y="832377"/>
            <a:ext cx="288000" cy="38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9A98B-CE59-6195-1E87-04F30C0ECDD3}"/>
              </a:ext>
            </a:extLst>
          </p:cNvPr>
          <p:cNvSpPr/>
          <p:nvPr/>
        </p:nvSpPr>
        <p:spPr>
          <a:xfrm>
            <a:off x="14701150" y="832377"/>
            <a:ext cx="288000" cy="38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CA468-FA0A-15D3-51E2-A0168D5136A7}"/>
              </a:ext>
            </a:extLst>
          </p:cNvPr>
          <p:cNvSpPr/>
          <p:nvPr/>
        </p:nvSpPr>
        <p:spPr>
          <a:xfrm>
            <a:off x="20873184" y="832377"/>
            <a:ext cx="288000" cy="38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4A0DA5-2A97-F7BC-4EB6-A88C1BB3597E}"/>
              </a:ext>
            </a:extLst>
          </p:cNvPr>
          <p:cNvSpPr/>
          <p:nvPr/>
        </p:nvSpPr>
        <p:spPr>
          <a:xfrm>
            <a:off x="-14288" y="1069994"/>
            <a:ext cx="127556" cy="21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1A9A55-4D5C-C405-C9FC-0625CF1270FF}"/>
              </a:ext>
            </a:extLst>
          </p:cNvPr>
          <p:cNvSpPr/>
          <p:nvPr/>
        </p:nvSpPr>
        <p:spPr>
          <a:xfrm>
            <a:off x="21461631" y="1089603"/>
            <a:ext cx="127556" cy="2160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189" b="1" dirty="0"/>
          </a:p>
        </p:txBody>
      </p:sp>
    </p:spTree>
    <p:extLst>
      <p:ext uri="{BB962C8B-B14F-4D97-AF65-F5344CB8AC3E}">
        <p14:creationId xmlns:p14="http://schemas.microsoft.com/office/powerpoint/2010/main" val="6220374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0</Words>
  <Application>Microsoft Macintosh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Laurent</dc:creator>
  <cp:lastModifiedBy>Guillaume Laurent</cp:lastModifiedBy>
  <cp:revision>3</cp:revision>
  <dcterms:created xsi:type="dcterms:W3CDTF">2025-04-10T12:04:15Z</dcterms:created>
  <dcterms:modified xsi:type="dcterms:W3CDTF">2025-04-11T12:41:36Z</dcterms:modified>
</cp:coreProperties>
</file>