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93443" autoAdjust="0"/>
  </p:normalViewPr>
  <p:slideViewPr>
    <p:cSldViewPr snapToGrid="0">
      <p:cViewPr varScale="1">
        <p:scale>
          <a:sx n="61" d="100"/>
          <a:sy n="61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Jose </a:t>
            </a:r>
            <a:r>
              <a:rPr lang="en-US" dirty="0" err="1">
                <a:solidFill>
                  <a:srgbClr val="FFFFFF"/>
                </a:solidFill>
              </a:rPr>
              <a:t>Soqui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Functional requirements : Admin Modules and Content Management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Nonfunctional requirements: Manageability and reliability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D797912-915A-BCF4-D8D7-31E3B2A8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0" y="186832"/>
            <a:ext cx="2923750" cy="618750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3908E80-8720-C563-4F33-E9F61A65E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35" y="801688"/>
            <a:ext cx="4098631" cy="523081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</a:rPr>
              <a:t>Possible concerns when dealing with security are the following: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Data security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Access protocols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management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Data access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Content supervision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two main concerns regarding this project are Information availability and Accessibility when making this kind of project into an application.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1421</TotalTime>
  <Words>313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jose ®</cp:lastModifiedBy>
  <cp:revision>21</cp:revision>
  <dcterms:created xsi:type="dcterms:W3CDTF">2019-10-14T02:36:52Z</dcterms:created>
  <dcterms:modified xsi:type="dcterms:W3CDTF">2023-04-17T00:23:14Z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