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5129-A0E7-40FC-9296-1D43102A37B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A517-6813-4EE3-B555-83EA00B6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37" y="609599"/>
            <a:ext cx="7178137" cy="559565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619"/>
          <a:stretch/>
        </p:blipFill>
        <p:spPr>
          <a:xfrm>
            <a:off x="368200" y="609599"/>
            <a:ext cx="2665041" cy="2385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0"/>
            <a:ext cx="3401443" cy="3186112"/>
          </a:xfrm>
          <a:prstGeom prst="rect">
            <a:avLst/>
          </a:prstGeom>
        </p:spPr>
      </p:pic>
      <p:sp>
        <p:nvSpPr>
          <p:cNvPr id="9" name="Curved Left Arrow 8"/>
          <p:cNvSpPr/>
          <p:nvPr/>
        </p:nvSpPr>
        <p:spPr>
          <a:xfrm>
            <a:off x="3468704" y="1401021"/>
            <a:ext cx="1230923" cy="4010025"/>
          </a:xfrm>
          <a:prstGeom prst="curvedLeftArrow">
            <a:avLst>
              <a:gd name="adj1" fmla="val 19242"/>
              <a:gd name="adj2" fmla="val 50000"/>
              <a:gd name="adj3" fmla="val 363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933" y="160503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Movie Online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99243" y="16050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Extract Movie Frames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9443" y="640044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Converted to Data Cube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12775" y="367582"/>
            <a:ext cx="11438094" cy="3270139"/>
            <a:chOff x="203200" y="1434382"/>
            <a:chExt cx="11438094" cy="3270139"/>
          </a:xfrm>
        </p:grpSpPr>
        <p:grpSp>
          <p:nvGrpSpPr>
            <p:cNvPr id="38" name="Group 37"/>
            <p:cNvGrpSpPr/>
            <p:nvPr/>
          </p:nvGrpSpPr>
          <p:grpSpPr>
            <a:xfrm>
              <a:off x="7808495" y="1434382"/>
              <a:ext cx="3494505" cy="3270139"/>
              <a:chOff x="8153663" y="798106"/>
              <a:chExt cx="3832651" cy="3586574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3663" y="798106"/>
                <a:ext cx="3832651" cy="3586574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8959891" y="2059491"/>
                <a:ext cx="1022159" cy="1301776"/>
                <a:chOff x="8832891" y="2008691"/>
                <a:chExt cx="1022159" cy="130177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8832891" y="2310268"/>
                  <a:ext cx="1022159" cy="1000199"/>
                  <a:chOff x="7409567" y="2298495"/>
                  <a:chExt cx="1022159" cy="1000199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7410450" y="2590704"/>
                    <a:ext cx="370406" cy="70799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7609500" y="2298495"/>
                    <a:ext cx="57900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defect</a:t>
                    </a:r>
                    <a:endParaRPr lang="en-US" sz="12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7409567" y="2581184"/>
                    <a:ext cx="206199" cy="25379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8182239" y="2541704"/>
                    <a:ext cx="249487" cy="394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8838274" y="2008691"/>
                  <a:ext cx="309695" cy="33430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0052" y="2012503"/>
              <a:ext cx="2772415" cy="2335342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203200" y="2701593"/>
              <a:ext cx="3002953" cy="1047527"/>
              <a:chOff x="0" y="2897548"/>
              <a:chExt cx="3293534" cy="1148891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4"/>
              <a:srcRect l="6725" t="10502" b="3888"/>
              <a:stretch/>
            </p:blipFill>
            <p:spPr>
              <a:xfrm>
                <a:off x="0" y="2897548"/>
                <a:ext cx="3293534" cy="1148891"/>
              </a:xfrm>
              <a:prstGeom prst="rect">
                <a:avLst/>
              </a:prstGeom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 flipH="1">
                <a:off x="801062" y="3483302"/>
                <a:ext cx="270618" cy="1317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058899" y="3310465"/>
                <a:ext cx="813842" cy="303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defect</a:t>
                </a:r>
                <a:endPara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Right Arrow 52"/>
            <p:cNvSpPr/>
            <p:nvPr/>
          </p:nvSpPr>
          <p:spPr>
            <a:xfrm>
              <a:off x="3483261" y="3045590"/>
              <a:ext cx="572056" cy="212536"/>
            </a:xfrm>
            <a:prstGeom prst="rightArrow">
              <a:avLst>
                <a:gd name="adj1" fmla="val 50000"/>
                <a:gd name="adj2" fmla="val 8269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7113719" y="3069452"/>
              <a:ext cx="572056" cy="212536"/>
            </a:xfrm>
            <a:prstGeom prst="rightArrow">
              <a:avLst>
                <a:gd name="adj1" fmla="val 50000"/>
                <a:gd name="adj2" fmla="val 8269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0" y="3735877"/>
              <a:ext cx="1309691" cy="396876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 flipV="1">
              <a:off x="11264490" y="2769338"/>
              <a:ext cx="0" cy="56281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1225796" y="297405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Bias</a:t>
              </a:r>
              <a:endParaRPr lang="en-US" sz="11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161" y="4210448"/>
            <a:ext cx="8745534" cy="26309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4219" y="388128"/>
            <a:ext cx="610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 from Data Cube Viewed at Different Angles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218" y="3841116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Collections of Point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pectra from Same Regions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728149">
            <a:off x="1634988" y="1439841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728149">
            <a:off x="2611252" y="1659376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2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728149">
            <a:off x="4368663" y="2855915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728149">
            <a:off x="5344927" y="3075450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2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2466" y="4414755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2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2465" y="5635832"/>
            <a:ext cx="74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Zhuangqun (Teddy)</dc:creator>
  <cp:lastModifiedBy>Huang, Zhuangqun (Teddy)</cp:lastModifiedBy>
  <cp:revision>11</cp:revision>
  <dcterms:created xsi:type="dcterms:W3CDTF">2019-07-26T17:46:08Z</dcterms:created>
  <dcterms:modified xsi:type="dcterms:W3CDTF">2019-07-26T21:18:20Z</dcterms:modified>
</cp:coreProperties>
</file>