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9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B366-D0B9-4312-86C1-576B7F3D7081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BB59-822E-4EB6-BA3F-982012A3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752007" y="1165442"/>
            <a:ext cx="510136" cy="4810823"/>
            <a:chOff x="2752007" y="1165442"/>
            <a:chExt cx="510136" cy="4810823"/>
          </a:xfrm>
        </p:grpSpPr>
        <p:sp>
          <p:nvSpPr>
            <p:cNvPr id="5" name="Cube 4"/>
            <p:cNvSpPr/>
            <p:nvPr/>
          </p:nvSpPr>
          <p:spPr>
            <a:xfrm>
              <a:off x="2892321" y="116544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2892321" y="163379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892321" y="2102139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2892321" y="257048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2892321" y="303883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2892321" y="35071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2892321" y="397553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892321" y="444388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2892321" y="491222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2892321" y="538057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2752007" y="139130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752007" y="185965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2752007" y="232800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2752007" y="279635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2752007" y="326470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2752007" y="37330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2752007" y="4201397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2752007" y="466974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2752007" y="513809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2752007" y="560644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05200" y="2667000"/>
            <a:ext cx="1576583" cy="1462885"/>
            <a:chOff x="0" y="2133160"/>
            <a:chExt cx="1576583" cy="1462885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824160" y="2471960"/>
              <a:ext cx="0" cy="6532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50648" y="2133160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18347" y="3125218"/>
              <a:ext cx="46377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112995" y="3110812"/>
              <a:ext cx="463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/>
            <p:cNvCxnSpPr>
              <a:endCxn id="35" idx="0"/>
            </p:cNvCxnSpPr>
            <p:nvPr/>
          </p:nvCxnSpPr>
          <p:spPr>
            <a:xfrm flipH="1">
              <a:off x="390492" y="3125218"/>
              <a:ext cx="441644" cy="1630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0" y="3288268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6036544" y="-994887"/>
            <a:ext cx="510136" cy="4810823"/>
            <a:chOff x="4876800" y="1548647"/>
            <a:chExt cx="510136" cy="4810823"/>
          </a:xfrm>
        </p:grpSpPr>
        <p:sp>
          <p:nvSpPr>
            <p:cNvPr id="40" name="Cube 39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78057" y="1994823"/>
            <a:ext cx="1629728" cy="1462885"/>
            <a:chOff x="0" y="2133160"/>
            <a:chExt cx="1629728" cy="1462885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824160" y="2471960"/>
              <a:ext cx="0" cy="6532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50648" y="2133160"/>
              <a:ext cx="463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818347" y="3125218"/>
              <a:ext cx="75614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066753" y="3097542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Straight Arrow Connector 65"/>
            <p:cNvCxnSpPr>
              <a:endCxn id="67" idx="0"/>
            </p:cNvCxnSpPr>
            <p:nvPr/>
          </p:nvCxnSpPr>
          <p:spPr>
            <a:xfrm flipH="1">
              <a:off x="390492" y="3125218"/>
              <a:ext cx="441644" cy="1630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0" y="3288268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Cube 68"/>
          <p:cNvSpPr/>
          <p:nvPr/>
        </p:nvSpPr>
        <p:spPr>
          <a:xfrm>
            <a:off x="4755344" y="4629596"/>
            <a:ext cx="369822" cy="369821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Cube 69"/>
          <p:cNvSpPr/>
          <p:nvPr/>
        </p:nvSpPr>
        <p:spPr>
          <a:xfrm>
            <a:off x="5474376" y="4628790"/>
            <a:ext cx="369822" cy="369821"/>
          </a:xfrm>
          <a:prstGeom prst="cub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17857" y="1238753"/>
            <a:ext cx="915308" cy="4598788"/>
            <a:chOff x="445114" y="1053843"/>
            <a:chExt cx="915308" cy="4598788"/>
          </a:xfrm>
        </p:grpSpPr>
        <p:sp>
          <p:nvSpPr>
            <p:cNvPr id="71" name="Cube 70"/>
            <p:cNvSpPr/>
            <p:nvPr/>
          </p:nvSpPr>
          <p:spPr>
            <a:xfrm>
              <a:off x="445114" y="106767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Cube 71"/>
            <p:cNvSpPr/>
            <p:nvPr/>
          </p:nvSpPr>
          <p:spPr>
            <a:xfrm>
              <a:off x="445114" y="153602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/>
            <p:cNvSpPr/>
            <p:nvPr/>
          </p:nvSpPr>
          <p:spPr>
            <a:xfrm>
              <a:off x="445114" y="2004371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/>
            <p:cNvSpPr/>
            <p:nvPr/>
          </p:nvSpPr>
          <p:spPr>
            <a:xfrm>
              <a:off x="445114" y="2472719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be 74"/>
            <p:cNvSpPr/>
            <p:nvPr/>
          </p:nvSpPr>
          <p:spPr>
            <a:xfrm>
              <a:off x="445114" y="294106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445114" y="340941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445114" y="387776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/>
            <p:cNvSpPr/>
            <p:nvPr/>
          </p:nvSpPr>
          <p:spPr>
            <a:xfrm>
              <a:off x="445114" y="434611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/>
            <p:cNvSpPr/>
            <p:nvPr/>
          </p:nvSpPr>
          <p:spPr>
            <a:xfrm>
              <a:off x="445114" y="481446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/>
            <p:cNvSpPr/>
            <p:nvPr/>
          </p:nvSpPr>
          <p:spPr>
            <a:xfrm>
              <a:off x="445114" y="528281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be 80"/>
            <p:cNvSpPr/>
            <p:nvPr/>
          </p:nvSpPr>
          <p:spPr>
            <a:xfrm>
              <a:off x="990600" y="105384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Cube 81"/>
            <p:cNvSpPr/>
            <p:nvPr/>
          </p:nvSpPr>
          <p:spPr>
            <a:xfrm>
              <a:off x="990600" y="152219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990600" y="199053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990600" y="245888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990600" y="292723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990600" y="339558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be 86"/>
            <p:cNvSpPr/>
            <p:nvPr/>
          </p:nvSpPr>
          <p:spPr>
            <a:xfrm>
              <a:off x="990600" y="386393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/>
            <p:cNvSpPr/>
            <p:nvPr/>
          </p:nvSpPr>
          <p:spPr>
            <a:xfrm>
              <a:off x="990600" y="433228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ube 88"/>
            <p:cNvSpPr/>
            <p:nvPr/>
          </p:nvSpPr>
          <p:spPr>
            <a:xfrm>
              <a:off x="990600" y="480062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ube 89"/>
            <p:cNvSpPr/>
            <p:nvPr/>
          </p:nvSpPr>
          <p:spPr>
            <a:xfrm>
              <a:off x="990600" y="526897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0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 rot="16200000">
            <a:off x="5569120" y="-484546"/>
            <a:ext cx="510136" cy="4810823"/>
            <a:chOff x="4876800" y="1548647"/>
            <a:chExt cx="510136" cy="4810823"/>
          </a:xfrm>
        </p:grpSpPr>
        <p:sp>
          <p:nvSpPr>
            <p:cNvPr id="40" name="Cube 39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16200000">
            <a:off x="5569120" y="31921"/>
            <a:ext cx="510136" cy="4810823"/>
            <a:chOff x="4876800" y="1548647"/>
            <a:chExt cx="510136" cy="4810823"/>
          </a:xfrm>
        </p:grpSpPr>
        <p:sp>
          <p:nvSpPr>
            <p:cNvPr id="69" name="Cube 68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ube 69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be 70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be 74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be 80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be 86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 rot="16200000">
            <a:off x="5569120" y="548388"/>
            <a:ext cx="510136" cy="4810823"/>
            <a:chOff x="4876800" y="1548647"/>
            <a:chExt cx="510136" cy="4810823"/>
          </a:xfrm>
        </p:grpSpPr>
        <p:sp>
          <p:nvSpPr>
            <p:cNvPr id="90" name="Cube 89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ube 90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ube 91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ube 92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be 93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be 94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ube 95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be 96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ube 98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ube 99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ube 100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ube 101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ube 102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ube 103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ube 104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ube 105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ube 106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ube 107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Cube 108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 rot="16200000">
            <a:off x="5569120" y="1064855"/>
            <a:ext cx="510136" cy="4810823"/>
            <a:chOff x="4876800" y="1548647"/>
            <a:chExt cx="510136" cy="4810823"/>
          </a:xfrm>
        </p:grpSpPr>
        <p:sp>
          <p:nvSpPr>
            <p:cNvPr id="111" name="Cube 110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ube 111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ube 112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ube 113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ube 114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Cube 115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ube 116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ube 117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Cube 118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ube 119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Cube 120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ube 121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ube 122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Cube 123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Cube 124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ube 125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ube 126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ube 127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ube 128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 rot="16200000">
            <a:off x="5569120" y="1581322"/>
            <a:ext cx="510136" cy="4810823"/>
            <a:chOff x="4876800" y="1548647"/>
            <a:chExt cx="510136" cy="4810823"/>
          </a:xfrm>
        </p:grpSpPr>
        <p:sp>
          <p:nvSpPr>
            <p:cNvPr id="132" name="Cube 131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ube 133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Cube 135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ube 136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ube 137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Cube 138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ube 139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ube 141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ube 142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ube 145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ube 147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Cube 148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be 149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ube 150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16200000">
            <a:off x="5569120" y="2097789"/>
            <a:ext cx="510136" cy="4810823"/>
            <a:chOff x="4876800" y="1548647"/>
            <a:chExt cx="510136" cy="4810823"/>
          </a:xfrm>
        </p:grpSpPr>
        <p:sp>
          <p:nvSpPr>
            <p:cNvPr id="153" name="Cube 152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Cube 153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ube 154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Cube 155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Cube 156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Cube 157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ube 160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ube 161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ube 162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ube 163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ube 164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ube 165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ube 166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be 167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ube 170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be 171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 rot="16200000">
            <a:off x="5569120" y="2614256"/>
            <a:ext cx="510136" cy="4810823"/>
            <a:chOff x="4876800" y="1548647"/>
            <a:chExt cx="510136" cy="4810823"/>
          </a:xfrm>
        </p:grpSpPr>
        <p:sp>
          <p:nvSpPr>
            <p:cNvPr id="174" name="Cube 173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Cube 174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Cube 175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ube 179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ube 180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Cube 181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Cube 182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ube 183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Cube 184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Cube 185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ube 186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ube 187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ube 188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Cube 189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Cube 190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Cube 191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Cube 192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 rot="16200000">
            <a:off x="5569120" y="3130720"/>
            <a:ext cx="510136" cy="4810823"/>
            <a:chOff x="4876800" y="1548647"/>
            <a:chExt cx="510136" cy="4810823"/>
          </a:xfrm>
        </p:grpSpPr>
        <p:sp>
          <p:nvSpPr>
            <p:cNvPr id="195" name="Cube 194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ube 195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Cube 196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Cube 197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Cube 198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Cube 199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Cube 200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Cube 201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Cube 202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Cube 203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Cube 204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Cube 205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Cube 206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Cube 207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Cube 208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Cube 209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Cube 210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ube 211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Cube 212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Cube 213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 rot="16200000">
            <a:off x="5569120" y="-1517480"/>
            <a:ext cx="510136" cy="4810823"/>
            <a:chOff x="4876800" y="1548647"/>
            <a:chExt cx="510136" cy="4810823"/>
          </a:xfrm>
        </p:grpSpPr>
        <p:sp>
          <p:nvSpPr>
            <p:cNvPr id="216" name="Cube 215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Cube 216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be 217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ube 218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Cube 219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Cube 220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Cube 221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Cube 222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Cube 223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Cube 224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ube 225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Cube 226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ube 227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ube 228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Cube 229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Cube 230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Cube 231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ube 232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Cube 233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Cube 234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 rot="16200000">
            <a:off x="5569120" y="-1001013"/>
            <a:ext cx="510136" cy="4810823"/>
            <a:chOff x="4876800" y="1548647"/>
            <a:chExt cx="510136" cy="4810823"/>
          </a:xfrm>
        </p:grpSpPr>
        <p:sp>
          <p:nvSpPr>
            <p:cNvPr id="237" name="Cube 236"/>
            <p:cNvSpPr/>
            <p:nvPr/>
          </p:nvSpPr>
          <p:spPr>
            <a:xfrm>
              <a:off x="5017114" y="154864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Cube 237"/>
            <p:cNvSpPr/>
            <p:nvPr/>
          </p:nvSpPr>
          <p:spPr>
            <a:xfrm>
              <a:off x="5017114" y="201699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ube 238"/>
            <p:cNvSpPr/>
            <p:nvPr/>
          </p:nvSpPr>
          <p:spPr>
            <a:xfrm>
              <a:off x="5017114" y="2485344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ube 239"/>
            <p:cNvSpPr/>
            <p:nvPr/>
          </p:nvSpPr>
          <p:spPr>
            <a:xfrm>
              <a:off x="5017114" y="2953692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Cube 240"/>
            <p:cNvSpPr/>
            <p:nvPr/>
          </p:nvSpPr>
          <p:spPr>
            <a:xfrm>
              <a:off x="5017114" y="3422040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Cube 241"/>
            <p:cNvSpPr/>
            <p:nvPr/>
          </p:nvSpPr>
          <p:spPr>
            <a:xfrm>
              <a:off x="5017114" y="3890388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Cube 242"/>
            <p:cNvSpPr/>
            <p:nvPr/>
          </p:nvSpPr>
          <p:spPr>
            <a:xfrm>
              <a:off x="5017114" y="4358737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ube 243"/>
            <p:cNvSpPr/>
            <p:nvPr/>
          </p:nvSpPr>
          <p:spPr>
            <a:xfrm>
              <a:off x="5017114" y="4827085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ube 244"/>
            <p:cNvSpPr/>
            <p:nvPr/>
          </p:nvSpPr>
          <p:spPr>
            <a:xfrm>
              <a:off x="5017114" y="529543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ube 245"/>
            <p:cNvSpPr/>
            <p:nvPr/>
          </p:nvSpPr>
          <p:spPr>
            <a:xfrm>
              <a:off x="5017114" y="5763783"/>
              <a:ext cx="369822" cy="36982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ube 246"/>
            <p:cNvSpPr/>
            <p:nvPr/>
          </p:nvSpPr>
          <p:spPr>
            <a:xfrm>
              <a:off x="4876800" y="1774513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ube 247"/>
            <p:cNvSpPr/>
            <p:nvPr/>
          </p:nvSpPr>
          <p:spPr>
            <a:xfrm>
              <a:off x="4876800" y="224286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Cube 248"/>
            <p:cNvSpPr/>
            <p:nvPr/>
          </p:nvSpPr>
          <p:spPr>
            <a:xfrm>
              <a:off x="4876800" y="271120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ube 249"/>
            <p:cNvSpPr/>
            <p:nvPr/>
          </p:nvSpPr>
          <p:spPr>
            <a:xfrm>
              <a:off x="4876800" y="3179558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ube 250"/>
            <p:cNvSpPr/>
            <p:nvPr/>
          </p:nvSpPr>
          <p:spPr>
            <a:xfrm>
              <a:off x="4876800" y="3647906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ube 251"/>
            <p:cNvSpPr/>
            <p:nvPr/>
          </p:nvSpPr>
          <p:spPr>
            <a:xfrm>
              <a:off x="4876800" y="4116254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ube 252"/>
            <p:cNvSpPr/>
            <p:nvPr/>
          </p:nvSpPr>
          <p:spPr>
            <a:xfrm>
              <a:off x="4876800" y="4584602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ube 253"/>
            <p:cNvSpPr/>
            <p:nvPr/>
          </p:nvSpPr>
          <p:spPr>
            <a:xfrm>
              <a:off x="4876800" y="5052951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ube 254"/>
            <p:cNvSpPr/>
            <p:nvPr/>
          </p:nvSpPr>
          <p:spPr>
            <a:xfrm>
              <a:off x="4876800" y="552129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/>
            <p:cNvSpPr/>
            <p:nvPr/>
          </p:nvSpPr>
          <p:spPr>
            <a:xfrm>
              <a:off x="4876800" y="5989649"/>
              <a:ext cx="369822" cy="369821"/>
            </a:xfrm>
            <a:prstGeom prst="cube">
              <a:avLst/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7" name="Cube 256"/>
          <p:cNvSpPr/>
          <p:nvPr/>
        </p:nvSpPr>
        <p:spPr>
          <a:xfrm>
            <a:off x="2667000" y="743528"/>
            <a:ext cx="369822" cy="369821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8" name="Cube 257"/>
          <p:cNvSpPr/>
          <p:nvPr/>
        </p:nvSpPr>
        <p:spPr>
          <a:xfrm>
            <a:off x="2635752" y="1303787"/>
            <a:ext cx="369822" cy="369821"/>
          </a:xfrm>
          <a:prstGeom prst="cub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be 14"/>
          <p:cNvSpPr/>
          <p:nvPr/>
        </p:nvSpPr>
        <p:spPr>
          <a:xfrm rot="16200000">
            <a:off x="3644642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 rot="16200000">
            <a:off x="4112990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 rot="16200000">
            <a:off x="4581338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 rot="16200000">
            <a:off x="5049687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 rot="16200000">
            <a:off x="5518035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 rot="16200000">
            <a:off x="5986383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 rot="16200000">
            <a:off x="6454731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 rot="16200000">
            <a:off x="6923080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 rot="16200000">
            <a:off x="7391428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 rot="16200000">
            <a:off x="7859778" y="1806112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 rot="16200000">
            <a:off x="3644642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 rot="16200000">
            <a:off x="4112990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 rot="16200000">
            <a:off x="4581338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/>
          <p:cNvSpPr/>
          <p:nvPr/>
        </p:nvSpPr>
        <p:spPr>
          <a:xfrm rot="16200000">
            <a:off x="5049687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 rot="16200000">
            <a:off x="5518035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 rot="16200000">
            <a:off x="5986383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 rot="16200000">
            <a:off x="6454731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 rot="16200000">
            <a:off x="6923080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 rot="16200000">
            <a:off x="7391428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 rot="16200000">
            <a:off x="7859778" y="2322579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 rot="16200000">
            <a:off x="3644642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16200000">
            <a:off x="4112990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 rot="16200000">
            <a:off x="4581338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 rot="16200000">
            <a:off x="5049687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 rot="16200000">
            <a:off x="5518035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 rot="16200000">
            <a:off x="5986383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 rot="16200000">
            <a:off x="6454731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 rot="16200000">
            <a:off x="6923080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 rot="16200000">
            <a:off x="7391428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 rot="16200000">
            <a:off x="7859778" y="2839046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 rot="16200000">
            <a:off x="3644642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 rot="16200000">
            <a:off x="4112990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 rot="16200000">
            <a:off x="4581338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 rot="16200000">
            <a:off x="5049687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 rot="16200000">
            <a:off x="5518035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 rot="16200000">
            <a:off x="5986383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 rot="16200000">
            <a:off x="6454731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 rot="16200000">
            <a:off x="6923080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16200000">
            <a:off x="7391428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 rot="16200000">
            <a:off x="7859778" y="3355513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 rot="16200000">
            <a:off x="3644642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 rot="16200000">
            <a:off x="4112990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 rot="16200000">
            <a:off x="4581338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 rot="16200000">
            <a:off x="5049687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 rot="16200000">
            <a:off x="5518035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 rot="16200000">
            <a:off x="5986383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 rot="16200000">
            <a:off x="6454731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 rot="16200000">
            <a:off x="6923080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 rot="16200000">
            <a:off x="7391428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 rot="16200000">
            <a:off x="7859778" y="3871980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 rot="16200000">
            <a:off x="3644642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 rot="16200000">
            <a:off x="4112990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 rot="16200000">
            <a:off x="4581338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 rot="16200000">
            <a:off x="5049687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 rot="16200000">
            <a:off x="5518035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 rot="16200000">
            <a:off x="5986383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 rot="16200000">
            <a:off x="6454731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 rot="16200000">
            <a:off x="6923080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 rot="16200000">
            <a:off x="7391428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 rot="16200000">
            <a:off x="7859778" y="4388447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 rot="16200000">
            <a:off x="3644642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 rot="16200000">
            <a:off x="4112990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 rot="16200000">
            <a:off x="4581338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 rot="16200000">
            <a:off x="5049687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 rot="16200000">
            <a:off x="5518035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 rot="16200000">
            <a:off x="5986383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 rot="16200000">
            <a:off x="6454731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 rot="16200000">
            <a:off x="6923080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 rot="16200000">
            <a:off x="7391428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 rot="16200000">
            <a:off x="7859778" y="4904914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 rot="16200000">
            <a:off x="3644642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 rot="16200000">
            <a:off x="4112990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 rot="16200000">
            <a:off x="4581338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 rot="16200000">
            <a:off x="5049687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 rot="16200000">
            <a:off x="5518035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 rot="16200000">
            <a:off x="5986383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 rot="16200000">
            <a:off x="6454731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 rot="16200000">
            <a:off x="6923080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 rot="16200000">
            <a:off x="7391428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 rot="16200000">
            <a:off x="7859778" y="54213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 rot="16200000">
            <a:off x="3644642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Cube 183"/>
          <p:cNvSpPr/>
          <p:nvPr/>
        </p:nvSpPr>
        <p:spPr>
          <a:xfrm rot="16200000">
            <a:off x="4112990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 rot="16200000">
            <a:off x="4581338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 rot="16200000">
            <a:off x="5049687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 rot="16200000">
            <a:off x="5518035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 rot="16200000">
            <a:off x="5986383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 rot="16200000">
            <a:off x="6454731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 rot="16200000">
            <a:off x="6923080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 rot="16200000">
            <a:off x="7391428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 rot="16200000">
            <a:off x="7859778" y="773178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 rot="16200000">
            <a:off x="3644642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 rot="16200000">
            <a:off x="4112990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 rot="16200000">
            <a:off x="4581338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 rot="16200000">
            <a:off x="5049687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 rot="16200000">
            <a:off x="5518035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 rot="16200000">
            <a:off x="5986383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 rot="16200000">
            <a:off x="6454731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 rot="16200000">
            <a:off x="6923080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 rot="16200000">
            <a:off x="7391428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 rot="16200000">
            <a:off x="7859778" y="1289645"/>
            <a:ext cx="369822" cy="369821"/>
          </a:xfrm>
          <a:prstGeom prst="cube">
            <a:avLst/>
          </a:prstGeom>
          <a:solidFill>
            <a:srgbClr val="92D05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5526" y="592334"/>
            <a:ext cx="727533" cy="2122873"/>
            <a:chOff x="759768" y="1165713"/>
            <a:chExt cx="954504" cy="27851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827" y="1165713"/>
              <a:ext cx="529445" cy="2465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68" y="3311334"/>
              <a:ext cx="800354" cy="639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50" y="592335"/>
            <a:ext cx="2655250" cy="21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14132" y="3572606"/>
            <a:ext cx="1932761" cy="2071768"/>
            <a:chOff x="6476999" y="1073562"/>
            <a:chExt cx="2569369" cy="275416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999" y="1073562"/>
              <a:ext cx="2569369" cy="275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965734"/>
              <a:ext cx="1066800" cy="9698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</p:pic>
      </p:grpSp>
      <p:sp>
        <p:nvSpPr>
          <p:cNvPr id="13" name="Rectangle 12"/>
          <p:cNvSpPr/>
          <p:nvPr/>
        </p:nvSpPr>
        <p:spPr>
          <a:xfrm>
            <a:off x="547385" y="2642119"/>
            <a:ext cx="19752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1. Arr =  np.random.rand(10, 2)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335134" y="2492476"/>
            <a:ext cx="1465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2. a = Arr</a:t>
            </a:r>
            <a:r>
              <a:rPr lang="en-US" sz="1100" dirty="0"/>
              <a:t>[</a:t>
            </a:r>
            <a:r>
              <a:rPr lang="en-US" sz="1100" dirty="0" smtClean="0"/>
              <a:t>:, newaxis, :]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505200" y="762000"/>
            <a:ext cx="15359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3. b =  Arr[</a:t>
            </a:r>
            <a:r>
              <a:rPr lang="en-US" sz="1100" dirty="0" err="1" smtClean="0"/>
              <a:t>newaxis</a:t>
            </a:r>
            <a:r>
              <a:rPr lang="en-US" sz="1100" dirty="0" smtClean="0"/>
              <a:t>, :,  :]</a:t>
            </a:r>
            <a:endParaRPr lang="en-US" sz="1100" dirty="0"/>
          </a:p>
        </p:txBody>
      </p:sp>
      <p:sp>
        <p:nvSpPr>
          <p:cNvPr id="15" name="Right Arrow 14"/>
          <p:cNvSpPr/>
          <p:nvPr/>
        </p:nvSpPr>
        <p:spPr>
          <a:xfrm>
            <a:off x="1888130" y="1694778"/>
            <a:ext cx="762000" cy="22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1813156" y="121673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 dimension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 rot="8065068">
            <a:off x="2387364" y="3145869"/>
            <a:ext cx="727190" cy="14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2679869" y="3124200"/>
            <a:ext cx="118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Broadcasting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83245" y="5660459"/>
            <a:ext cx="766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4. c = a - b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663234" y="5664050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5. d = c ** 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3911415" y="5664050"/>
            <a:ext cx="1955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</a:rPr>
              <a:t>6. results </a:t>
            </a:r>
            <a:r>
              <a:rPr lang="en-US" sz="1100" dirty="0">
                <a:solidFill>
                  <a:prstClr val="black"/>
                </a:solidFill>
              </a:rPr>
              <a:t>= </a:t>
            </a:r>
            <a:r>
              <a:rPr lang="en-US" sz="1100" dirty="0" err="1">
                <a:solidFill>
                  <a:prstClr val="black"/>
                </a:solidFill>
              </a:rPr>
              <a:t>np.sum</a:t>
            </a:r>
            <a:r>
              <a:rPr lang="en-US" sz="1100" dirty="0">
                <a:solidFill>
                  <a:prstClr val="black"/>
                </a:solidFill>
              </a:rPr>
              <a:t>(d, axis = -1)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27279"/>
            <a:ext cx="1793737" cy="196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2735880" y="4726106"/>
            <a:ext cx="1066800" cy="22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2706113" y="4454601"/>
            <a:ext cx="118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Aggregation</a:t>
            </a:r>
            <a:endParaRPr lang="en-US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70" y="4348406"/>
            <a:ext cx="592130" cy="746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1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72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Bruker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Teddy</dc:creator>
  <cp:lastModifiedBy>Huang, Teddy</cp:lastModifiedBy>
  <cp:revision>6</cp:revision>
  <dcterms:created xsi:type="dcterms:W3CDTF">2018-09-16T00:13:39Z</dcterms:created>
  <dcterms:modified xsi:type="dcterms:W3CDTF">2018-09-17T16:42:59Z</dcterms:modified>
</cp:coreProperties>
</file>