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88" r:id="rId4"/>
    <p:sldId id="276" r:id="rId5"/>
    <p:sldId id="277" r:id="rId6"/>
    <p:sldId id="289" r:id="rId7"/>
    <p:sldId id="290" r:id="rId8"/>
    <p:sldId id="278" r:id="rId9"/>
    <p:sldId id="279" r:id="rId10"/>
    <p:sldId id="29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  <a:srgbClr val="860000"/>
    <a:srgbClr val="8A0000"/>
    <a:srgbClr val="647D33"/>
    <a:srgbClr val="74913B"/>
    <a:srgbClr val="617C2C"/>
    <a:srgbClr val="0070C0"/>
    <a:srgbClr val="000000"/>
    <a:srgbClr val="95B3D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 autoAdjust="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8D275B-8DF8-4BF6-82BE-177B3A2685D1}" type="doc">
      <dgm:prSet loTypeId="urn:microsoft.com/office/officeart/2005/8/layout/vList5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E45A612C-1316-4983-A235-BB7A9A0CF81F}">
      <dgm:prSet phldrT="[텍스트]"/>
      <dgm:spPr/>
      <dgm:t>
        <a:bodyPr/>
        <a:lstStyle/>
        <a:p>
          <a:pPr latinLnBrk="1"/>
          <a:r>
            <a:rPr lang="ko-KR" altLang="en-US" b="1" dirty="0" smtClean="0"/>
            <a:t>사용 클래스</a:t>
          </a:r>
          <a:endParaRPr lang="ko-KR" altLang="en-US" b="1" dirty="0"/>
        </a:p>
      </dgm:t>
    </dgm:pt>
    <dgm:pt modelId="{9A3226BF-7F0B-4B88-A23E-0178587FA2AE}" type="parTrans" cxnId="{ADE09472-8542-4744-AC42-0C5A2F4014F1}">
      <dgm:prSet/>
      <dgm:spPr/>
      <dgm:t>
        <a:bodyPr/>
        <a:lstStyle/>
        <a:p>
          <a:pPr latinLnBrk="1"/>
          <a:endParaRPr lang="ko-KR" altLang="en-US"/>
        </a:p>
      </dgm:t>
    </dgm:pt>
    <dgm:pt modelId="{55FA16E8-CAE1-40E4-8FF1-A01391047043}" type="sibTrans" cxnId="{ADE09472-8542-4744-AC42-0C5A2F4014F1}">
      <dgm:prSet/>
      <dgm:spPr/>
      <dgm:t>
        <a:bodyPr/>
        <a:lstStyle/>
        <a:p>
          <a:pPr latinLnBrk="1"/>
          <a:endParaRPr lang="ko-KR" altLang="en-US"/>
        </a:p>
      </dgm:t>
    </dgm:pt>
    <dgm:pt modelId="{9D432D3C-00F9-43ED-A3CE-C7C6F8B4D130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맵</a:t>
          </a:r>
          <a:r>
            <a:rPr lang="en-US" altLang="ko-KR" b="1" dirty="0" smtClean="0"/>
            <a:t>, </a:t>
          </a:r>
          <a:r>
            <a:rPr lang="ko-KR" altLang="en-US" b="1" dirty="0" smtClean="0"/>
            <a:t>전투</a:t>
          </a:r>
          <a:r>
            <a:rPr lang="en-US" altLang="ko-KR" b="1" dirty="0" smtClean="0"/>
            <a:t>, </a:t>
          </a:r>
          <a:r>
            <a:rPr lang="ko-KR" altLang="en-US" b="1" dirty="0" err="1" smtClean="0"/>
            <a:t>포켓몬</a:t>
          </a:r>
          <a:r>
            <a:rPr lang="en-US" altLang="ko-KR" b="1" dirty="0" smtClean="0"/>
            <a:t>, </a:t>
          </a:r>
          <a:r>
            <a:rPr lang="ko-KR" altLang="en-US" b="1" dirty="0" err="1" smtClean="0"/>
            <a:t>몬스터</a:t>
          </a:r>
          <a:r>
            <a:rPr lang="en-US" altLang="ko-KR" b="1" dirty="0" smtClean="0"/>
            <a:t>, </a:t>
          </a:r>
          <a:r>
            <a:rPr lang="ko-KR" altLang="en-US" b="1" dirty="0" err="1" smtClean="0"/>
            <a:t>메인게임</a:t>
          </a:r>
          <a:endParaRPr lang="ko-KR" altLang="en-US" b="1" dirty="0"/>
        </a:p>
      </dgm:t>
    </dgm:pt>
    <dgm:pt modelId="{B82329ED-0ABB-4C78-A4BC-47B1B7D83807}" type="parTrans" cxnId="{5854A9C2-1D68-44E5-BF7B-8850FCCC0C70}">
      <dgm:prSet/>
      <dgm:spPr/>
      <dgm:t>
        <a:bodyPr/>
        <a:lstStyle/>
        <a:p>
          <a:pPr latinLnBrk="1"/>
          <a:endParaRPr lang="ko-KR" altLang="en-US"/>
        </a:p>
      </dgm:t>
    </dgm:pt>
    <dgm:pt modelId="{AA55B6B4-3693-4D3E-97FD-9F156F55063E}" type="sibTrans" cxnId="{5854A9C2-1D68-44E5-BF7B-8850FCCC0C70}">
      <dgm:prSet/>
      <dgm:spPr/>
      <dgm:t>
        <a:bodyPr/>
        <a:lstStyle/>
        <a:p>
          <a:pPr latinLnBrk="1"/>
          <a:endParaRPr lang="ko-KR" altLang="en-US"/>
        </a:p>
      </dgm:t>
    </dgm:pt>
    <dgm:pt modelId="{3429084D-284B-482C-BB0A-5749A3170873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맵</a:t>
          </a:r>
          <a:endParaRPr lang="ko-KR" altLang="en-US" b="1" dirty="0"/>
        </a:p>
      </dgm:t>
    </dgm:pt>
    <dgm:pt modelId="{7A2EFE5B-1E18-4829-A44C-9A50738BC25E}" type="parTrans" cxnId="{3E2EF79D-9159-4EF5-8EDE-62088B776661}">
      <dgm:prSet/>
      <dgm:spPr/>
      <dgm:t>
        <a:bodyPr/>
        <a:lstStyle/>
        <a:p>
          <a:pPr latinLnBrk="1"/>
          <a:endParaRPr lang="ko-KR" altLang="en-US"/>
        </a:p>
      </dgm:t>
    </dgm:pt>
    <dgm:pt modelId="{4A36CD0E-1E15-40E3-BEEC-29BBAFCA7575}" type="sibTrans" cxnId="{3E2EF79D-9159-4EF5-8EDE-62088B776661}">
      <dgm:prSet/>
      <dgm:spPr/>
      <dgm:t>
        <a:bodyPr/>
        <a:lstStyle/>
        <a:p>
          <a:pPr latinLnBrk="1"/>
          <a:endParaRPr lang="ko-KR" altLang="en-US"/>
        </a:p>
      </dgm:t>
    </dgm:pt>
    <dgm:pt modelId="{0FECC249-01A4-4D03-8A8C-344CE5331E71}">
      <dgm:prSet phldrT="[텍스트]"/>
      <dgm:spPr/>
      <dgm:t>
        <a:bodyPr/>
        <a:lstStyle/>
        <a:p>
          <a:pPr latinLnBrk="1"/>
          <a:r>
            <a:rPr lang="ko-KR" altLang="en-US" b="1" smtClean="0"/>
            <a:t>집</a:t>
          </a:r>
          <a:r>
            <a:rPr lang="en-US" altLang="ko-KR" b="1" smtClean="0"/>
            <a:t>, </a:t>
          </a:r>
          <a:r>
            <a:rPr lang="ko-KR" altLang="en-US" b="1" smtClean="0"/>
            <a:t>필드 를 구성하는 맵을 만드는 클래스</a:t>
          </a:r>
          <a:endParaRPr lang="ko-KR" altLang="en-US" b="1" dirty="0"/>
        </a:p>
      </dgm:t>
    </dgm:pt>
    <dgm:pt modelId="{E2695E2C-3A0D-418B-B430-AC40E049EE05}" type="parTrans" cxnId="{ED637603-2437-4361-9259-0DDCD629C45D}">
      <dgm:prSet/>
      <dgm:spPr/>
      <dgm:t>
        <a:bodyPr/>
        <a:lstStyle/>
        <a:p>
          <a:pPr latinLnBrk="1"/>
          <a:endParaRPr lang="ko-KR" altLang="en-US"/>
        </a:p>
      </dgm:t>
    </dgm:pt>
    <dgm:pt modelId="{1A829CAB-E76F-44F7-8A21-23695603BCE9}" type="sibTrans" cxnId="{ED637603-2437-4361-9259-0DDCD629C45D}">
      <dgm:prSet/>
      <dgm:spPr/>
      <dgm:t>
        <a:bodyPr/>
        <a:lstStyle/>
        <a:p>
          <a:pPr latinLnBrk="1"/>
          <a:endParaRPr lang="ko-KR" altLang="en-US"/>
        </a:p>
      </dgm:t>
    </dgm:pt>
    <dgm:pt modelId="{35AB2720-676B-4D51-855B-A24988F9B548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포켓몬</a:t>
          </a:r>
          <a:endParaRPr lang="ko-KR" altLang="en-US" b="1" dirty="0"/>
        </a:p>
      </dgm:t>
    </dgm:pt>
    <dgm:pt modelId="{FFC31DE1-D209-4A27-A437-1DB98DDAB28C}" type="parTrans" cxnId="{107FE406-7487-4555-8319-8151A7143FC8}">
      <dgm:prSet/>
      <dgm:spPr/>
      <dgm:t>
        <a:bodyPr/>
        <a:lstStyle/>
        <a:p>
          <a:pPr latinLnBrk="1"/>
          <a:endParaRPr lang="ko-KR" altLang="en-US"/>
        </a:p>
      </dgm:t>
    </dgm:pt>
    <dgm:pt modelId="{02421595-920A-4B65-8758-06029F00BA62}" type="sibTrans" cxnId="{107FE406-7487-4555-8319-8151A7143FC8}">
      <dgm:prSet/>
      <dgm:spPr/>
      <dgm:t>
        <a:bodyPr/>
        <a:lstStyle/>
        <a:p>
          <a:pPr latinLnBrk="1"/>
          <a:endParaRPr lang="ko-KR" altLang="en-US"/>
        </a:p>
      </dgm:t>
    </dgm:pt>
    <dgm:pt modelId="{19685BAA-A4E8-45CA-BE2E-F3357ACA8E0F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포켓몬의</a:t>
          </a:r>
          <a:r>
            <a:rPr lang="ko-KR" altLang="en-US" b="1" dirty="0" smtClean="0"/>
            <a:t> </a:t>
          </a:r>
          <a:r>
            <a:rPr lang="ko-KR" altLang="en-US" b="1" dirty="0" err="1" smtClean="0"/>
            <a:t>능력치와</a:t>
          </a:r>
          <a:r>
            <a:rPr lang="ko-KR" altLang="en-US" b="1" dirty="0" smtClean="0"/>
            <a:t> 레벨</a:t>
          </a:r>
          <a:r>
            <a:rPr lang="en-US" altLang="ko-KR" b="1" dirty="0" smtClean="0"/>
            <a:t>,</a:t>
          </a:r>
          <a:r>
            <a:rPr lang="ko-KR" altLang="en-US" b="1" dirty="0" smtClean="0"/>
            <a:t> </a:t>
          </a:r>
          <a:r>
            <a:rPr lang="ko-KR" altLang="en-US" b="1" dirty="0" err="1" smtClean="0"/>
            <a:t>스킬을</a:t>
          </a:r>
          <a:r>
            <a:rPr lang="ko-KR" altLang="en-US" b="1" dirty="0" smtClean="0"/>
            <a:t> 보관하는 클래스</a:t>
          </a:r>
          <a:endParaRPr lang="ko-KR" altLang="en-US" b="1" dirty="0"/>
        </a:p>
      </dgm:t>
    </dgm:pt>
    <dgm:pt modelId="{82ECA031-FC5C-4574-B2DB-24716BA8F2C4}" type="parTrans" cxnId="{AD55BF2A-9A31-4BE2-88CE-4FC7420B32AA}">
      <dgm:prSet/>
      <dgm:spPr/>
      <dgm:t>
        <a:bodyPr/>
        <a:lstStyle/>
        <a:p>
          <a:pPr latinLnBrk="1"/>
          <a:endParaRPr lang="ko-KR" altLang="en-US"/>
        </a:p>
      </dgm:t>
    </dgm:pt>
    <dgm:pt modelId="{4557B1EA-2DF2-486D-89E2-A20D8733840B}" type="sibTrans" cxnId="{AD55BF2A-9A31-4BE2-88CE-4FC7420B32AA}">
      <dgm:prSet/>
      <dgm:spPr/>
      <dgm:t>
        <a:bodyPr/>
        <a:lstStyle/>
        <a:p>
          <a:pPr latinLnBrk="1"/>
          <a:endParaRPr lang="ko-KR" altLang="en-US"/>
        </a:p>
      </dgm:t>
    </dgm:pt>
    <dgm:pt modelId="{23E223D3-FA9A-4ED6-83EA-9E216B152A6A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메인게임</a:t>
          </a:r>
          <a:endParaRPr lang="ko-KR" altLang="en-US" b="1" dirty="0"/>
        </a:p>
      </dgm:t>
    </dgm:pt>
    <dgm:pt modelId="{710C7FAB-7510-4842-A466-6A6CEB2FCA78}" type="parTrans" cxnId="{2C3D232D-A95F-4D33-A66E-8FA92648450A}">
      <dgm:prSet/>
      <dgm:spPr/>
      <dgm:t>
        <a:bodyPr/>
        <a:lstStyle/>
        <a:p>
          <a:pPr latinLnBrk="1"/>
          <a:endParaRPr lang="ko-KR" altLang="en-US"/>
        </a:p>
      </dgm:t>
    </dgm:pt>
    <dgm:pt modelId="{16CFA113-8493-426D-B0EF-9302C5165633}" type="sibTrans" cxnId="{2C3D232D-A95F-4D33-A66E-8FA92648450A}">
      <dgm:prSet/>
      <dgm:spPr/>
      <dgm:t>
        <a:bodyPr/>
        <a:lstStyle/>
        <a:p>
          <a:pPr latinLnBrk="1"/>
          <a:endParaRPr lang="ko-KR" altLang="en-US"/>
        </a:p>
      </dgm:t>
    </dgm:pt>
    <dgm:pt modelId="{342BB704-CAB5-4D1E-AFC8-7BC1AA4A3F17}">
      <dgm:prSet phldrT="[텍스트]"/>
      <dgm:spPr/>
      <dgm:t>
        <a:bodyPr/>
        <a:lstStyle/>
        <a:p>
          <a:pPr latinLnBrk="1"/>
          <a:r>
            <a:rPr lang="ko-KR" altLang="en-US" b="1" dirty="0" smtClean="0"/>
            <a:t>기본적인 게임의 흐름을 진행하는 클래스</a:t>
          </a:r>
          <a:endParaRPr lang="ko-KR" altLang="en-US" b="1" dirty="0"/>
        </a:p>
      </dgm:t>
    </dgm:pt>
    <dgm:pt modelId="{8092D3F3-ABD1-45EE-845E-2D6739C7A3D4}" type="parTrans" cxnId="{084EDA30-A0EA-4D9D-B219-EED44C40E24F}">
      <dgm:prSet/>
      <dgm:spPr/>
      <dgm:t>
        <a:bodyPr/>
        <a:lstStyle/>
        <a:p>
          <a:pPr latinLnBrk="1"/>
          <a:endParaRPr lang="ko-KR" altLang="en-US"/>
        </a:p>
      </dgm:t>
    </dgm:pt>
    <dgm:pt modelId="{D4E3A4E9-A2DF-4320-BD66-76FDB171A0C9}" type="sibTrans" cxnId="{084EDA30-A0EA-4D9D-B219-EED44C40E24F}">
      <dgm:prSet/>
      <dgm:spPr/>
      <dgm:t>
        <a:bodyPr/>
        <a:lstStyle/>
        <a:p>
          <a:pPr latinLnBrk="1"/>
          <a:endParaRPr lang="ko-KR" altLang="en-US"/>
        </a:p>
      </dgm:t>
    </dgm:pt>
    <dgm:pt modelId="{84B2D859-B09F-4957-9DA7-2F38C5136801}">
      <dgm:prSet phldrT="[텍스트]"/>
      <dgm:spPr/>
      <dgm:t>
        <a:bodyPr/>
        <a:lstStyle/>
        <a:p>
          <a:pPr latinLnBrk="1"/>
          <a:r>
            <a:rPr lang="ko-KR" altLang="en-US" b="1" dirty="0" smtClean="0"/>
            <a:t>전투</a:t>
          </a:r>
          <a:endParaRPr lang="ko-KR" altLang="en-US" b="1" dirty="0"/>
        </a:p>
      </dgm:t>
    </dgm:pt>
    <dgm:pt modelId="{38E24E59-B400-4E38-B916-77473FC1AFCF}" type="parTrans" cxnId="{30723C7E-061D-4EBC-8327-8AB150557497}">
      <dgm:prSet/>
      <dgm:spPr/>
      <dgm:t>
        <a:bodyPr/>
        <a:lstStyle/>
        <a:p>
          <a:pPr latinLnBrk="1"/>
          <a:endParaRPr lang="ko-KR" altLang="en-US"/>
        </a:p>
      </dgm:t>
    </dgm:pt>
    <dgm:pt modelId="{56548AC1-B4A6-4B17-BC65-04F497DF3837}" type="sibTrans" cxnId="{30723C7E-061D-4EBC-8327-8AB150557497}">
      <dgm:prSet/>
      <dgm:spPr/>
      <dgm:t>
        <a:bodyPr/>
        <a:lstStyle/>
        <a:p>
          <a:pPr latinLnBrk="1"/>
          <a:endParaRPr lang="ko-KR" altLang="en-US"/>
        </a:p>
      </dgm:t>
    </dgm:pt>
    <dgm:pt modelId="{9C0EC246-C94F-4DA5-A8E5-C3D220509ACE}">
      <dgm:prSet phldrT="[텍스트]"/>
      <dgm:spPr/>
      <dgm:t>
        <a:bodyPr/>
        <a:lstStyle/>
        <a:p>
          <a:pPr latinLnBrk="1"/>
          <a:r>
            <a:rPr lang="ko-KR" altLang="en-US" b="1" dirty="0" smtClean="0"/>
            <a:t>전투화면과 전투 진행을 담당하는 클래스</a:t>
          </a:r>
          <a:endParaRPr lang="ko-KR" altLang="en-US" b="1" dirty="0"/>
        </a:p>
      </dgm:t>
    </dgm:pt>
    <dgm:pt modelId="{F7C9AC26-DBB6-466F-A169-3055E8A6D043}" type="parTrans" cxnId="{903755BE-546B-4D50-A5AB-A83BCAA52377}">
      <dgm:prSet/>
      <dgm:spPr/>
      <dgm:t>
        <a:bodyPr/>
        <a:lstStyle/>
        <a:p>
          <a:pPr latinLnBrk="1"/>
          <a:endParaRPr lang="ko-KR" altLang="en-US"/>
        </a:p>
      </dgm:t>
    </dgm:pt>
    <dgm:pt modelId="{47BB3751-81D1-4F0B-8A22-F087B0F834E0}" type="sibTrans" cxnId="{903755BE-546B-4D50-A5AB-A83BCAA52377}">
      <dgm:prSet/>
      <dgm:spPr/>
      <dgm:t>
        <a:bodyPr/>
        <a:lstStyle/>
        <a:p>
          <a:pPr latinLnBrk="1"/>
          <a:endParaRPr lang="ko-KR" altLang="en-US"/>
        </a:p>
      </dgm:t>
    </dgm:pt>
    <dgm:pt modelId="{5FC4F2A6-639B-4394-BE1D-6008A41814C6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몬스터</a:t>
          </a:r>
          <a:endParaRPr lang="ko-KR" altLang="en-US" b="1" dirty="0"/>
        </a:p>
      </dgm:t>
    </dgm:pt>
    <dgm:pt modelId="{C9355218-A06B-47E2-9D15-D3C0149F6E49}" type="parTrans" cxnId="{5C5F3CF8-2302-47D0-A2C3-A2DBA2865321}">
      <dgm:prSet/>
      <dgm:spPr/>
      <dgm:t>
        <a:bodyPr/>
        <a:lstStyle/>
        <a:p>
          <a:pPr latinLnBrk="1"/>
          <a:endParaRPr lang="ko-KR" altLang="en-US"/>
        </a:p>
      </dgm:t>
    </dgm:pt>
    <dgm:pt modelId="{01B7FCCB-B516-4AC7-AD25-8427A651BCF7}" type="sibTrans" cxnId="{5C5F3CF8-2302-47D0-A2C3-A2DBA2865321}">
      <dgm:prSet/>
      <dgm:spPr/>
      <dgm:t>
        <a:bodyPr/>
        <a:lstStyle/>
        <a:p>
          <a:pPr latinLnBrk="1"/>
          <a:endParaRPr lang="ko-KR" altLang="en-US"/>
        </a:p>
      </dgm:t>
    </dgm:pt>
    <dgm:pt modelId="{162C34A1-38D6-4BF9-A068-AED45E6FD9FF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몬스터의</a:t>
          </a:r>
          <a:r>
            <a:rPr lang="ko-KR" altLang="en-US" b="1" dirty="0" smtClean="0"/>
            <a:t> </a:t>
          </a:r>
          <a:r>
            <a:rPr lang="ko-KR" altLang="en-US" b="1" dirty="0" err="1" smtClean="0"/>
            <a:t>능력치와</a:t>
          </a:r>
          <a:r>
            <a:rPr lang="ko-KR" altLang="en-US" b="1" dirty="0" smtClean="0"/>
            <a:t> </a:t>
          </a:r>
          <a:r>
            <a:rPr lang="ko-KR" altLang="en-US" b="1" dirty="0" err="1" smtClean="0"/>
            <a:t>스킬을</a:t>
          </a:r>
          <a:r>
            <a:rPr lang="ko-KR" altLang="en-US" b="1" dirty="0" smtClean="0"/>
            <a:t> 보관하는 클래스</a:t>
          </a:r>
          <a:endParaRPr lang="ko-KR" altLang="en-US" b="1" dirty="0"/>
        </a:p>
      </dgm:t>
    </dgm:pt>
    <dgm:pt modelId="{A8F89348-4197-486C-93AD-BE85F126DD5E}" type="parTrans" cxnId="{9E313541-FAF4-4232-9D8B-877E4D77EE59}">
      <dgm:prSet/>
      <dgm:spPr/>
      <dgm:t>
        <a:bodyPr/>
        <a:lstStyle/>
        <a:p>
          <a:pPr latinLnBrk="1"/>
          <a:endParaRPr lang="ko-KR" altLang="en-US"/>
        </a:p>
      </dgm:t>
    </dgm:pt>
    <dgm:pt modelId="{3F48B1E2-A48C-4DA3-A1D5-99ABDBB45208}" type="sibTrans" cxnId="{9E313541-FAF4-4232-9D8B-877E4D77EE59}">
      <dgm:prSet/>
      <dgm:spPr/>
      <dgm:t>
        <a:bodyPr/>
        <a:lstStyle/>
        <a:p>
          <a:pPr latinLnBrk="1"/>
          <a:endParaRPr lang="ko-KR" altLang="en-US"/>
        </a:p>
      </dgm:t>
    </dgm:pt>
    <dgm:pt modelId="{88741146-229B-4017-A67C-A02BDA76F71B}" type="pres">
      <dgm:prSet presAssocID="{168D275B-8DF8-4BF6-82BE-177B3A2685D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D2CF57-7EAE-483A-B0CF-D3A31A93B73B}" type="pres">
      <dgm:prSet presAssocID="{E45A612C-1316-4983-A235-BB7A9A0CF81F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C9A1DA23-5D63-4676-85C7-51487D7A8383}" type="pres">
      <dgm:prSet presAssocID="{E45A612C-1316-4983-A235-BB7A9A0CF81F}" presName="parentText" presStyleLbl="node1" presStyleIdx="0" presStyleCnt="6" custScaleX="5950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14048D-AA61-4683-B373-5921CEB67AA9}" type="pres">
      <dgm:prSet presAssocID="{E45A612C-1316-4983-A235-BB7A9A0CF81F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CD18A-4673-4D1E-96DC-9A9440598431}" type="pres">
      <dgm:prSet presAssocID="{55FA16E8-CAE1-40E4-8FF1-A01391047043}" presName="sp" presStyleCnt="0"/>
      <dgm:spPr/>
      <dgm:t>
        <a:bodyPr/>
        <a:lstStyle/>
        <a:p>
          <a:pPr latinLnBrk="1"/>
          <a:endParaRPr lang="ko-KR" altLang="en-US"/>
        </a:p>
      </dgm:t>
    </dgm:pt>
    <dgm:pt modelId="{837239D9-DB62-4FEA-A397-940F0F760D50}" type="pres">
      <dgm:prSet presAssocID="{3429084D-284B-482C-BB0A-5749A3170873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C2D1985F-DB75-4976-AC49-66C69F060F31}" type="pres">
      <dgm:prSet presAssocID="{3429084D-284B-482C-BB0A-5749A3170873}" presName="parentText" presStyleLbl="node1" presStyleIdx="1" presStyleCnt="6" custScaleX="5950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B8A1F4-6415-4F2B-A35A-D53B4F9908E5}" type="pres">
      <dgm:prSet presAssocID="{3429084D-284B-482C-BB0A-5749A3170873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393B03-8139-46C0-A808-E0151CE61687}" type="pres">
      <dgm:prSet presAssocID="{4A36CD0E-1E15-40E3-BEEC-29BBAFCA7575}" presName="sp" presStyleCnt="0"/>
      <dgm:spPr/>
      <dgm:t>
        <a:bodyPr/>
        <a:lstStyle/>
        <a:p>
          <a:pPr latinLnBrk="1"/>
          <a:endParaRPr lang="ko-KR" altLang="en-US"/>
        </a:p>
      </dgm:t>
    </dgm:pt>
    <dgm:pt modelId="{D69321CA-4D82-4853-8D52-E911915352E2}" type="pres">
      <dgm:prSet presAssocID="{35AB2720-676B-4D51-855B-A24988F9B548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480298B2-E709-4DA1-B73F-0C9AB111A63F}" type="pres">
      <dgm:prSet presAssocID="{35AB2720-676B-4D51-855B-A24988F9B548}" presName="parentText" presStyleLbl="node1" presStyleIdx="2" presStyleCnt="6" custScaleX="5950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53D692-A761-4DE2-B0A9-BCBE224E7BEA}" type="pres">
      <dgm:prSet presAssocID="{35AB2720-676B-4D51-855B-A24988F9B54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D689C02-62C2-4A72-8007-FC4FB80C7FC8}" type="pres">
      <dgm:prSet presAssocID="{02421595-920A-4B65-8758-06029F00BA62}" presName="sp" presStyleCnt="0"/>
      <dgm:spPr/>
      <dgm:t>
        <a:bodyPr/>
        <a:lstStyle/>
        <a:p>
          <a:pPr latinLnBrk="1"/>
          <a:endParaRPr lang="ko-KR" altLang="en-US"/>
        </a:p>
      </dgm:t>
    </dgm:pt>
    <dgm:pt modelId="{EAF5BE1C-3416-47E6-97C7-501A4B6ABDB8}" type="pres">
      <dgm:prSet presAssocID="{5FC4F2A6-639B-4394-BE1D-6008A41814C6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AFBD004E-85B1-4753-9173-AC784878647E}" type="pres">
      <dgm:prSet presAssocID="{5FC4F2A6-639B-4394-BE1D-6008A41814C6}" presName="parentText" presStyleLbl="node1" presStyleIdx="3" presStyleCnt="6" custScaleX="5950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22B07C-79E9-48A0-BD36-44EDCDF0B083}" type="pres">
      <dgm:prSet presAssocID="{5FC4F2A6-639B-4394-BE1D-6008A41814C6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DD9EFC-6FE7-4BC9-B7E1-FCFC483B2573}" type="pres">
      <dgm:prSet presAssocID="{01B7FCCB-B516-4AC7-AD25-8427A651BCF7}" presName="sp" presStyleCnt="0"/>
      <dgm:spPr/>
      <dgm:t>
        <a:bodyPr/>
        <a:lstStyle/>
        <a:p>
          <a:pPr latinLnBrk="1"/>
          <a:endParaRPr lang="ko-KR" altLang="en-US"/>
        </a:p>
      </dgm:t>
    </dgm:pt>
    <dgm:pt modelId="{AAAD2221-FE1E-4E36-8EB2-65154E4BA45E}" type="pres">
      <dgm:prSet presAssocID="{84B2D859-B09F-4957-9DA7-2F38C5136801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12DDD637-2524-4746-8594-DD7E6FA42CEE}" type="pres">
      <dgm:prSet presAssocID="{84B2D859-B09F-4957-9DA7-2F38C5136801}" presName="parentText" presStyleLbl="node1" presStyleIdx="4" presStyleCnt="6" custScaleX="5950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728348-0D85-4B64-8AE6-2BF2B0DF0F2A}" type="pres">
      <dgm:prSet presAssocID="{84B2D859-B09F-4957-9DA7-2F38C5136801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7F58F2-2821-444F-90F3-4EE318312EA7}" type="pres">
      <dgm:prSet presAssocID="{56548AC1-B4A6-4B17-BC65-04F497DF3837}" presName="sp" presStyleCnt="0"/>
      <dgm:spPr/>
      <dgm:t>
        <a:bodyPr/>
        <a:lstStyle/>
        <a:p>
          <a:pPr latinLnBrk="1"/>
          <a:endParaRPr lang="ko-KR" altLang="en-US"/>
        </a:p>
      </dgm:t>
    </dgm:pt>
    <dgm:pt modelId="{7A4875F4-094C-417A-8D5B-777A55216B0E}" type="pres">
      <dgm:prSet presAssocID="{23E223D3-FA9A-4ED6-83EA-9E216B152A6A}" presName="linNode" presStyleCnt="0"/>
      <dgm:spPr/>
      <dgm:t>
        <a:bodyPr/>
        <a:lstStyle/>
        <a:p>
          <a:pPr latinLnBrk="1"/>
          <a:endParaRPr lang="ko-KR" altLang="en-US"/>
        </a:p>
      </dgm:t>
    </dgm:pt>
    <dgm:pt modelId="{EBD4EA6A-1FBF-4C23-8306-8BF00B25F784}" type="pres">
      <dgm:prSet presAssocID="{23E223D3-FA9A-4ED6-83EA-9E216B152A6A}" presName="parentText" presStyleLbl="node1" presStyleIdx="5" presStyleCnt="6" custScaleX="5950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D3A560-8838-4B45-A5F9-B98D24B4C3B9}" type="pres">
      <dgm:prSet presAssocID="{23E223D3-FA9A-4ED6-83EA-9E216B152A6A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C5F3CF8-2302-47D0-A2C3-A2DBA2865321}" srcId="{168D275B-8DF8-4BF6-82BE-177B3A2685D1}" destId="{5FC4F2A6-639B-4394-BE1D-6008A41814C6}" srcOrd="3" destOrd="0" parTransId="{C9355218-A06B-47E2-9D15-D3C0149F6E49}" sibTransId="{01B7FCCB-B516-4AC7-AD25-8427A651BCF7}"/>
    <dgm:cxn modelId="{ADE09472-8542-4744-AC42-0C5A2F4014F1}" srcId="{168D275B-8DF8-4BF6-82BE-177B3A2685D1}" destId="{E45A612C-1316-4983-A235-BB7A9A0CF81F}" srcOrd="0" destOrd="0" parTransId="{9A3226BF-7F0B-4B88-A23E-0178587FA2AE}" sibTransId="{55FA16E8-CAE1-40E4-8FF1-A01391047043}"/>
    <dgm:cxn modelId="{903755BE-546B-4D50-A5AB-A83BCAA52377}" srcId="{84B2D859-B09F-4957-9DA7-2F38C5136801}" destId="{9C0EC246-C94F-4DA5-A8E5-C3D220509ACE}" srcOrd="0" destOrd="0" parTransId="{F7C9AC26-DBB6-466F-A169-3055E8A6D043}" sibTransId="{47BB3751-81D1-4F0B-8A22-F087B0F834E0}"/>
    <dgm:cxn modelId="{30723C7E-061D-4EBC-8327-8AB150557497}" srcId="{168D275B-8DF8-4BF6-82BE-177B3A2685D1}" destId="{84B2D859-B09F-4957-9DA7-2F38C5136801}" srcOrd="4" destOrd="0" parTransId="{38E24E59-B400-4E38-B916-77473FC1AFCF}" sibTransId="{56548AC1-B4A6-4B17-BC65-04F497DF3837}"/>
    <dgm:cxn modelId="{619E74D4-5EBC-4786-885B-E41697FD24C4}" type="presOf" srcId="{35AB2720-676B-4D51-855B-A24988F9B548}" destId="{480298B2-E709-4DA1-B73F-0C9AB111A63F}" srcOrd="0" destOrd="0" presId="urn:microsoft.com/office/officeart/2005/8/layout/vList5"/>
    <dgm:cxn modelId="{32D1A950-2690-4519-8F21-47E9201E4DC8}" type="presOf" srcId="{9C0EC246-C94F-4DA5-A8E5-C3D220509ACE}" destId="{3E728348-0D85-4B64-8AE6-2BF2B0DF0F2A}" srcOrd="0" destOrd="0" presId="urn:microsoft.com/office/officeart/2005/8/layout/vList5"/>
    <dgm:cxn modelId="{0923D1C3-42B8-4EC8-BC45-572DD70CEC53}" type="presOf" srcId="{84B2D859-B09F-4957-9DA7-2F38C5136801}" destId="{12DDD637-2524-4746-8594-DD7E6FA42CEE}" srcOrd="0" destOrd="0" presId="urn:microsoft.com/office/officeart/2005/8/layout/vList5"/>
    <dgm:cxn modelId="{9E313541-FAF4-4232-9D8B-877E4D77EE59}" srcId="{5FC4F2A6-639B-4394-BE1D-6008A41814C6}" destId="{162C34A1-38D6-4BF9-A068-AED45E6FD9FF}" srcOrd="0" destOrd="0" parTransId="{A8F89348-4197-486C-93AD-BE85F126DD5E}" sibTransId="{3F48B1E2-A48C-4DA3-A1D5-99ABDBB45208}"/>
    <dgm:cxn modelId="{AD55BF2A-9A31-4BE2-88CE-4FC7420B32AA}" srcId="{35AB2720-676B-4D51-855B-A24988F9B548}" destId="{19685BAA-A4E8-45CA-BE2E-F3357ACA8E0F}" srcOrd="0" destOrd="0" parTransId="{82ECA031-FC5C-4574-B2DB-24716BA8F2C4}" sibTransId="{4557B1EA-2DF2-486D-89E2-A20D8733840B}"/>
    <dgm:cxn modelId="{A1A1F073-AFAC-4795-953E-D6BD98CC9251}" type="presOf" srcId="{5FC4F2A6-639B-4394-BE1D-6008A41814C6}" destId="{AFBD004E-85B1-4753-9173-AC784878647E}" srcOrd="0" destOrd="0" presId="urn:microsoft.com/office/officeart/2005/8/layout/vList5"/>
    <dgm:cxn modelId="{ED637603-2437-4361-9259-0DDCD629C45D}" srcId="{3429084D-284B-482C-BB0A-5749A3170873}" destId="{0FECC249-01A4-4D03-8A8C-344CE5331E71}" srcOrd="0" destOrd="0" parTransId="{E2695E2C-3A0D-418B-B430-AC40E049EE05}" sibTransId="{1A829CAB-E76F-44F7-8A21-23695603BCE9}"/>
    <dgm:cxn modelId="{2C3D232D-A95F-4D33-A66E-8FA92648450A}" srcId="{168D275B-8DF8-4BF6-82BE-177B3A2685D1}" destId="{23E223D3-FA9A-4ED6-83EA-9E216B152A6A}" srcOrd="5" destOrd="0" parTransId="{710C7FAB-7510-4842-A466-6A6CEB2FCA78}" sibTransId="{16CFA113-8493-426D-B0EF-9302C5165633}"/>
    <dgm:cxn modelId="{3E2EF79D-9159-4EF5-8EDE-62088B776661}" srcId="{168D275B-8DF8-4BF6-82BE-177B3A2685D1}" destId="{3429084D-284B-482C-BB0A-5749A3170873}" srcOrd="1" destOrd="0" parTransId="{7A2EFE5B-1E18-4829-A44C-9A50738BC25E}" sibTransId="{4A36CD0E-1E15-40E3-BEEC-29BBAFCA7575}"/>
    <dgm:cxn modelId="{0C87D1EE-9246-42E2-9FBE-670E22108265}" type="presOf" srcId="{0FECC249-01A4-4D03-8A8C-344CE5331E71}" destId="{A1B8A1F4-6415-4F2B-A35A-D53B4F9908E5}" srcOrd="0" destOrd="0" presId="urn:microsoft.com/office/officeart/2005/8/layout/vList5"/>
    <dgm:cxn modelId="{199E591F-6248-4EDC-BDF7-0C4EDCEEB361}" type="presOf" srcId="{162C34A1-38D6-4BF9-A068-AED45E6FD9FF}" destId="{9922B07C-79E9-48A0-BD36-44EDCDF0B083}" srcOrd="0" destOrd="0" presId="urn:microsoft.com/office/officeart/2005/8/layout/vList5"/>
    <dgm:cxn modelId="{342C179F-0B09-4763-B231-DCB83E4F5891}" type="presOf" srcId="{9D432D3C-00F9-43ED-A3CE-C7C6F8B4D130}" destId="{3614048D-AA61-4683-B373-5921CEB67AA9}" srcOrd="0" destOrd="0" presId="urn:microsoft.com/office/officeart/2005/8/layout/vList5"/>
    <dgm:cxn modelId="{87DDEB6F-8B43-41BD-90DB-29451B833AAC}" type="presOf" srcId="{E45A612C-1316-4983-A235-BB7A9A0CF81F}" destId="{C9A1DA23-5D63-4676-85C7-51487D7A8383}" srcOrd="0" destOrd="0" presId="urn:microsoft.com/office/officeart/2005/8/layout/vList5"/>
    <dgm:cxn modelId="{5854A9C2-1D68-44E5-BF7B-8850FCCC0C70}" srcId="{E45A612C-1316-4983-A235-BB7A9A0CF81F}" destId="{9D432D3C-00F9-43ED-A3CE-C7C6F8B4D130}" srcOrd="0" destOrd="0" parTransId="{B82329ED-0ABB-4C78-A4BC-47B1B7D83807}" sibTransId="{AA55B6B4-3693-4D3E-97FD-9F156F55063E}"/>
    <dgm:cxn modelId="{084EDA30-A0EA-4D9D-B219-EED44C40E24F}" srcId="{23E223D3-FA9A-4ED6-83EA-9E216B152A6A}" destId="{342BB704-CAB5-4D1E-AFC8-7BC1AA4A3F17}" srcOrd="0" destOrd="0" parTransId="{8092D3F3-ABD1-45EE-845E-2D6739C7A3D4}" sibTransId="{D4E3A4E9-A2DF-4320-BD66-76FDB171A0C9}"/>
    <dgm:cxn modelId="{107FE406-7487-4555-8319-8151A7143FC8}" srcId="{168D275B-8DF8-4BF6-82BE-177B3A2685D1}" destId="{35AB2720-676B-4D51-855B-A24988F9B548}" srcOrd="2" destOrd="0" parTransId="{FFC31DE1-D209-4A27-A437-1DB98DDAB28C}" sibTransId="{02421595-920A-4B65-8758-06029F00BA62}"/>
    <dgm:cxn modelId="{4D13BF57-3DFF-41B8-A716-54BF1473CDF6}" type="presOf" srcId="{3429084D-284B-482C-BB0A-5749A3170873}" destId="{C2D1985F-DB75-4976-AC49-66C69F060F31}" srcOrd="0" destOrd="0" presId="urn:microsoft.com/office/officeart/2005/8/layout/vList5"/>
    <dgm:cxn modelId="{2E4E5D1E-5095-4308-9D77-5050FAD1C414}" type="presOf" srcId="{342BB704-CAB5-4D1E-AFC8-7BC1AA4A3F17}" destId="{7AD3A560-8838-4B45-A5F9-B98D24B4C3B9}" srcOrd="0" destOrd="0" presId="urn:microsoft.com/office/officeart/2005/8/layout/vList5"/>
    <dgm:cxn modelId="{FCAE3370-AFD6-4FAE-BA47-8A5BD32FA5A5}" type="presOf" srcId="{23E223D3-FA9A-4ED6-83EA-9E216B152A6A}" destId="{EBD4EA6A-1FBF-4C23-8306-8BF00B25F784}" srcOrd="0" destOrd="0" presId="urn:microsoft.com/office/officeart/2005/8/layout/vList5"/>
    <dgm:cxn modelId="{E140B14D-3001-48CA-A966-DF5D6F70F35A}" type="presOf" srcId="{19685BAA-A4E8-45CA-BE2E-F3357ACA8E0F}" destId="{7A53D692-A761-4DE2-B0A9-BCBE224E7BEA}" srcOrd="0" destOrd="0" presId="urn:microsoft.com/office/officeart/2005/8/layout/vList5"/>
    <dgm:cxn modelId="{59B69987-A786-4C1B-9ACA-FD8439534214}" type="presOf" srcId="{168D275B-8DF8-4BF6-82BE-177B3A2685D1}" destId="{88741146-229B-4017-A67C-A02BDA76F71B}" srcOrd="0" destOrd="0" presId="urn:microsoft.com/office/officeart/2005/8/layout/vList5"/>
    <dgm:cxn modelId="{CDB7EBEE-2BB1-414D-B582-AAFCBB2FB737}" type="presParOf" srcId="{88741146-229B-4017-A67C-A02BDA76F71B}" destId="{7ED2CF57-7EAE-483A-B0CF-D3A31A93B73B}" srcOrd="0" destOrd="0" presId="urn:microsoft.com/office/officeart/2005/8/layout/vList5"/>
    <dgm:cxn modelId="{E063A50A-F5BA-4BD7-B0D6-3815AC953D3F}" type="presParOf" srcId="{7ED2CF57-7EAE-483A-B0CF-D3A31A93B73B}" destId="{C9A1DA23-5D63-4676-85C7-51487D7A8383}" srcOrd="0" destOrd="0" presId="urn:microsoft.com/office/officeart/2005/8/layout/vList5"/>
    <dgm:cxn modelId="{69A8A6B5-D28B-4979-943D-4E820BB88DBA}" type="presParOf" srcId="{7ED2CF57-7EAE-483A-B0CF-D3A31A93B73B}" destId="{3614048D-AA61-4683-B373-5921CEB67AA9}" srcOrd="1" destOrd="0" presId="urn:microsoft.com/office/officeart/2005/8/layout/vList5"/>
    <dgm:cxn modelId="{5255944C-2D4C-4CA5-8880-45500F5FE966}" type="presParOf" srcId="{88741146-229B-4017-A67C-A02BDA76F71B}" destId="{99ECD18A-4673-4D1E-96DC-9A9440598431}" srcOrd="1" destOrd="0" presId="urn:microsoft.com/office/officeart/2005/8/layout/vList5"/>
    <dgm:cxn modelId="{DAFEFA9E-C370-4CFC-804B-A5D9E0E1118A}" type="presParOf" srcId="{88741146-229B-4017-A67C-A02BDA76F71B}" destId="{837239D9-DB62-4FEA-A397-940F0F760D50}" srcOrd="2" destOrd="0" presId="urn:microsoft.com/office/officeart/2005/8/layout/vList5"/>
    <dgm:cxn modelId="{5E44F08D-4859-4E42-80EB-F10F79BAF5F3}" type="presParOf" srcId="{837239D9-DB62-4FEA-A397-940F0F760D50}" destId="{C2D1985F-DB75-4976-AC49-66C69F060F31}" srcOrd="0" destOrd="0" presId="urn:microsoft.com/office/officeart/2005/8/layout/vList5"/>
    <dgm:cxn modelId="{285F8B52-96EC-4858-AB96-B719B545D814}" type="presParOf" srcId="{837239D9-DB62-4FEA-A397-940F0F760D50}" destId="{A1B8A1F4-6415-4F2B-A35A-D53B4F9908E5}" srcOrd="1" destOrd="0" presId="urn:microsoft.com/office/officeart/2005/8/layout/vList5"/>
    <dgm:cxn modelId="{AAAF9A39-415E-4E97-BA08-C5DB70B818FA}" type="presParOf" srcId="{88741146-229B-4017-A67C-A02BDA76F71B}" destId="{F8393B03-8139-46C0-A808-E0151CE61687}" srcOrd="3" destOrd="0" presId="urn:microsoft.com/office/officeart/2005/8/layout/vList5"/>
    <dgm:cxn modelId="{838469B9-C0D5-472A-A3F2-9DD863183F78}" type="presParOf" srcId="{88741146-229B-4017-A67C-A02BDA76F71B}" destId="{D69321CA-4D82-4853-8D52-E911915352E2}" srcOrd="4" destOrd="0" presId="urn:microsoft.com/office/officeart/2005/8/layout/vList5"/>
    <dgm:cxn modelId="{83297923-4B9B-40C4-B781-2AC2321E9C47}" type="presParOf" srcId="{D69321CA-4D82-4853-8D52-E911915352E2}" destId="{480298B2-E709-4DA1-B73F-0C9AB111A63F}" srcOrd="0" destOrd="0" presId="urn:microsoft.com/office/officeart/2005/8/layout/vList5"/>
    <dgm:cxn modelId="{5E3345F1-4E42-4C3A-82F7-DD69885CCBA7}" type="presParOf" srcId="{D69321CA-4D82-4853-8D52-E911915352E2}" destId="{7A53D692-A761-4DE2-B0A9-BCBE224E7BEA}" srcOrd="1" destOrd="0" presId="urn:microsoft.com/office/officeart/2005/8/layout/vList5"/>
    <dgm:cxn modelId="{84CFA963-642A-47D6-B65B-5566254FFFF7}" type="presParOf" srcId="{88741146-229B-4017-A67C-A02BDA76F71B}" destId="{AD689C02-62C2-4A72-8007-FC4FB80C7FC8}" srcOrd="5" destOrd="0" presId="urn:microsoft.com/office/officeart/2005/8/layout/vList5"/>
    <dgm:cxn modelId="{1EF459E0-D494-4B14-B92F-FA1E2D38D48F}" type="presParOf" srcId="{88741146-229B-4017-A67C-A02BDA76F71B}" destId="{EAF5BE1C-3416-47E6-97C7-501A4B6ABDB8}" srcOrd="6" destOrd="0" presId="urn:microsoft.com/office/officeart/2005/8/layout/vList5"/>
    <dgm:cxn modelId="{5D974F66-8CB3-4C96-A036-4A02534B1570}" type="presParOf" srcId="{EAF5BE1C-3416-47E6-97C7-501A4B6ABDB8}" destId="{AFBD004E-85B1-4753-9173-AC784878647E}" srcOrd="0" destOrd="0" presId="urn:microsoft.com/office/officeart/2005/8/layout/vList5"/>
    <dgm:cxn modelId="{CD017D9D-CDAD-4510-A928-C173638084C8}" type="presParOf" srcId="{EAF5BE1C-3416-47E6-97C7-501A4B6ABDB8}" destId="{9922B07C-79E9-48A0-BD36-44EDCDF0B083}" srcOrd="1" destOrd="0" presId="urn:microsoft.com/office/officeart/2005/8/layout/vList5"/>
    <dgm:cxn modelId="{443A6889-49FF-417E-BF62-968475EEB0A7}" type="presParOf" srcId="{88741146-229B-4017-A67C-A02BDA76F71B}" destId="{01DD9EFC-6FE7-4BC9-B7E1-FCFC483B2573}" srcOrd="7" destOrd="0" presId="urn:microsoft.com/office/officeart/2005/8/layout/vList5"/>
    <dgm:cxn modelId="{F26C0FAF-2AF6-4E4E-B4B8-CA4AE72C0A0D}" type="presParOf" srcId="{88741146-229B-4017-A67C-A02BDA76F71B}" destId="{AAAD2221-FE1E-4E36-8EB2-65154E4BA45E}" srcOrd="8" destOrd="0" presId="urn:microsoft.com/office/officeart/2005/8/layout/vList5"/>
    <dgm:cxn modelId="{6E7165EA-909D-490B-B92E-DB7A9A517D06}" type="presParOf" srcId="{AAAD2221-FE1E-4E36-8EB2-65154E4BA45E}" destId="{12DDD637-2524-4746-8594-DD7E6FA42CEE}" srcOrd="0" destOrd="0" presId="urn:microsoft.com/office/officeart/2005/8/layout/vList5"/>
    <dgm:cxn modelId="{DAD9185B-278D-4B92-A6EA-6FDCC5EDE77D}" type="presParOf" srcId="{AAAD2221-FE1E-4E36-8EB2-65154E4BA45E}" destId="{3E728348-0D85-4B64-8AE6-2BF2B0DF0F2A}" srcOrd="1" destOrd="0" presId="urn:microsoft.com/office/officeart/2005/8/layout/vList5"/>
    <dgm:cxn modelId="{E21BFAD5-F799-43BE-A8A5-35D5F633B840}" type="presParOf" srcId="{88741146-229B-4017-A67C-A02BDA76F71B}" destId="{8F7F58F2-2821-444F-90F3-4EE318312EA7}" srcOrd="9" destOrd="0" presId="urn:microsoft.com/office/officeart/2005/8/layout/vList5"/>
    <dgm:cxn modelId="{90C84106-79BF-48D2-9E50-19695B0F954E}" type="presParOf" srcId="{88741146-229B-4017-A67C-A02BDA76F71B}" destId="{7A4875F4-094C-417A-8D5B-777A55216B0E}" srcOrd="10" destOrd="0" presId="urn:microsoft.com/office/officeart/2005/8/layout/vList5"/>
    <dgm:cxn modelId="{BF2A11CB-7114-461D-A73E-653ACB2FA004}" type="presParOf" srcId="{7A4875F4-094C-417A-8D5B-777A55216B0E}" destId="{EBD4EA6A-1FBF-4C23-8306-8BF00B25F784}" srcOrd="0" destOrd="0" presId="urn:microsoft.com/office/officeart/2005/8/layout/vList5"/>
    <dgm:cxn modelId="{14D6D203-CEC0-4FB7-B173-AAC8D817ECF0}" type="presParOf" srcId="{7A4875F4-094C-417A-8D5B-777A55216B0E}" destId="{7AD3A560-8838-4B45-A5F9-B98D24B4C3B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4048D-AA61-4683-B373-5921CEB67AA9}">
      <dsp:nvSpPr>
        <dsp:cNvPr id="0" name=""/>
        <dsp:cNvSpPr/>
      </dsp:nvSpPr>
      <dsp:spPr>
        <a:xfrm rot="5400000">
          <a:off x="3775432" y="-1800921"/>
          <a:ext cx="519906" cy="425395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맵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smtClean="0"/>
            <a:t>전투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err="1" smtClean="0"/>
            <a:t>포켓몬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err="1" smtClean="0"/>
            <a:t>몬스터</a:t>
          </a:r>
          <a:r>
            <a:rPr lang="en-US" altLang="ko-KR" sz="1400" b="1" kern="1200" dirty="0" smtClean="0"/>
            <a:t>, </a:t>
          </a:r>
          <a:r>
            <a:rPr lang="ko-KR" altLang="en-US" sz="1400" b="1" kern="1200" dirty="0" err="1" smtClean="0"/>
            <a:t>메인게임</a:t>
          </a:r>
          <a:endParaRPr lang="ko-KR" altLang="en-US" sz="1400" b="1" kern="1200" dirty="0"/>
        </a:p>
      </dsp:txBody>
      <dsp:txXfrm rot="-5400000">
        <a:off x="1908407" y="91484"/>
        <a:ext cx="4228577" cy="469146"/>
      </dsp:txXfrm>
    </dsp:sp>
    <dsp:sp modelId="{C9A1DA23-5D63-4676-85C7-51487D7A8383}">
      <dsp:nvSpPr>
        <dsp:cNvPr id="0" name=""/>
        <dsp:cNvSpPr/>
      </dsp:nvSpPr>
      <dsp:spPr>
        <a:xfrm>
          <a:off x="484444" y="1116"/>
          <a:ext cx="1423961" cy="6498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사용 클래스</a:t>
          </a:r>
          <a:endParaRPr lang="ko-KR" altLang="en-US" sz="1800" b="1" kern="1200" dirty="0"/>
        </a:p>
      </dsp:txBody>
      <dsp:txXfrm>
        <a:off x="516169" y="32841"/>
        <a:ext cx="1360511" cy="586432"/>
      </dsp:txXfrm>
    </dsp:sp>
    <dsp:sp modelId="{A1B8A1F4-6415-4F2B-A35A-D53B4F9908E5}">
      <dsp:nvSpPr>
        <dsp:cNvPr id="0" name=""/>
        <dsp:cNvSpPr/>
      </dsp:nvSpPr>
      <dsp:spPr>
        <a:xfrm rot="5400000">
          <a:off x="3775432" y="-1118544"/>
          <a:ext cx="519906" cy="4253957"/>
        </a:xfrm>
        <a:prstGeom prst="round2SameRect">
          <a:avLst/>
        </a:prstGeom>
        <a:solidFill>
          <a:schemeClr val="accent4">
            <a:tint val="40000"/>
            <a:alpha val="90000"/>
            <a:hueOff val="-789142"/>
            <a:satOff val="4431"/>
            <a:lumOff val="28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789142"/>
              <a:satOff val="4431"/>
              <a:lumOff val="2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smtClean="0"/>
            <a:t>집</a:t>
          </a:r>
          <a:r>
            <a:rPr lang="en-US" altLang="ko-KR" sz="1400" b="1" kern="1200" smtClean="0"/>
            <a:t>, </a:t>
          </a:r>
          <a:r>
            <a:rPr lang="ko-KR" altLang="en-US" sz="1400" b="1" kern="1200" smtClean="0"/>
            <a:t>필드 를 구성하는 맵을 만드는 클래스</a:t>
          </a:r>
          <a:endParaRPr lang="ko-KR" altLang="en-US" sz="1400" b="1" kern="1200" dirty="0"/>
        </a:p>
      </dsp:txBody>
      <dsp:txXfrm rot="-5400000">
        <a:off x="1908407" y="773861"/>
        <a:ext cx="4228577" cy="469146"/>
      </dsp:txXfrm>
    </dsp:sp>
    <dsp:sp modelId="{C2D1985F-DB75-4976-AC49-66C69F060F31}">
      <dsp:nvSpPr>
        <dsp:cNvPr id="0" name=""/>
        <dsp:cNvSpPr/>
      </dsp:nvSpPr>
      <dsp:spPr>
        <a:xfrm>
          <a:off x="484444" y="683493"/>
          <a:ext cx="1423961" cy="649882"/>
        </a:xfrm>
        <a:prstGeom prst="roundRect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/>
            <a:t>맵</a:t>
          </a:r>
          <a:endParaRPr lang="ko-KR" altLang="en-US" sz="1800" b="1" kern="1200" dirty="0"/>
        </a:p>
      </dsp:txBody>
      <dsp:txXfrm>
        <a:off x="516169" y="715218"/>
        <a:ext cx="1360511" cy="586432"/>
      </dsp:txXfrm>
    </dsp:sp>
    <dsp:sp modelId="{7A53D692-A761-4DE2-B0A9-BCBE224E7BEA}">
      <dsp:nvSpPr>
        <dsp:cNvPr id="0" name=""/>
        <dsp:cNvSpPr/>
      </dsp:nvSpPr>
      <dsp:spPr>
        <a:xfrm rot="5400000">
          <a:off x="3775432" y="-436167"/>
          <a:ext cx="519906" cy="4253957"/>
        </a:xfrm>
        <a:prstGeom prst="round2SameRect">
          <a:avLst/>
        </a:prstGeom>
        <a:solidFill>
          <a:schemeClr val="accent4">
            <a:tint val="40000"/>
            <a:alpha val="90000"/>
            <a:hueOff val="-1578284"/>
            <a:satOff val="8863"/>
            <a:lumOff val="56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578284"/>
              <a:satOff val="8863"/>
              <a:lumOff val="5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포켓몬의</a:t>
          </a:r>
          <a:r>
            <a:rPr lang="ko-KR" altLang="en-US" sz="1400" b="1" kern="1200" dirty="0" smtClean="0"/>
            <a:t> </a:t>
          </a:r>
          <a:r>
            <a:rPr lang="ko-KR" altLang="en-US" sz="1400" b="1" kern="1200" dirty="0" err="1" smtClean="0"/>
            <a:t>능력치와</a:t>
          </a:r>
          <a:r>
            <a:rPr lang="ko-KR" altLang="en-US" sz="1400" b="1" kern="1200" dirty="0" smtClean="0"/>
            <a:t> 레벨</a:t>
          </a:r>
          <a:r>
            <a:rPr lang="en-US" altLang="ko-KR" sz="1400" b="1" kern="1200" dirty="0" smtClean="0"/>
            <a:t>,</a:t>
          </a:r>
          <a:r>
            <a:rPr lang="ko-KR" altLang="en-US" sz="1400" b="1" kern="1200" dirty="0" smtClean="0"/>
            <a:t> </a:t>
          </a:r>
          <a:r>
            <a:rPr lang="ko-KR" altLang="en-US" sz="1400" b="1" kern="1200" dirty="0" err="1" smtClean="0"/>
            <a:t>스킬을</a:t>
          </a:r>
          <a:r>
            <a:rPr lang="ko-KR" altLang="en-US" sz="1400" b="1" kern="1200" dirty="0" smtClean="0"/>
            <a:t> 보관하는 클래스</a:t>
          </a:r>
          <a:endParaRPr lang="ko-KR" altLang="en-US" sz="1400" b="1" kern="1200" dirty="0"/>
        </a:p>
      </dsp:txBody>
      <dsp:txXfrm rot="-5400000">
        <a:off x="1908407" y="1456238"/>
        <a:ext cx="4228577" cy="469146"/>
      </dsp:txXfrm>
    </dsp:sp>
    <dsp:sp modelId="{480298B2-E709-4DA1-B73F-0C9AB111A63F}">
      <dsp:nvSpPr>
        <dsp:cNvPr id="0" name=""/>
        <dsp:cNvSpPr/>
      </dsp:nvSpPr>
      <dsp:spPr>
        <a:xfrm>
          <a:off x="484444" y="1365870"/>
          <a:ext cx="1423961" cy="649882"/>
        </a:xfrm>
        <a:prstGeom prst="roundRect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/>
            <a:t>포켓몬</a:t>
          </a:r>
          <a:endParaRPr lang="ko-KR" altLang="en-US" sz="1800" b="1" kern="1200" dirty="0"/>
        </a:p>
      </dsp:txBody>
      <dsp:txXfrm>
        <a:off x="516169" y="1397595"/>
        <a:ext cx="1360511" cy="586432"/>
      </dsp:txXfrm>
    </dsp:sp>
    <dsp:sp modelId="{9922B07C-79E9-48A0-BD36-44EDCDF0B083}">
      <dsp:nvSpPr>
        <dsp:cNvPr id="0" name=""/>
        <dsp:cNvSpPr/>
      </dsp:nvSpPr>
      <dsp:spPr>
        <a:xfrm rot="5400000">
          <a:off x="3775432" y="246209"/>
          <a:ext cx="519906" cy="4253957"/>
        </a:xfrm>
        <a:prstGeom prst="round2SameRect">
          <a:avLst/>
        </a:prstGeom>
        <a:solidFill>
          <a:schemeClr val="accent4">
            <a:tint val="40000"/>
            <a:alpha val="90000"/>
            <a:hueOff val="-2367426"/>
            <a:satOff val="13294"/>
            <a:lumOff val="845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367426"/>
              <a:satOff val="13294"/>
              <a:lumOff val="8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err="1" smtClean="0"/>
            <a:t>몬스터의</a:t>
          </a:r>
          <a:r>
            <a:rPr lang="ko-KR" altLang="en-US" sz="1400" b="1" kern="1200" dirty="0" smtClean="0"/>
            <a:t> </a:t>
          </a:r>
          <a:r>
            <a:rPr lang="ko-KR" altLang="en-US" sz="1400" b="1" kern="1200" dirty="0" err="1" smtClean="0"/>
            <a:t>능력치와</a:t>
          </a:r>
          <a:r>
            <a:rPr lang="ko-KR" altLang="en-US" sz="1400" b="1" kern="1200" dirty="0" smtClean="0"/>
            <a:t> </a:t>
          </a:r>
          <a:r>
            <a:rPr lang="ko-KR" altLang="en-US" sz="1400" b="1" kern="1200" dirty="0" err="1" smtClean="0"/>
            <a:t>스킬을</a:t>
          </a:r>
          <a:r>
            <a:rPr lang="ko-KR" altLang="en-US" sz="1400" b="1" kern="1200" dirty="0" smtClean="0"/>
            <a:t> 보관하는 클래스</a:t>
          </a:r>
          <a:endParaRPr lang="ko-KR" altLang="en-US" sz="1400" b="1" kern="1200" dirty="0"/>
        </a:p>
      </dsp:txBody>
      <dsp:txXfrm rot="-5400000">
        <a:off x="1908407" y="2138614"/>
        <a:ext cx="4228577" cy="469146"/>
      </dsp:txXfrm>
    </dsp:sp>
    <dsp:sp modelId="{AFBD004E-85B1-4753-9173-AC784878647E}">
      <dsp:nvSpPr>
        <dsp:cNvPr id="0" name=""/>
        <dsp:cNvSpPr/>
      </dsp:nvSpPr>
      <dsp:spPr>
        <a:xfrm>
          <a:off x="484444" y="2048247"/>
          <a:ext cx="1423961" cy="649882"/>
        </a:xfrm>
        <a:prstGeom prst="roundRect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/>
            <a:t>몬스터</a:t>
          </a:r>
          <a:endParaRPr lang="ko-KR" altLang="en-US" sz="1800" b="1" kern="1200" dirty="0"/>
        </a:p>
      </dsp:txBody>
      <dsp:txXfrm>
        <a:off x="516169" y="2079972"/>
        <a:ext cx="1360511" cy="586432"/>
      </dsp:txXfrm>
    </dsp:sp>
    <dsp:sp modelId="{3E728348-0D85-4B64-8AE6-2BF2B0DF0F2A}">
      <dsp:nvSpPr>
        <dsp:cNvPr id="0" name=""/>
        <dsp:cNvSpPr/>
      </dsp:nvSpPr>
      <dsp:spPr>
        <a:xfrm rot="5400000">
          <a:off x="3775432" y="928586"/>
          <a:ext cx="519906" cy="4253957"/>
        </a:xfrm>
        <a:prstGeom prst="round2SameRect">
          <a:avLst/>
        </a:prstGeom>
        <a:solidFill>
          <a:schemeClr val="accent4">
            <a:tint val="40000"/>
            <a:alpha val="90000"/>
            <a:hueOff val="-3156568"/>
            <a:satOff val="17726"/>
            <a:lumOff val="112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156568"/>
              <a:satOff val="17726"/>
              <a:lumOff val="11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전투화면과 전투 진행을 담당하는 클래스</a:t>
          </a:r>
          <a:endParaRPr lang="ko-KR" altLang="en-US" sz="1400" b="1" kern="1200" dirty="0"/>
        </a:p>
      </dsp:txBody>
      <dsp:txXfrm rot="-5400000">
        <a:off x="1908407" y="2820991"/>
        <a:ext cx="4228577" cy="469146"/>
      </dsp:txXfrm>
    </dsp:sp>
    <dsp:sp modelId="{12DDD637-2524-4746-8594-DD7E6FA42CEE}">
      <dsp:nvSpPr>
        <dsp:cNvPr id="0" name=""/>
        <dsp:cNvSpPr/>
      </dsp:nvSpPr>
      <dsp:spPr>
        <a:xfrm>
          <a:off x="484444" y="2730624"/>
          <a:ext cx="1423961" cy="649882"/>
        </a:xfrm>
        <a:prstGeom prst="roundRect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전투</a:t>
          </a:r>
          <a:endParaRPr lang="ko-KR" altLang="en-US" sz="1800" b="1" kern="1200" dirty="0"/>
        </a:p>
      </dsp:txBody>
      <dsp:txXfrm>
        <a:off x="516169" y="2762349"/>
        <a:ext cx="1360511" cy="586432"/>
      </dsp:txXfrm>
    </dsp:sp>
    <dsp:sp modelId="{7AD3A560-8838-4B45-A5F9-B98D24B4C3B9}">
      <dsp:nvSpPr>
        <dsp:cNvPr id="0" name=""/>
        <dsp:cNvSpPr/>
      </dsp:nvSpPr>
      <dsp:spPr>
        <a:xfrm rot="5400000">
          <a:off x="3775432" y="1610963"/>
          <a:ext cx="519906" cy="4253957"/>
        </a:xfrm>
        <a:prstGeom prst="round2SameRect">
          <a:avLst/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400" b="1" kern="1200" dirty="0" smtClean="0"/>
            <a:t>기본적인 게임의 흐름을 진행하는 클래스</a:t>
          </a:r>
          <a:endParaRPr lang="ko-KR" altLang="en-US" sz="1400" b="1" kern="1200" dirty="0"/>
        </a:p>
      </dsp:txBody>
      <dsp:txXfrm rot="-5400000">
        <a:off x="1908407" y="3503368"/>
        <a:ext cx="4228577" cy="469146"/>
      </dsp:txXfrm>
    </dsp:sp>
    <dsp:sp modelId="{EBD4EA6A-1FBF-4C23-8306-8BF00B25F784}">
      <dsp:nvSpPr>
        <dsp:cNvPr id="0" name=""/>
        <dsp:cNvSpPr/>
      </dsp:nvSpPr>
      <dsp:spPr>
        <a:xfrm>
          <a:off x="484444" y="3413000"/>
          <a:ext cx="1423961" cy="649882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err="1" smtClean="0"/>
            <a:t>메인게임</a:t>
          </a:r>
          <a:endParaRPr lang="ko-KR" altLang="en-US" sz="1800" b="1" kern="1200" dirty="0"/>
        </a:p>
      </dsp:txBody>
      <dsp:txXfrm>
        <a:off x="516169" y="3444725"/>
        <a:ext cx="1360511" cy="586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24384" y="2708920"/>
            <a:ext cx="9070776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26253" y="3320416"/>
            <a:ext cx="9061358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9144000" cy="6870192"/>
            <a:chOff x="1" y="0"/>
            <a:chExt cx="9144000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7474722" y="5200913"/>
              <a:ext cx="1619672" cy="17188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32432"/>
            <a:ext cx="9144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995226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908436" y="2293140"/>
              <a:ext cx="1410964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INDEX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4788024" y="2276872"/>
            <a:ext cx="4355976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AutoNum type="arabicPeriod"/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>
            <a:off x="179512" y="1232184"/>
            <a:ext cx="8964488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rot="16200000">
            <a:off x="7474722" y="5200913"/>
            <a:ext cx="1619672" cy="171888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1043608" y="1268760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0" y="0"/>
            <a:ext cx="9144000" cy="878278"/>
            <a:chOff x="0" y="0"/>
            <a:chExt cx="9144000" cy="878278"/>
          </a:xfrm>
        </p:grpSpPr>
        <p:pic>
          <p:nvPicPr>
            <p:cNvPr id="11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0" y="0"/>
              <a:ext cx="827584" cy="878278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 userDrawn="1"/>
          </p:nvCxnSpPr>
          <p:spPr>
            <a:xfrm>
              <a:off x="0" y="872144"/>
              <a:ext cx="9144000" cy="0"/>
            </a:xfrm>
            <a:prstGeom prst="line">
              <a:avLst/>
            </a:prstGeom>
            <a:ln>
              <a:solidFill>
                <a:srgbClr val="95B3D7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971600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 rot="5400000">
            <a:off x="121221" y="-145606"/>
            <a:ext cx="4355975" cy="46228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4067944" y="3068960"/>
            <a:ext cx="50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8644-365F-4973-A69B-60ADBCF0024E}" type="datetimeFigureOut">
              <a:rPr lang="ko-KR" altLang="en-US" smtClean="0"/>
              <a:pPr/>
              <a:t>2016-10-01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2450-5788-4F2E-916C-F8DC0A2A343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524-1611-4733-AFC3-185BB074B275}" type="datetimeFigureOut">
              <a:rPr lang="ko-KR" altLang="en-US" smtClean="0"/>
              <a:pPr/>
              <a:t>2016-10-01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  <p:sldLayoutId id="2147483654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3786190"/>
            <a:ext cx="9144000" cy="3071810"/>
          </a:xfrm>
          <a:prstGeom prst="rect">
            <a:avLst/>
          </a:prstGeom>
          <a:noFill/>
          <a:ln w="120650" cmpd="dbl">
            <a:gradFill>
              <a:gsLst>
                <a:gs pos="0">
                  <a:schemeClr val="bg1"/>
                </a:gs>
                <a:gs pos="100000">
                  <a:schemeClr val="tx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73224" y="4865292"/>
            <a:ext cx="8856494" cy="578495"/>
          </a:xfrm>
          <a:solidFill>
            <a:schemeClr val="bg1"/>
          </a:solidFill>
        </p:spPr>
        <p:txBody>
          <a:bodyPr/>
          <a:lstStyle/>
          <a:p>
            <a:r>
              <a:rPr lang="en-US" altLang="ko-KR" sz="4400" dirty="0" smtClean="0">
                <a:solidFill>
                  <a:schemeClr val="tx2">
                    <a:lumMod val="75000"/>
                  </a:schemeClr>
                </a:solidFill>
                <a:latin typeface="Franklin Gothic Heavy" panose="020B0903020102020204" pitchFamily="34" charset="0"/>
              </a:rPr>
              <a:t>C++ Console Portfolio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3600" y="5857892"/>
            <a:ext cx="3600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SGA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프로그래밍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: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엄명섭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26" y="133884"/>
            <a:ext cx="5832648" cy="39817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934" y="2891944"/>
            <a:ext cx="4860032" cy="1788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476672"/>
            <a:ext cx="18473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altLang="ko-KR" spc="-15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800" spc="-1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요일 별 일정</a:t>
            </a:r>
            <a:endParaRPr lang="ko-KR" altLang="en-US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						SGA </a:t>
            </a:r>
            <a:r>
              <a:rPr lang="ko-KR" altLang="en-US" sz="1400" b="1" dirty="0"/>
              <a:t>서울 게임 아카데미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예상 일정</a:t>
            </a:r>
            <a:endParaRPr lang="en-US" altLang="ko-KR" sz="2800" b="1" dirty="0" smtClean="0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25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0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49298" y="2636912"/>
            <a:ext cx="5706101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</a:t>
            </a:r>
          </a:p>
          <a:p>
            <a:pPr algn="ctr"/>
            <a:endParaRPr lang="en-US" altLang="ko-KR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en-US" altLang="ko-KR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For listening</a:t>
            </a:r>
            <a:endParaRPr lang="en-US" altLang="ko-K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6" y="2948076"/>
            <a:ext cx="1408996" cy="14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3"/>
          <p:cNvSpPr txBox="1">
            <a:spLocks/>
          </p:cNvSpPr>
          <p:nvPr/>
        </p:nvSpPr>
        <p:spPr>
          <a:xfrm>
            <a:off x="5005488" y="1776301"/>
            <a:ext cx="3786214" cy="458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2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포트폴리오 소개</a:t>
            </a: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200" b="1" noProof="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프로젝트 순서도</a:t>
            </a:r>
            <a:endParaRPr lang="en-US" altLang="ko-KR" sz="2200" b="1" noProof="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sz="22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200" b="1" noProof="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게임 구성</a:t>
            </a:r>
            <a:endParaRPr lang="en-US" altLang="ko-KR" sz="2200" b="1" noProof="0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1" i="0" u="none" strike="noStrike" kern="1200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2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클래스 및 구현 방법</a:t>
            </a:r>
            <a:endParaRPr lang="en-US" altLang="ko-KR" sz="2200" b="1" dirty="0" smtClean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22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예상 일정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662" y="571480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tx2">
                    <a:lumMod val="75000"/>
                  </a:schemeClr>
                </a:solidFill>
                <a:latin typeface="Bookman" pitchFamily="18" charset="0"/>
              </a:rPr>
              <a:t>Contents</a:t>
            </a:r>
            <a:endParaRPr lang="ko-KR" altLang="en-US" sz="5400" b="1" dirty="0">
              <a:solidFill>
                <a:schemeClr val="tx2">
                  <a:lumMod val="75000"/>
                </a:schemeClr>
              </a:solidFill>
              <a:latin typeface="Bookman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71472" y="1428736"/>
            <a:ext cx="7929618" cy="1588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 </a:t>
            </a:r>
            <a:r>
              <a:rPr lang="en-US" altLang="ko-KR" sz="1400" b="1" dirty="0" smtClean="0"/>
              <a:t>						SGA </a:t>
            </a:r>
            <a:r>
              <a:rPr lang="ko-KR" altLang="en-US" sz="1400" b="1" dirty="0"/>
              <a:t>서울 게임 아카데미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76301"/>
            <a:ext cx="2952328" cy="4589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포켓몬</a:t>
            </a:r>
            <a:endParaRPr lang="ko-KR" altLang="en-US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포트폴리오 소개</a:t>
            </a:r>
            <a:endParaRPr lang="en-US" altLang="ko-KR" sz="28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616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 </a:t>
            </a:r>
            <a:r>
              <a:rPr lang="en-US" altLang="ko-KR" sz="1400" b="1" dirty="0" smtClean="0"/>
              <a:t>						SGA </a:t>
            </a:r>
            <a:r>
              <a:rPr lang="ko-KR" altLang="en-US" sz="1400" b="1" dirty="0"/>
              <a:t>서울 게임 아카데미</a:t>
            </a:r>
          </a:p>
        </p:txBody>
      </p:sp>
      <p:grpSp>
        <p:nvGrpSpPr>
          <p:cNvPr id="38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39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0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4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sp>
        <p:nvSpPr>
          <p:cNvPr id="15" name="제목 9"/>
          <p:cNvSpPr txBox="1">
            <a:spLocks/>
          </p:cNvSpPr>
          <p:nvPr/>
        </p:nvSpPr>
        <p:spPr>
          <a:xfrm>
            <a:off x="2525402" y="2408514"/>
            <a:ext cx="5184576" cy="57849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마을 소년 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A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</a:t>
            </a:r>
            <a:r>
              <a:rPr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포켓몬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rot="5400000">
            <a:off x="626878" y="3946918"/>
            <a:ext cx="3549483" cy="2109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2343251" y="2025596"/>
            <a:ext cx="144016" cy="14401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0" name="제목 9"/>
          <p:cNvSpPr txBox="1">
            <a:spLocks/>
          </p:cNvSpPr>
          <p:nvPr/>
        </p:nvSpPr>
        <p:spPr>
          <a:xfrm>
            <a:off x="414666" y="2287750"/>
            <a:ext cx="244827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게임명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1" name="제목 9"/>
          <p:cNvSpPr txBox="1">
            <a:spLocks/>
          </p:cNvSpPr>
          <p:nvPr/>
        </p:nvSpPr>
        <p:spPr>
          <a:xfrm>
            <a:off x="414666" y="3243358"/>
            <a:ext cx="244827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시놉시스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27" name="제목 9"/>
          <p:cNvSpPr txBox="1">
            <a:spLocks/>
          </p:cNvSpPr>
          <p:nvPr/>
        </p:nvSpPr>
        <p:spPr>
          <a:xfrm>
            <a:off x="2525402" y="3021502"/>
            <a:ext cx="6408712" cy="1056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지우가 여행을 떠난 뒤 태초마을에 있던 평범한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소년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A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도 자신도 </a:t>
            </a:r>
            <a:r>
              <a:rPr kumimoji="0" lang="ko-KR" alt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포켓몬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 마스터가 되겠다며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여행을 떠나려 하는데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…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  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33" name="제목 9"/>
          <p:cNvSpPr txBox="1">
            <a:spLocks/>
          </p:cNvSpPr>
          <p:nvPr/>
        </p:nvSpPr>
        <p:spPr>
          <a:xfrm>
            <a:off x="433585" y="4513563"/>
            <a:ext cx="2448272" cy="578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특징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34" name="제목 9"/>
          <p:cNvSpPr txBox="1">
            <a:spLocks/>
          </p:cNvSpPr>
          <p:nvPr/>
        </p:nvSpPr>
        <p:spPr>
          <a:xfrm>
            <a:off x="2522534" y="4286656"/>
            <a:ext cx="6408712" cy="1056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집과 간단한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1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개의 필드 위주로 간단하게 구현하지만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기존의 게임과 최대한 유사한 분위기와 기능을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보일 수 있도록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cs typeface="+mj-cs"/>
              </a:rPr>
              <a:t>노력함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순서</a:t>
            </a:r>
            <a:r>
              <a:rPr lang="ko-KR" altLang="en-US" b="1" dirty="0"/>
              <a:t>도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-614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	</a:t>
            </a:r>
            <a:r>
              <a:rPr lang="en-US" altLang="ko-KR" sz="1400" b="1" dirty="0" smtClean="0"/>
              <a:t>					SGA </a:t>
            </a:r>
            <a:r>
              <a:rPr lang="ko-KR" altLang="en-US" sz="1400" b="1" dirty="0"/>
              <a:t>서울 게임 아카데미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프로젝트 순서도</a:t>
            </a:r>
            <a:endParaRPr lang="en-US" altLang="ko-KR" sz="2800" b="1" dirty="0" smtClean="0"/>
          </a:p>
        </p:txBody>
      </p: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42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4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5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6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7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99731" y="4414234"/>
            <a:ext cx="2961019" cy="16981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hape 28"/>
          <p:cNvCxnSpPr>
            <a:stCxn id="55" idx="0"/>
            <a:endCxn id="49" idx="0"/>
          </p:cNvCxnSpPr>
          <p:nvPr/>
        </p:nvCxnSpPr>
        <p:spPr>
          <a:xfrm rot="16200000" flipH="1" flipV="1">
            <a:off x="5070197" y="2164454"/>
            <a:ext cx="97567" cy="4580505"/>
          </a:xfrm>
          <a:prstGeom prst="bentConnector3">
            <a:avLst>
              <a:gd name="adj1" fmla="val -419973"/>
            </a:avLst>
          </a:prstGeom>
          <a:ln w="254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6" idx="3"/>
            <a:endCxn id="50" idx="1"/>
          </p:cNvCxnSpPr>
          <p:nvPr/>
        </p:nvCxnSpPr>
        <p:spPr>
          <a:xfrm flipV="1">
            <a:off x="3460750" y="5263298"/>
            <a:ext cx="572037" cy="1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50" idx="3"/>
            <a:endCxn id="55" idx="1"/>
          </p:cNvCxnSpPr>
          <p:nvPr/>
        </p:nvCxnSpPr>
        <p:spPr>
          <a:xfrm flipV="1">
            <a:off x="5958152" y="5254989"/>
            <a:ext cx="488398" cy="8309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683907" y="5263299"/>
            <a:ext cx="669900" cy="648072"/>
          </a:xfrm>
          <a:prstGeom prst="ellipse">
            <a:avLst/>
          </a:prstGeom>
          <a:gradFill>
            <a:gsLst>
              <a:gs pos="0">
                <a:srgbClr val="617C2C"/>
              </a:gs>
              <a:gs pos="80000">
                <a:srgbClr val="647D3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이동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85786" y="2262544"/>
            <a:ext cx="7632848" cy="11435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집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오프닝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집 이동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아이템 획득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NPC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와의 대화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충돌 오브젝트 구현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필드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필드 이동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몬스터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충돌 오브젝트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전투 이벤트 구현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solidFill>
                  <a:schemeClr val="tx2"/>
                </a:solidFill>
              </a:rPr>
              <a:t> 전투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전투화면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UI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구성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몬스터와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전투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경험치 획득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레벨 업 구현</a:t>
            </a:r>
            <a:endParaRPr lang="en-US" altLang="ko-KR" sz="1400" b="1" dirty="0" smtClean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86" y="1785926"/>
            <a:ext cx="6162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기능 구현 사항</a:t>
            </a:r>
            <a:endParaRPr lang="ko-KR" altLang="en-US" sz="2000" b="1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1340894" y="5587335"/>
            <a:ext cx="229004" cy="243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574616" y="5263299"/>
            <a:ext cx="669900" cy="648072"/>
          </a:xfrm>
          <a:prstGeom prst="ellipse">
            <a:avLst/>
          </a:prstGeom>
          <a:gradFill>
            <a:gsLst>
              <a:gs pos="0">
                <a:srgbClr val="617C2C"/>
              </a:gs>
              <a:gs pos="80000">
                <a:srgbClr val="647D3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아이템</a:t>
            </a:r>
            <a:endParaRPr lang="en-US" altLang="ko-KR" sz="105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획득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2252360" y="5589772"/>
            <a:ext cx="229004" cy="243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493778" y="5263299"/>
            <a:ext cx="669900" cy="648072"/>
          </a:xfrm>
          <a:prstGeom prst="ellipse">
            <a:avLst/>
          </a:prstGeom>
          <a:gradFill>
            <a:gsLst>
              <a:gs pos="0">
                <a:srgbClr val="617C2C"/>
              </a:gs>
              <a:gs pos="80000">
                <a:srgbClr val="647D33"/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NPC</a:t>
            </a: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대</a:t>
            </a:r>
            <a:r>
              <a:rPr lang="ko-KR" altLang="en-US" sz="1000" b="1" dirty="0">
                <a:solidFill>
                  <a:schemeClr val="bg1"/>
                </a:solidFill>
              </a:rPr>
              <a:t>화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93778" y="4503491"/>
            <a:ext cx="669900" cy="648072"/>
          </a:xfrm>
          <a:prstGeom prst="ellipse">
            <a:avLst/>
          </a:prstGeom>
          <a:solidFill>
            <a:schemeClr val="accent4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게임 종료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032787" y="4414233"/>
            <a:ext cx="1925365" cy="16981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236436" y="4940385"/>
            <a:ext cx="669900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이동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893423" y="5264421"/>
            <a:ext cx="229004" cy="243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5127145" y="4940385"/>
            <a:ext cx="669900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전</a:t>
            </a:r>
            <a:r>
              <a:rPr lang="ko-KR" altLang="en-US" sz="1050" b="1" dirty="0">
                <a:solidFill>
                  <a:schemeClr val="bg1"/>
                </a:solidFill>
              </a:rPr>
              <a:t>투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446550" y="4405924"/>
            <a:ext cx="1925365" cy="169813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643112" y="4944137"/>
            <a:ext cx="669900" cy="648072"/>
          </a:xfrm>
          <a:prstGeom prst="ellipse">
            <a:avLst/>
          </a:prstGeom>
          <a:solidFill>
            <a:schemeClr val="accent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전투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UI</a:t>
            </a:r>
          </a:p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호출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300099" y="5268173"/>
            <a:ext cx="229004" cy="243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7533821" y="4944137"/>
            <a:ext cx="669900" cy="648072"/>
          </a:xfrm>
          <a:prstGeom prst="ellipse">
            <a:avLst/>
          </a:prstGeom>
          <a:solidFill>
            <a:schemeClr val="accent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</a:rPr>
              <a:t>레벨상</a:t>
            </a:r>
            <a:r>
              <a:rPr lang="ko-KR" altLang="en-US" sz="1050" b="1" dirty="0">
                <a:solidFill>
                  <a:schemeClr val="bg1"/>
                </a:solidFill>
              </a:rPr>
              <a:t>승</a:t>
            </a:r>
            <a:endParaRPr lang="en-US" altLang="ko-KR" sz="1050" b="1" dirty="0" smtClean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485883" y="4246966"/>
            <a:ext cx="818233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집</a:t>
            </a:r>
            <a:endParaRPr lang="ko-KR" altLang="en-US" sz="1600" b="1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571386" y="4244591"/>
            <a:ext cx="818233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필</a:t>
            </a:r>
            <a:r>
              <a:rPr lang="ko-KR" altLang="en-US" sz="1600" b="1" dirty="0"/>
              <a:t>드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7005484" y="4234214"/>
            <a:ext cx="818233" cy="3600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전투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집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게임 구성</a:t>
            </a:r>
            <a:endParaRPr lang="en-US" altLang="ko-KR" sz="28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                                                                                                                         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			SGA </a:t>
            </a:r>
            <a:r>
              <a:rPr lang="ko-KR" altLang="en-US" sz="1400" b="1" dirty="0"/>
              <a:t>서울 게임 아카데미</a:t>
            </a:r>
          </a:p>
          <a:p>
            <a:pPr algn="ctr"/>
            <a:endParaRPr lang="ko-KR" altLang="en-US" sz="1400" b="1" dirty="0"/>
          </a:p>
        </p:txBody>
      </p:sp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40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5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9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74" y="4077072"/>
            <a:ext cx="2062536" cy="20306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8" y="1981809"/>
            <a:ext cx="4277985" cy="1663803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4816038" y="2348880"/>
            <a:ext cx="3697924" cy="144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오프닝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후 버튼을 누르면 게임 진입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플레이어 이름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입</a:t>
            </a:r>
            <a:r>
              <a:rPr lang="ko-KR" altLang="en-US" sz="1400" b="1" dirty="0">
                <a:solidFill>
                  <a:schemeClr val="tx2"/>
                </a:solidFill>
              </a:rPr>
              <a:t>력</a:t>
            </a:r>
            <a:endParaRPr lang="en-US" altLang="ko-KR" sz="1400" b="1" dirty="0" smtClean="0">
              <a:solidFill>
                <a:schemeClr val="tx2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16038" y="4029988"/>
            <a:ext cx="3697924" cy="227933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집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지</a:t>
            </a:r>
            <a:r>
              <a:rPr lang="ko-KR" altLang="en-US" sz="1400" b="1" dirty="0">
                <a:solidFill>
                  <a:schemeClr val="tx2"/>
                </a:solidFill>
              </a:rPr>
              <a:t>도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출력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버튼을 누르면 캐릭터 이동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침대 접근 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HP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회복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상자 접근 시 아이템 획득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오박사에게 접근 시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포켓몬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획득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문 접근 시 필드로 이동</a:t>
            </a:r>
            <a:endParaRPr lang="en-US" altLang="ko-KR" sz="14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필드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게임 구성</a:t>
            </a:r>
            <a:endParaRPr lang="en-US" altLang="ko-KR" sz="28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                                                                                                                         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			SGA </a:t>
            </a:r>
            <a:r>
              <a:rPr lang="ko-KR" altLang="en-US" sz="1400" b="1" dirty="0"/>
              <a:t>서울 게임 아카데미</a:t>
            </a:r>
          </a:p>
          <a:p>
            <a:pPr algn="ctr"/>
            <a:endParaRPr lang="ko-KR" altLang="en-US" sz="1400" b="1" dirty="0"/>
          </a:p>
        </p:txBody>
      </p:sp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40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5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9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611139" y="2564904"/>
            <a:ext cx="3697924" cy="25527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필드 지도 출력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1400" b="1" dirty="0" smtClean="0">
                <a:solidFill>
                  <a:schemeClr val="tx2"/>
                </a:solidFill>
              </a:rPr>
              <a:t> 버튼을 </a:t>
            </a:r>
            <a:r>
              <a:rPr lang="ko-KR" altLang="en-US" sz="1400" b="1" dirty="0">
                <a:solidFill>
                  <a:schemeClr val="tx2"/>
                </a:solidFill>
              </a:rPr>
              <a:t>누르면 캐릭터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이동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필드의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몬스터에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접근하면 전투 진입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충돌 오브젝트 진입 불가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ko-KR" sz="1400" b="1" dirty="0" smtClean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5" y="2492896"/>
            <a:ext cx="3512383" cy="26248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15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atin typeface="+mn-ea"/>
              </a:rPr>
              <a:t>전투화면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게임 구성</a:t>
            </a:r>
            <a:endParaRPr lang="en-US" altLang="ko-KR" sz="2800" b="1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                                                                                                                         </a:t>
            </a:r>
            <a:r>
              <a:rPr lang="en-US" altLang="ko-KR" sz="1400" b="1" dirty="0"/>
              <a:t>	</a:t>
            </a:r>
            <a:r>
              <a:rPr lang="en-US" altLang="ko-KR" sz="1400" b="1" dirty="0" smtClean="0"/>
              <a:t>						SGA </a:t>
            </a:r>
            <a:r>
              <a:rPr lang="ko-KR" altLang="en-US" sz="1400" b="1" dirty="0"/>
              <a:t>서울 게임 아카데미</a:t>
            </a:r>
          </a:p>
          <a:p>
            <a:pPr algn="ctr"/>
            <a:endParaRPr lang="ko-KR" altLang="en-US" sz="1400" b="1" dirty="0"/>
          </a:p>
        </p:txBody>
      </p:sp>
      <p:grpSp>
        <p:nvGrpSpPr>
          <p:cNvPr id="32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40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5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9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611139" y="2564904"/>
            <a:ext cx="3697924" cy="25527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적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몬스터와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아군 </a:t>
            </a:r>
            <a:r>
              <a:rPr lang="ko-KR" altLang="en-US" sz="1400" b="1" dirty="0" err="1" smtClean="0">
                <a:solidFill>
                  <a:schemeClr val="tx2"/>
                </a:solidFill>
              </a:rPr>
              <a:t>포켓몬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 표시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HP , LV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표시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공격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스킬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아이템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도주 선택 가능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적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아군의 피가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0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 되면 승패 결정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이기면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레벨 상승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지면 게임 오버</a:t>
            </a:r>
            <a:endParaRPr lang="en-US" altLang="ko-KR" sz="1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도주 시 </a:t>
            </a:r>
            <a:r>
              <a:rPr lang="en-US" altLang="ko-KR" sz="1400" b="1" dirty="0" smtClean="0">
                <a:solidFill>
                  <a:schemeClr val="tx2"/>
                </a:solidFill>
              </a:rPr>
              <a:t>HP</a:t>
            </a:r>
            <a:r>
              <a:rPr lang="ko-KR" altLang="en-US" sz="1400" b="1" dirty="0" smtClean="0">
                <a:solidFill>
                  <a:schemeClr val="tx2"/>
                </a:solidFill>
              </a:rPr>
              <a:t>는 마지막 상태로 유지됨</a:t>
            </a:r>
            <a:endParaRPr lang="en-US" altLang="ko-KR" sz="1400" b="1" dirty="0" smtClean="0">
              <a:solidFill>
                <a:schemeClr val="tx2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" t="13414"/>
          <a:stretch/>
        </p:blipFill>
        <p:spPr>
          <a:xfrm>
            <a:off x="543208" y="2381073"/>
            <a:ext cx="3775074" cy="29204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154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클래스 종류</a:t>
            </a:r>
            <a:endParaRPr lang="ko-KR" altLang="en-US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클래스 및 구현 방법</a:t>
            </a:r>
            <a:endParaRPr lang="en-US" altLang="ko-KR" sz="2800" b="1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						SGA </a:t>
            </a:r>
            <a:r>
              <a:rPr lang="ko-KR" altLang="en-US" sz="1400" b="1" dirty="0"/>
              <a:t>서울 게임 </a:t>
            </a:r>
            <a:r>
              <a:rPr lang="ko-KR" altLang="en-US" sz="1400" b="1" dirty="0" smtClean="0"/>
              <a:t>아카데미</a:t>
            </a:r>
            <a:endParaRPr lang="ko-KR" altLang="en-US" sz="1400" b="1" dirty="0"/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21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22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31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39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0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graphicFrame>
        <p:nvGraphicFramePr>
          <p:cNvPr id="26" name="다이어그램 25"/>
          <p:cNvGraphicFramePr/>
          <p:nvPr>
            <p:extLst>
              <p:ext uri="{D42A27DB-BD31-4B8C-83A1-F6EECF244321}">
                <p14:modId xmlns:p14="http://schemas.microsoft.com/office/powerpoint/2010/main" val="2707199340"/>
              </p:ext>
            </p:extLst>
          </p:nvPr>
        </p:nvGraphicFramePr>
        <p:xfrm>
          <a:off x="1002734" y="1916832"/>
          <a:ext cx="664680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476672"/>
            <a:ext cx="18473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endParaRPr lang="en-US" altLang="ko-KR" spc="-150" dirty="0" smtClean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800" spc="-1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8179" y="1039990"/>
            <a:ext cx="1872208" cy="36004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요일 별 일정</a:t>
            </a:r>
            <a:endParaRPr lang="ko-KR" altLang="en-US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98179" y="1472038"/>
            <a:ext cx="7560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0" y="6669360"/>
            <a:ext cx="9144000" cy="20605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						SGA </a:t>
            </a:r>
            <a:r>
              <a:rPr lang="ko-KR" altLang="en-US" sz="1400" b="1" dirty="0"/>
              <a:t>서울 게임 아카데미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7410" y="343478"/>
            <a:ext cx="533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5. </a:t>
            </a:r>
            <a:r>
              <a:rPr lang="ko-KR" altLang="en-US" sz="2800" b="1" dirty="0" smtClean="0"/>
              <a:t>예상 일정</a:t>
            </a:r>
            <a:endParaRPr lang="en-US" altLang="ko-KR" sz="2800" b="1" dirty="0" smtClean="0"/>
          </a:p>
        </p:txBody>
      </p: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649060" y="892175"/>
            <a:ext cx="2279866" cy="45719"/>
            <a:chOff x="1775295" y="2028842"/>
            <a:chExt cx="3631535" cy="45719"/>
          </a:xfrm>
        </p:grpSpPr>
        <p:sp>
          <p:nvSpPr>
            <p:cNvPr id="25" name="Rectangle 23"/>
            <p:cNvSpPr/>
            <p:nvPr/>
          </p:nvSpPr>
          <p:spPr>
            <a:xfrm flipV="1">
              <a:off x="1775295" y="2028842"/>
              <a:ext cx="541047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39" name="Rectangle 24"/>
            <p:cNvSpPr/>
            <p:nvPr/>
          </p:nvSpPr>
          <p:spPr>
            <a:xfrm flipV="1">
              <a:off x="2390024" y="2028842"/>
              <a:ext cx="541047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0" name="Rectangle 25"/>
            <p:cNvSpPr/>
            <p:nvPr/>
          </p:nvSpPr>
          <p:spPr>
            <a:xfrm flipV="1">
              <a:off x="3025806" y="2028842"/>
              <a:ext cx="541047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1" name="Rectangle 26"/>
            <p:cNvSpPr/>
            <p:nvPr/>
          </p:nvSpPr>
          <p:spPr>
            <a:xfrm flipV="1">
              <a:off x="3640535" y="2028842"/>
              <a:ext cx="541047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2" name="Rectangle 27"/>
            <p:cNvSpPr/>
            <p:nvPr/>
          </p:nvSpPr>
          <p:spPr>
            <a:xfrm flipV="1">
              <a:off x="4257370" y="2028842"/>
              <a:ext cx="538941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  <p:sp>
          <p:nvSpPr>
            <p:cNvPr id="43" name="Rectangle 28"/>
            <p:cNvSpPr/>
            <p:nvPr/>
          </p:nvSpPr>
          <p:spPr>
            <a:xfrm flipV="1">
              <a:off x="4865783" y="2028842"/>
              <a:ext cx="541047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anchor="ctr"/>
            <a:lstStyle/>
            <a:p>
              <a:pPr algn="ctr"/>
              <a:endParaRPr lang="ko-KR" altLang="ko-KR" dirty="0">
                <a:solidFill>
                  <a:srgbClr val="FFFFFF"/>
                </a:solidFill>
                <a:ea typeface="MS PGothic" pitchFamily="34" charset="-128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32" y="343478"/>
            <a:ext cx="2472575" cy="90990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90658"/>
              </p:ext>
            </p:extLst>
          </p:nvPr>
        </p:nvGraphicFramePr>
        <p:xfrm>
          <a:off x="1434127" y="2204864"/>
          <a:ext cx="6095998" cy="346364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6"/>
                <a:gridCol w="677333"/>
                <a:gridCol w="677333"/>
                <a:gridCol w="679963"/>
                <a:gridCol w="674704"/>
                <a:gridCol w="677333"/>
                <a:gridCol w="677333"/>
                <a:gridCol w="677333"/>
              </a:tblGrid>
              <a:tr h="43384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err="1" smtClean="0"/>
                        <a:t>맵</a:t>
                      </a:r>
                      <a:r>
                        <a:rPr lang="ko-KR" altLang="en-US" sz="1100" b="1" baseline="0" dirty="0" smtClean="0"/>
                        <a:t> 클래스 작성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err="1" smtClean="0"/>
                        <a:t>포켓몬</a:t>
                      </a:r>
                      <a:r>
                        <a:rPr lang="ko-KR" altLang="en-US" sz="1100" b="1" dirty="0" smtClean="0"/>
                        <a:t> 클래스 </a:t>
                      </a:r>
                      <a:endParaRPr lang="en-US" altLang="ko-KR" sz="1100" b="1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smtClean="0"/>
                        <a:t>작성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smtClean="0"/>
                        <a:t>전투 클래스 작성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smtClean="0"/>
                        <a:t>메인 게임 </a:t>
                      </a:r>
                      <a:endParaRPr lang="en-US" altLang="ko-KR" sz="1100" b="1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smtClean="0"/>
                        <a:t>프로세스 구성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23053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err="1" smtClean="0"/>
                        <a:t>오프닝</a:t>
                      </a:r>
                      <a:r>
                        <a:rPr lang="ko-KR" altLang="en-US" sz="1100" b="1" dirty="0" smtClean="0"/>
                        <a:t> 및</a:t>
                      </a:r>
                      <a:endParaRPr lang="en-US" altLang="ko-KR" sz="1100" b="1" dirty="0" smtClean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smtClean="0"/>
                        <a:t>서브기능 구성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338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ko-KR" altLang="en-US" sz="1100" b="1" dirty="0" smtClean="0"/>
                        <a:t>게임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ko-KR" altLang="en-US" sz="1100" b="1" dirty="0" smtClean="0"/>
                        <a:t>이미지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33847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1100" b="1" dirty="0" smtClean="0"/>
                        <a:t>QA </a:t>
                      </a:r>
                      <a:r>
                        <a:rPr lang="ko-KR" altLang="en-US" sz="1100" b="1" dirty="0" smtClean="0"/>
                        <a:t>진행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370</Words>
  <Application>Microsoft Office PowerPoint</Application>
  <PresentationFormat>화면 슬라이드 쇼(4:3)</PresentationFormat>
  <Paragraphs>115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C++ Console Portfolio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엄명섭</cp:lastModifiedBy>
  <cp:revision>258</cp:revision>
  <dcterms:created xsi:type="dcterms:W3CDTF">2012-05-30T12:36:11Z</dcterms:created>
  <dcterms:modified xsi:type="dcterms:W3CDTF">2016-10-02T06:11:14Z</dcterms:modified>
</cp:coreProperties>
</file>