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saveSubsetFonts="1">
  <p:sldMasterIdLst>
    <p:sldMasterId id="2147483671" r:id="rId1"/>
  </p:sldMasterIdLst>
  <p:notesMasterIdLst>
    <p:notesMasterId r:id="rId14"/>
  </p:notesMasterIdLst>
  <p:handoutMasterIdLst>
    <p:handoutMasterId r:id="rId15"/>
  </p:handoutMasterIdLst>
  <p:sldIdLst>
    <p:sldId id="362" r:id="rId2"/>
    <p:sldId id="366" r:id="rId3"/>
    <p:sldId id="367" r:id="rId4"/>
    <p:sldId id="363" r:id="rId5"/>
    <p:sldId id="393" r:id="rId6"/>
    <p:sldId id="394" r:id="rId7"/>
    <p:sldId id="395" r:id="rId8"/>
    <p:sldId id="396" r:id="rId9"/>
    <p:sldId id="397" r:id="rId10"/>
    <p:sldId id="398" r:id="rId11"/>
    <p:sldId id="399" r:id="rId12"/>
    <p:sldId id="360" r:id="rId13"/>
  </p:sldIdLst>
  <p:sldSz cx="9144000" cy="6858000" type="screen4x3"/>
  <p:notesSz cx="6858000" cy="9144000"/>
  <p:embeddedFontLst>
    <p:embeddedFont>
      <p:font typeface="나눔고딕" panose="020D0604000000000000" pitchFamily="50" charset="-127"/>
      <p:regular r:id="rId16"/>
      <p:bold r:id="rId17"/>
    </p:embeddedFon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맑은 고딕" panose="020B0503020000020004" pitchFamily="50" charset="-127"/>
      <p:regular r:id="rId22"/>
      <p:bold r:id="rId23"/>
    </p:embeddedFont>
  </p:embeddedFontLst>
  <p:defaultTextStyle>
    <a:lvl1pPr marL="0" algn="l" rtl="0" latinLnBrk="1">
      <a:defRPr lang="ko-KR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1">
      <a:defRPr lang="ko-KR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1">
      <a:defRPr lang="ko-KR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1">
      <a:defRPr lang="ko-KR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1">
      <a:defRPr lang="ko-KR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1">
      <a:defRPr lang="ko-KR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1">
      <a:defRPr lang="ko-KR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1">
      <a:defRPr lang="ko-KR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1">
      <a:defRPr lang="ko-KR"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8727E"/>
    <a:srgbClr val="FEEA54"/>
    <a:srgbClr val="404C5E"/>
    <a:srgbClr val="7E858E"/>
    <a:srgbClr val="4C535C"/>
    <a:srgbClr val="FFE05B"/>
    <a:srgbClr val="7D62F0"/>
    <a:srgbClr val="663300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494" autoAdjust="0"/>
    <p:restoredTop sz="98024" autoAdjust="0"/>
  </p:normalViewPr>
  <p:slideViewPr>
    <p:cSldViewPr>
      <p:cViewPr>
        <p:scale>
          <a:sx n="100" d="100"/>
          <a:sy n="100" d="100"/>
        </p:scale>
        <p:origin x="-660" y="-330"/>
      </p:cViewPr>
      <p:guideLst>
        <p:guide orient="horz" pos="1207"/>
        <p:guide orient="horz" pos="2713"/>
        <p:guide orient="horz" pos="2647"/>
        <p:guide orient="horz" pos="4166"/>
        <p:guide pos="295"/>
        <p:guide pos="1997"/>
        <p:guide pos="3771"/>
        <p:guide pos="3843"/>
        <p:guide pos="5604"/>
        <p:guide pos="193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48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23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7.fntdata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1">
              <a:defRPr lang="ko-KR" sz="1200"/>
            </a:lvl1pPr>
            <a:extLst/>
          </a:lstStyle>
          <a:p>
            <a:endParaRPr lang="ko-KR" dirty="0"/>
          </a:p>
        </p:txBody>
      </p:sp>
      <p:sp>
        <p:nvSpPr>
          <p:cNvPr id="3" name="Rectangle 3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1">
              <a:defRPr lang="ko-KR" sz="1200"/>
            </a:lvl1pPr>
            <a:extLst/>
          </a:lstStyle>
          <a:p>
            <a:pPr latinLnBrk="1"/>
            <a:fld id="{68F88C59-319B-4332-9A1D-2A62CFCB00D8}" type="datetimeFigureOut">
              <a:rPr lang="en-US" altLang="ko-KR" smtClean="0"/>
              <a:pPr latinLnBrk="1"/>
              <a:t>10/17/2013</a:t>
            </a:fld>
            <a:endParaRPr lang="ko-KR" dirty="0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1">
              <a:defRPr lang="ko-KR" sz="1200"/>
            </a:lvl1pPr>
            <a:extLst/>
          </a:lstStyle>
          <a:p>
            <a:endParaRPr lang="ko-KR" dirty="0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1">
              <a:defRPr lang="ko-KR" sz="1200"/>
            </a:lvl1pPr>
            <a:extLst/>
          </a:lstStyle>
          <a:p>
            <a:fld id="{B16A41B8-7DC3-4DB6-84E4-E105629EAA36}" type="slidenum">
              <a:rPr lang="ko-KR" smtClean="0"/>
              <a:pPr/>
              <a:t>‹#›</a:t>
            </a:fld>
            <a:endParaRPr lang="ko-KR" dirty="0"/>
          </a:p>
        </p:txBody>
      </p:sp>
    </p:spTree>
    <p:extLst>
      <p:ext uri="{BB962C8B-B14F-4D97-AF65-F5344CB8AC3E}">
        <p14:creationId xmlns:p14="http://schemas.microsoft.com/office/powerpoint/2010/main" val="20698756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1">
              <a:defRPr lang="ko-KR" sz="1200"/>
            </a:lvl1pPr>
            <a:extLst/>
          </a:lstStyle>
          <a:p>
            <a:endParaRPr lang="ko-KR"/>
          </a:p>
        </p:txBody>
      </p:sp>
      <p:sp>
        <p:nvSpPr>
          <p:cNvPr id="3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1">
              <a:defRPr lang="ko-KR" sz="1200"/>
            </a:lvl1pPr>
            <a:extLst/>
          </a:lstStyle>
          <a:p>
            <a:fld id="{968B300D-05F0-4B43-940D-46DED5A791AD}" type="datetimeFigureOut">
              <a:rPr lang="ko-KR" altLang="en-US"/>
              <a:pPr/>
              <a:t>2013-10-17</a:t>
            </a:fld>
            <a:endParaRPr lang="ko-KR"/>
          </a:p>
        </p:txBody>
      </p:sp>
      <p:sp>
        <p:nvSpPr>
          <p:cNvPr id="4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ko-KR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 latinLnBrk="1"/>
            <a:r>
              <a:rPr lang="ko-KR"/>
              <a:t>마스터 텍스트 스타일을 편집합니다</a:t>
            </a:r>
          </a:p>
          <a:p>
            <a:pPr lvl="1" latinLnBrk="1"/>
            <a:r>
              <a:rPr lang="ko-KR"/>
              <a:t>둘째 수준</a:t>
            </a:r>
          </a:p>
          <a:p>
            <a:pPr lvl="2" latinLnBrk="1"/>
            <a:r>
              <a:rPr lang="ko-KR"/>
              <a:t>셋째 수준</a:t>
            </a:r>
          </a:p>
          <a:p>
            <a:pPr lvl="3" latinLnBrk="1"/>
            <a:r>
              <a:rPr lang="ko-KR"/>
              <a:t>넷째 수준</a:t>
            </a:r>
          </a:p>
          <a:p>
            <a:pPr lvl="4" latinLnBrk="1"/>
            <a:r>
              <a:rPr lang="ko-KR"/>
              <a:t>다섯째 수준</a:t>
            </a:r>
          </a:p>
        </p:txBody>
      </p:sp>
      <p:sp>
        <p:nvSpPr>
          <p:cNvPr id="6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1">
              <a:defRPr lang="ko-KR" sz="1200"/>
            </a:lvl1pPr>
            <a:extLst/>
          </a:lstStyle>
          <a:p>
            <a:endParaRPr lang="ko-KR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1">
              <a:defRPr lang="ko-KR" sz="1200"/>
            </a:lvl1pPr>
            <a:extLst/>
          </a:lstStyle>
          <a:p>
            <a:fld id="{9B26CD33-4337-4529-948A-94F6960B2374}" type="slidenum">
              <a:rPr/>
              <a:pPr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880799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1">
      <a:defRPr lang="ko-K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1">
      <a:defRPr lang="ko-K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1">
      <a:defRPr lang="ko-K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1">
      <a:defRPr lang="ko-K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1">
      <a:defRPr lang="ko-K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1">
      <a:defRPr lang="ko-K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1">
      <a:defRPr lang="ko-K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1">
      <a:defRPr lang="ko-K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1">
      <a:defRPr lang="ko-KR"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altLang="ko-KR" smtClean="0"/>
              <a:pPr/>
              <a:t>1</a:t>
            </a:fld>
            <a:endParaRPr lang="ko-KR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altLang="ko-KR" smtClean="0"/>
              <a:pPr/>
              <a:t>12</a:t>
            </a:fld>
            <a:endParaRPr lang="ko-KR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altLang="ko-KR" smtClean="0"/>
              <a:pPr/>
              <a:t>4</a:t>
            </a:fld>
            <a:endParaRPr lang="ko-KR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altLang="ko-KR" smtClean="0"/>
              <a:pPr/>
              <a:t>5</a:t>
            </a:fld>
            <a:endParaRPr lang="ko-KR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altLang="ko-KR" smtClean="0"/>
              <a:pPr/>
              <a:t>6</a:t>
            </a:fld>
            <a:endParaRPr lang="ko-KR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altLang="ko-KR" smtClean="0"/>
              <a:pPr/>
              <a:t>7</a:t>
            </a:fld>
            <a:endParaRPr lang="ko-KR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altLang="ko-KR" smtClean="0"/>
              <a:pPr/>
              <a:t>8</a:t>
            </a:fld>
            <a:endParaRPr lang="ko-KR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altLang="ko-KR" smtClean="0"/>
              <a:pPr/>
              <a:t>9</a:t>
            </a:fld>
            <a:endParaRPr lang="ko-KR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altLang="ko-KR" smtClean="0"/>
              <a:pPr/>
              <a:t>10</a:t>
            </a:fld>
            <a:endParaRPr lang="ko-KR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altLang="ko-KR" smtClean="0"/>
              <a:pPr/>
              <a:t>11</a:t>
            </a:fld>
            <a:endParaRPr lang="ko-KR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latinLnBrk="1"/>
            <a:endParaRPr kumimoji="0" lang="ko-KR" sz="1200">
              <a:solidFill>
                <a:schemeClr val="tx2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latinLnBrk="1"/>
            <a:fld id="{F99EC173-99AE-4773-AB25-02E469A13EAE}" type="slidenum">
              <a:rPr kumimoji="0" lang="ko-KR" sz="1200" smtClean="0">
                <a:solidFill>
                  <a:schemeClr val="tx2"/>
                </a:solidFill>
              </a:rPr>
              <a:pPr algn="r" latinLnBrk="1"/>
              <a:t>‹#›</a:t>
            </a:fld>
            <a:endParaRPr kumimoji="0" lang="ko-KR" sz="1200">
              <a:solidFill>
                <a:schemeClr val="tx2"/>
              </a:solidFill>
            </a:endParaRPr>
          </a:p>
        </p:txBody>
      </p:sp>
      <p:sp>
        <p:nvSpPr>
          <p:cNvPr id="15" name="직사각형 14"/>
          <p:cNvSpPr/>
          <p:nvPr userDrawn="1"/>
        </p:nvSpPr>
        <p:spPr>
          <a:xfrm>
            <a:off x="0" y="3429000"/>
            <a:ext cx="9144000" cy="34290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 descr="adc01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172400" y="260648"/>
            <a:ext cx="699873" cy="227459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1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139700" y="260648"/>
            <a:ext cx="8752780" cy="796950"/>
          </a:xfrm>
        </p:spPr>
        <p:txBody>
          <a:bodyPr>
            <a:normAutofit/>
          </a:bodyPr>
          <a:lstStyle>
            <a:lvl1pPr algn="l">
              <a:defRPr sz="2000">
                <a:solidFill>
                  <a:srgbClr val="C00000"/>
                </a:solidFill>
              </a:defRPr>
            </a:lvl1pPr>
          </a:lstStyle>
          <a:p>
            <a:r>
              <a:rPr lang="ko-KR" altLang="en-US" smtClean="0"/>
              <a:t>제목을 입력하십시오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atinLnBrk="1"/>
            <a:fld id="{F30C84A2-23CF-44F5-B813-5187ED5C7D1C}" type="datetimeFigureOut">
              <a:rPr kumimoji="0" lang="en-US" altLang="ko-KR" sz="1200" smtClean="0">
                <a:solidFill>
                  <a:schemeClr val="tx2"/>
                </a:solidFill>
              </a:rPr>
              <a:pPr latinLnBrk="1"/>
              <a:t>10/17/2013</a:t>
            </a:fld>
            <a:endParaRPr kumimoji="0" lang="ko-KR" sz="1200">
              <a:solidFill>
                <a:schemeClr val="tx2"/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latinLnBrk="1"/>
            <a:endParaRPr kumimoji="0" lang="ko-KR" sz="1200">
              <a:solidFill>
                <a:schemeClr val="tx2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latinLnBrk="1"/>
            <a:fld id="{F99EC173-99AE-4773-AB25-02E469A13EAE}" type="slidenum">
              <a:rPr kumimoji="0" lang="ko-KR" sz="1200" smtClean="0">
                <a:solidFill>
                  <a:schemeClr val="tx2"/>
                </a:solidFill>
              </a:rPr>
              <a:pPr algn="r" latinLnBrk="1"/>
              <a:t>‹#›</a:t>
            </a:fld>
            <a:endParaRPr kumimoji="0" lang="ko-KR" sz="1200">
              <a:solidFill>
                <a:schemeClr val="tx2"/>
              </a:solidFill>
            </a:endParaRPr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251520" y="2060848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251520" y="3284984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160462" y="2204864"/>
            <a:ext cx="8732018" cy="936104"/>
          </a:xfrm>
        </p:spPr>
        <p:txBody>
          <a:bodyPr anchor="t">
            <a:normAutofit/>
          </a:bodyPr>
          <a:lstStyle>
            <a:lvl1pPr marL="0" indent="0">
              <a:buNone/>
              <a:defRPr sz="9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내용 입력</a:t>
            </a:r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2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214184" y="3459480"/>
            <a:ext cx="8678296" cy="1553696"/>
          </a:xfrm>
        </p:spPr>
        <p:txBody>
          <a:bodyPr anchor="t">
            <a:normAutofit/>
          </a:bodyPr>
          <a:lstStyle>
            <a:lvl1pPr algn="l">
              <a:defRPr sz="4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ko-KR" altLang="en-US" smtClean="0"/>
              <a:t>텍스트를 입력하시오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atinLnBrk="1"/>
            <a:fld id="{F30C84A2-23CF-44F5-B813-5187ED5C7D1C}" type="datetimeFigureOut">
              <a:rPr kumimoji="0" lang="en-US" altLang="ko-KR" sz="1200" smtClean="0">
                <a:solidFill>
                  <a:schemeClr val="tx2"/>
                </a:solidFill>
              </a:rPr>
              <a:pPr latinLnBrk="1"/>
              <a:t>10/17/2013</a:t>
            </a:fld>
            <a:endParaRPr kumimoji="0" lang="ko-KR" sz="1200">
              <a:solidFill>
                <a:schemeClr val="tx2"/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latinLnBrk="1"/>
            <a:endParaRPr kumimoji="0" lang="ko-KR" sz="1200">
              <a:solidFill>
                <a:schemeClr val="tx2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latinLnBrk="1"/>
            <a:fld id="{F99EC173-99AE-4773-AB25-02E469A13EAE}" type="slidenum">
              <a:rPr kumimoji="0" lang="ko-KR" sz="1200" smtClean="0">
                <a:solidFill>
                  <a:schemeClr val="tx2"/>
                </a:solidFill>
              </a:rPr>
              <a:pPr algn="r" latinLnBrk="1"/>
              <a:t>‹#›</a:t>
            </a:fld>
            <a:endParaRPr kumimoji="0" lang="ko-KR" sz="1200">
              <a:solidFill>
                <a:schemeClr val="tx2"/>
              </a:solidFill>
            </a:endParaRPr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251520" y="3429000"/>
            <a:ext cx="864096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>
            <a:off x="251520" y="332656"/>
            <a:ext cx="864096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atinLnBrk="1"/>
            <a:fld id="{F30C84A2-23CF-44F5-B813-5187ED5C7D1C}" type="datetimeFigureOut">
              <a:rPr kumimoji="0" lang="en-US" altLang="ko-KR" sz="1200" smtClean="0">
                <a:solidFill>
                  <a:schemeClr val="tx2"/>
                </a:solidFill>
              </a:rPr>
              <a:pPr latinLnBrk="1"/>
              <a:t>10/17/2013</a:t>
            </a:fld>
            <a:endParaRPr kumimoji="0" lang="ko-KR" sz="1200">
              <a:solidFill>
                <a:schemeClr val="tx2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latinLnBrk="1"/>
            <a:endParaRPr kumimoji="0" lang="ko-KR" sz="1200">
              <a:solidFill>
                <a:schemeClr val="tx2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latinLnBrk="1"/>
            <a:fld id="{F99EC173-99AE-4773-AB25-02E469A13EAE}" type="slidenum">
              <a:rPr kumimoji="0" lang="ko-KR" sz="1200" smtClean="0">
                <a:solidFill>
                  <a:schemeClr val="tx2"/>
                </a:solidFill>
              </a:rPr>
              <a:pPr algn="r" latinLnBrk="1"/>
              <a:t>‹#›</a:t>
            </a:fld>
            <a:endParaRPr kumimoji="0" lang="ko-KR" sz="120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/>
          <p:cNvCxnSpPr/>
          <p:nvPr userDrawn="1"/>
        </p:nvCxnSpPr>
        <p:spPr>
          <a:xfrm>
            <a:off x="251520" y="3429000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251520" y="332656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251520" y="6534000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adc01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207585" y="442243"/>
            <a:ext cx="664688" cy="216024"/>
          </a:xfrm>
          <a:prstGeom prst="rect">
            <a:avLst/>
          </a:prstGeom>
        </p:spPr>
      </p:pic>
      <p:sp>
        <p:nvSpPr>
          <p:cNvPr id="8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7118920" y="72008"/>
            <a:ext cx="1773560" cy="260648"/>
          </a:xfrm>
        </p:spPr>
        <p:txBody>
          <a:bodyPr/>
          <a:lstStyle>
            <a:lvl1pPr>
              <a:defRPr sz="1000"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F99EC173-99AE-4773-AB25-02E469A13EAE}" type="slidenum">
              <a:rPr lang="en-US" altLang="ko-KR" smtClean="0">
                <a:solidFill>
                  <a:schemeClr val="tx2"/>
                </a:solidFill>
              </a:rPr>
              <a:pPr/>
              <a:t>‹#›</a:t>
            </a:fld>
            <a:endParaRPr lang="en-US" altLang="en-US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 userDrawn="1"/>
        </p:nvCxnSpPr>
        <p:spPr>
          <a:xfrm>
            <a:off x="251520" y="3429000"/>
            <a:ext cx="864096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 userDrawn="1"/>
        </p:nvCxnSpPr>
        <p:spPr>
          <a:xfrm>
            <a:off x="251520" y="332656"/>
            <a:ext cx="864096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15" descr="adc01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207585" y="442243"/>
            <a:ext cx="664688" cy="216024"/>
          </a:xfrm>
          <a:prstGeom prst="rect">
            <a:avLst/>
          </a:prstGeom>
        </p:spPr>
      </p:pic>
      <p:sp>
        <p:nvSpPr>
          <p:cNvPr id="17" name="슬라이드 번호 개체 틀 4"/>
          <p:cNvSpPr txBox="1">
            <a:spLocks/>
          </p:cNvSpPr>
          <p:nvPr userDrawn="1"/>
        </p:nvSpPr>
        <p:spPr>
          <a:xfrm>
            <a:off x="7118920" y="72008"/>
            <a:ext cx="1773560" cy="2606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sz="1000">
                <a:latin typeface="맑은 고딕" pitchFamily="50" charset="-127"/>
                <a:ea typeface="맑은 고딕" pitchFamily="50" charset="-127"/>
              </a:defRPr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99EC173-99AE-4773-AB25-02E469A13EAE}" type="slidenum">
              <a:rPr kumimoji="0" lang="en-US" altLang="ko-KR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 userDrawn="1"/>
        </p:nvCxnSpPr>
        <p:spPr>
          <a:xfrm>
            <a:off x="251520" y="332656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 userDrawn="1"/>
        </p:nvCxnSpPr>
        <p:spPr>
          <a:xfrm>
            <a:off x="251520" y="2060848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>
            <a:off x="251520" y="3284984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 descr="adc01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207585" y="442243"/>
            <a:ext cx="664688" cy="216024"/>
          </a:xfrm>
          <a:prstGeom prst="rect">
            <a:avLst/>
          </a:prstGeom>
        </p:spPr>
      </p:pic>
      <p:sp>
        <p:nvSpPr>
          <p:cNvPr id="11" name="슬라이드 번호 개체 틀 4"/>
          <p:cNvSpPr txBox="1">
            <a:spLocks/>
          </p:cNvSpPr>
          <p:nvPr userDrawn="1"/>
        </p:nvSpPr>
        <p:spPr>
          <a:xfrm>
            <a:off x="7118920" y="72008"/>
            <a:ext cx="1773560" cy="2606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sz="1000">
                <a:latin typeface="맑은 고딕" pitchFamily="50" charset="-127"/>
                <a:ea typeface="맑은 고딕" pitchFamily="50" charset="-127"/>
              </a:defRPr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99EC173-99AE-4773-AB25-02E469A13EAE}" type="slidenum">
              <a:rPr kumimoji="0" lang="en-US" altLang="ko-KR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 userDrawn="1"/>
        </p:nvCxnSpPr>
        <p:spPr>
          <a:xfrm>
            <a:off x="251520" y="332656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 userDrawn="1"/>
        </p:nvCxnSpPr>
        <p:spPr>
          <a:xfrm>
            <a:off x="251520" y="2060848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 descr="adc01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207585" y="442243"/>
            <a:ext cx="664688" cy="216024"/>
          </a:xfrm>
          <a:prstGeom prst="rect">
            <a:avLst/>
          </a:prstGeom>
        </p:spPr>
      </p:pic>
      <p:sp>
        <p:nvSpPr>
          <p:cNvPr id="11" name="슬라이드 번호 개체 틀 4"/>
          <p:cNvSpPr txBox="1">
            <a:spLocks/>
          </p:cNvSpPr>
          <p:nvPr userDrawn="1"/>
        </p:nvSpPr>
        <p:spPr>
          <a:xfrm>
            <a:off x="7118920" y="72008"/>
            <a:ext cx="1773560" cy="2606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sz="1000">
                <a:latin typeface="맑은 고딕" pitchFamily="50" charset="-127"/>
                <a:ea typeface="맑은 고딕" pitchFamily="50" charset="-127"/>
              </a:defRPr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99EC173-99AE-4773-AB25-02E469A13EAE}" type="slidenum">
              <a:rPr kumimoji="0" lang="en-US" altLang="ko-KR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내지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 userDrawn="1"/>
        </p:nvCxnSpPr>
        <p:spPr>
          <a:xfrm>
            <a:off x="251520" y="332656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 descr="adc01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207585" y="442243"/>
            <a:ext cx="664688" cy="216024"/>
          </a:xfrm>
          <a:prstGeom prst="rect">
            <a:avLst/>
          </a:prstGeom>
        </p:spPr>
      </p:pic>
      <p:sp>
        <p:nvSpPr>
          <p:cNvPr id="8" name="슬라이드 번호 개체 틀 4"/>
          <p:cNvSpPr txBox="1">
            <a:spLocks/>
          </p:cNvSpPr>
          <p:nvPr userDrawn="1"/>
        </p:nvSpPr>
        <p:spPr>
          <a:xfrm>
            <a:off x="7118920" y="72008"/>
            <a:ext cx="1773560" cy="2606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sz="1000">
                <a:latin typeface="맑은 고딕" pitchFamily="50" charset="-127"/>
                <a:ea typeface="맑은 고딕" pitchFamily="50" charset="-127"/>
              </a:defRPr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99EC173-99AE-4773-AB25-02E469A13EAE}" type="slidenum">
              <a:rPr kumimoji="0" lang="en-US" altLang="ko-KR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1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3429000"/>
            <a:ext cx="9144000" cy="34290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8824" y="3187576"/>
            <a:ext cx="6357392" cy="144016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atinLnBrk="1"/>
            <a:fld id="{F30C84A2-23CF-44F5-B813-5187ED5C7D1C}" type="datetimeFigureOut">
              <a:rPr kumimoji="0" lang="en-US" altLang="ko-KR" sz="1200" smtClean="0">
                <a:solidFill>
                  <a:schemeClr val="tx2"/>
                </a:solidFill>
              </a:rPr>
              <a:pPr latinLnBrk="1"/>
              <a:t>10/17/2013</a:t>
            </a:fld>
            <a:endParaRPr kumimoji="0" lang="ko-KR" sz="1200">
              <a:solidFill>
                <a:schemeClr val="tx2"/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latinLnBrk="1"/>
            <a:endParaRPr kumimoji="0" lang="ko-KR" sz="1200">
              <a:solidFill>
                <a:schemeClr val="tx2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latinLnBrk="1"/>
            <a:fld id="{F99EC173-99AE-4773-AB25-02E469A13EAE}" type="slidenum">
              <a:rPr kumimoji="0" lang="ko-KR" sz="1200" smtClean="0">
                <a:solidFill>
                  <a:schemeClr val="tx2"/>
                </a:solidFill>
              </a:rPr>
              <a:pPr algn="r" latinLnBrk="1"/>
              <a:t>‹#›</a:t>
            </a:fld>
            <a:endParaRPr kumimoji="0" lang="ko-KR" sz="1200">
              <a:solidFill>
                <a:schemeClr val="tx2"/>
              </a:solidFill>
            </a:endParaRPr>
          </a:p>
        </p:txBody>
      </p:sp>
      <p:sp>
        <p:nvSpPr>
          <p:cNvPr id="14" name="텍스트 개체 틀 2"/>
          <p:cNvSpPr>
            <a:spLocks noGrp="1"/>
          </p:cNvSpPr>
          <p:nvPr>
            <p:ph type="body" idx="1"/>
          </p:nvPr>
        </p:nvSpPr>
        <p:spPr>
          <a:xfrm>
            <a:off x="6516216" y="3573016"/>
            <a:ext cx="2627784" cy="279722"/>
          </a:xfrm>
        </p:spPr>
        <p:txBody>
          <a:bodyPr anchor="ctr">
            <a:normAutofit/>
          </a:bodyPr>
          <a:lstStyle>
            <a:lvl1pPr marL="0" indent="0" algn="r">
              <a:buNone/>
              <a:defRPr sz="8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2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8824" y="3424808"/>
            <a:ext cx="7005464" cy="1296144"/>
          </a:xfrm>
        </p:spPr>
        <p:txBody>
          <a:bodyPr anchor="t"/>
          <a:lstStyle>
            <a:lvl1pPr algn="l">
              <a:defRPr sz="4400">
                <a:solidFill>
                  <a:srgbClr val="7E858E"/>
                </a:solidFill>
              </a:defRPr>
            </a:lvl1pPr>
          </a:lstStyle>
          <a:p>
            <a:r>
              <a:rPr lang="ko-KR" altLang="en-US" smtClean="0"/>
              <a:t>마스터 제목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093296"/>
            <a:ext cx="2133600" cy="365125"/>
          </a:xfrm>
        </p:spPr>
        <p:txBody>
          <a:bodyPr/>
          <a:lstStyle/>
          <a:p>
            <a:pPr latinLnBrk="1"/>
            <a:fld id="{F30C84A2-23CF-44F5-B813-5187ED5C7D1C}" type="datetimeFigureOut">
              <a:rPr kumimoji="0" lang="en-US" altLang="ko-KR" sz="1200" smtClean="0">
                <a:solidFill>
                  <a:schemeClr val="tx2"/>
                </a:solidFill>
              </a:rPr>
              <a:pPr latinLnBrk="1"/>
              <a:t>10/17/2013</a:t>
            </a:fld>
            <a:endParaRPr kumimoji="0" lang="ko-KR" sz="1200">
              <a:solidFill>
                <a:schemeClr val="tx2"/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093296"/>
            <a:ext cx="2895600" cy="365125"/>
          </a:xfrm>
        </p:spPr>
        <p:txBody>
          <a:bodyPr/>
          <a:lstStyle/>
          <a:p>
            <a:pPr algn="ctr" latinLnBrk="1"/>
            <a:endParaRPr kumimoji="0" lang="ko-KR" sz="1200">
              <a:solidFill>
                <a:schemeClr val="tx2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093296"/>
            <a:ext cx="2133600" cy="365125"/>
          </a:xfrm>
        </p:spPr>
        <p:txBody>
          <a:bodyPr/>
          <a:lstStyle/>
          <a:p>
            <a:pPr algn="r" latinLnBrk="1"/>
            <a:fld id="{F99EC173-99AE-4773-AB25-02E469A13EAE}" type="slidenum">
              <a:rPr kumimoji="0" lang="ko-KR" sz="1200" smtClean="0">
                <a:solidFill>
                  <a:schemeClr val="tx2"/>
                </a:solidFill>
              </a:rPr>
              <a:pPr algn="r" latinLnBrk="1"/>
              <a:t>‹#›</a:t>
            </a:fld>
            <a:endParaRPr kumimoji="0" lang="ko-KR" sz="1200">
              <a:solidFill>
                <a:schemeClr val="tx2"/>
              </a:solidFill>
            </a:endParaRPr>
          </a:p>
        </p:txBody>
      </p:sp>
      <p:sp>
        <p:nvSpPr>
          <p:cNvPr id="14" name="텍스트 개체 틀 2"/>
          <p:cNvSpPr>
            <a:spLocks noGrp="1"/>
          </p:cNvSpPr>
          <p:nvPr>
            <p:ph type="body" idx="1"/>
          </p:nvPr>
        </p:nvSpPr>
        <p:spPr>
          <a:xfrm>
            <a:off x="7164288" y="3573016"/>
            <a:ext cx="1838300" cy="288032"/>
          </a:xfrm>
        </p:spPr>
        <p:txBody>
          <a:bodyPr anchor="ctr">
            <a:normAutofit/>
          </a:bodyPr>
          <a:lstStyle>
            <a:lvl1pPr marL="0" indent="0" algn="r">
              <a:buNone/>
              <a:defRPr sz="800" b="1">
                <a:solidFill>
                  <a:srgbClr val="7E858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cxnSp>
        <p:nvCxnSpPr>
          <p:cNvPr id="15" name="직선 연결선 14"/>
          <p:cNvCxnSpPr/>
          <p:nvPr userDrawn="1"/>
        </p:nvCxnSpPr>
        <p:spPr>
          <a:xfrm>
            <a:off x="251520" y="3429000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3"/>
          <p:cNvPicPr>
            <a:picLocks noChangeAspect="1"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8172400" y="435067"/>
            <a:ext cx="720080" cy="1856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7" name="직선 연결선 16"/>
          <p:cNvCxnSpPr/>
          <p:nvPr userDrawn="1"/>
        </p:nvCxnSpPr>
        <p:spPr>
          <a:xfrm>
            <a:off x="251520" y="332656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 userDrawn="1"/>
        </p:nvCxnSpPr>
        <p:spPr>
          <a:xfrm>
            <a:off x="251520" y="6534000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atinLnBrk="1"/>
            <a:fld id="{F30C84A2-23CF-44F5-B813-5187ED5C7D1C}" type="datetimeFigureOut">
              <a:rPr kumimoji="0" lang="en-US" altLang="ko-KR" sz="1200" smtClean="0">
                <a:solidFill>
                  <a:schemeClr val="tx2"/>
                </a:solidFill>
              </a:rPr>
              <a:pPr latinLnBrk="1"/>
              <a:t>10/17/2013</a:t>
            </a:fld>
            <a:endParaRPr kumimoji="0" lang="ko-KR" sz="1200">
              <a:solidFill>
                <a:schemeClr val="tx2"/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latinLnBrk="1"/>
            <a:endParaRPr kumimoji="0" lang="ko-KR" sz="1200">
              <a:solidFill>
                <a:schemeClr val="tx2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latinLnBrk="1"/>
            <a:fld id="{F99EC173-99AE-4773-AB25-02E469A13EAE}" type="slidenum">
              <a:rPr kumimoji="0" lang="ko-KR" sz="1200" smtClean="0">
                <a:solidFill>
                  <a:schemeClr val="tx2"/>
                </a:solidFill>
              </a:rPr>
              <a:pPr algn="r" latinLnBrk="1"/>
              <a:t>‹#›</a:t>
            </a:fld>
            <a:endParaRPr kumimoji="0" lang="ko-KR" sz="1200">
              <a:solidFill>
                <a:schemeClr val="tx2"/>
              </a:solidFill>
            </a:endParaRPr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251520" y="3429000"/>
            <a:ext cx="864096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 userDrawn="1"/>
        </p:nvCxnSpPr>
        <p:spPr>
          <a:xfrm>
            <a:off x="251520" y="332656"/>
            <a:ext cx="864096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>
            <a:off x="251520" y="4430336"/>
            <a:ext cx="432048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251520" y="4689070"/>
            <a:ext cx="432048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251520" y="4947804"/>
            <a:ext cx="432048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251520" y="5206538"/>
            <a:ext cx="432048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251520" y="5465272"/>
            <a:ext cx="432048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251520" y="5724006"/>
            <a:ext cx="432048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251520" y="4171602"/>
            <a:ext cx="432048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3"/>
          <p:cNvPicPr>
            <a:picLocks noChangeAspect="1"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8172400" y="435067"/>
            <a:ext cx="720080" cy="1856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204912" y="3452168"/>
            <a:ext cx="4318322" cy="351730"/>
          </a:xfrm>
        </p:spPr>
        <p:txBody>
          <a:bodyPr anchor="ctr">
            <a:normAutofit/>
          </a:bodyPr>
          <a:lstStyle>
            <a:lvl1pPr marL="0" indent="0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목차를 입력하십시오</a:t>
            </a:r>
          </a:p>
        </p:txBody>
      </p:sp>
      <p:sp>
        <p:nvSpPr>
          <p:cNvPr id="27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198562" y="4182989"/>
            <a:ext cx="1728192" cy="1872207"/>
          </a:xfrm>
        </p:spPr>
        <p:txBody>
          <a:bodyPr>
            <a:normAutofit/>
          </a:bodyPr>
          <a:lstStyle>
            <a:lvl1pPr marL="0" indent="0">
              <a:buNone/>
              <a:defRPr sz="1000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1. </a:t>
            </a:r>
            <a:r>
              <a:rPr lang="ko-KR" altLang="en-US" smtClean="0"/>
              <a:t>꼭지 제목</a:t>
            </a:r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F30C84A2-23CF-44F5-B813-5187ED5C7D1C}" type="datetimeFigureOut">
              <a:rPr lang="en-US" altLang="ko-KR" smtClean="0">
                <a:solidFill>
                  <a:schemeClr val="tx2"/>
                </a:solidFill>
              </a:rPr>
              <a:pPr/>
              <a:t>10/17/2013</a:t>
            </a:fld>
            <a:endParaRPr lang="en-US">
              <a:solidFill>
                <a:schemeClr val="tx2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F99EC173-99AE-4773-AB25-02E469A13EAE}" type="slidenum">
              <a:rPr lang="en-US" altLang="ko-KR" smtClean="0">
                <a:solidFill>
                  <a:schemeClr val="tx2"/>
                </a:solidFill>
              </a:rPr>
              <a:pPr/>
              <a:t>‹#›</a:t>
            </a:fld>
            <a:endParaRPr lang="ko-KR" altLang="en-US">
              <a:solidFill>
                <a:schemeClr val="tx2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95" r:id="rId2"/>
    <p:sldLayoutId id="2147483694" r:id="rId3"/>
    <p:sldLayoutId id="2147483693" r:id="rId4"/>
    <p:sldLayoutId id="2147483692" r:id="rId5"/>
    <p:sldLayoutId id="2147483698" r:id="rId6"/>
    <p:sldLayoutId id="2147483691" r:id="rId7"/>
    <p:sldLayoutId id="2147483696" r:id="rId8"/>
    <p:sldLayoutId id="2147483697" r:id="rId9"/>
    <p:sldLayoutId id="2147483690" r:id="rId10"/>
    <p:sldLayoutId id="2147483689" r:id="rId11"/>
    <p:sldLayoutId id="2147483683" r:id="rId12"/>
    <p:sldLayoutId id="2147483672" r:id="rId13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3600" b="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Tx/>
        <a:buNone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Tx/>
        <a:buNone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Tx/>
        <a:buNone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Tx/>
        <a:buNone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Tx/>
        <a:buNone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jpg"/><Relationship Id="rId5" Type="http://schemas.openxmlformats.org/officeDocument/2006/relationships/image" Target="../media/image19.jpg"/><Relationship Id="rId4" Type="http://schemas.openxmlformats.org/officeDocument/2006/relationships/image" Target="../media/image18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.png"/><Relationship Id="rId4" Type="http://schemas.openxmlformats.org/officeDocument/2006/relationships/image" Target="../media/image23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g"/><Relationship Id="rId3" Type="http://schemas.openxmlformats.org/officeDocument/2006/relationships/image" Target="../media/image1.png"/><Relationship Id="rId7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addons.mozilla.org/ko/firefox/addon/html-validator/?src=ss" TargetMode="External"/><Relationship Id="rId5" Type="http://schemas.openxmlformats.org/officeDocument/2006/relationships/hyperlink" Target="https://addons.mozilla.org/ko/firefox/addon/firebug/?src=search" TargetMode="External"/><Relationship Id="rId4" Type="http://schemas.openxmlformats.org/officeDocument/2006/relationships/hyperlink" Target="http://www.mozilla.or.kr/ko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.png"/><Relationship Id="rId4" Type="http://schemas.openxmlformats.org/officeDocument/2006/relationships/image" Target="../media/image9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jpg"/><Relationship Id="rId5" Type="http://schemas.openxmlformats.org/officeDocument/2006/relationships/image" Target="../media/image11.jp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jpg"/><Relationship Id="rId5" Type="http://schemas.openxmlformats.org/officeDocument/2006/relationships/image" Target="../media/image14.jp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.png"/><Relationship Id="rId4" Type="http://schemas.openxmlformats.org/officeDocument/2006/relationships/image" Target="../media/image1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/>
          <p:cNvSpPr txBox="1">
            <a:spLocks/>
          </p:cNvSpPr>
          <p:nvPr/>
        </p:nvSpPr>
        <p:spPr>
          <a:xfrm>
            <a:off x="302840" y="3429000"/>
            <a:ext cx="6357392" cy="646331"/>
          </a:xfrm>
          <a:prstGeom prst="rect">
            <a:avLst/>
          </a:prstGeom>
        </p:spPr>
        <p:txBody>
          <a:bodyPr>
            <a:spAutoFit/>
          </a:bodyPr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브라우저</a:t>
            </a:r>
            <a:r>
              <a:rPr kumimoji="0" lang="en-US" altLang="ko-KR" sz="36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 </a:t>
            </a:r>
            <a:r>
              <a:rPr kumimoji="0" lang="ko-KR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부가기능 설치방법</a:t>
            </a:r>
            <a:endParaRPr kumimoji="0" lang="ko-KR" altLang="en-US" sz="3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j-cs"/>
            </a:endParaRPr>
          </a:p>
        </p:txBody>
      </p:sp>
      <p:sp>
        <p:nvSpPr>
          <p:cNvPr id="17" name="제목 1"/>
          <p:cNvSpPr txBox="1">
            <a:spLocks/>
          </p:cNvSpPr>
          <p:nvPr/>
        </p:nvSpPr>
        <p:spPr>
          <a:xfrm>
            <a:off x="374848" y="5805264"/>
            <a:ext cx="6357392" cy="784830"/>
          </a:xfrm>
          <a:prstGeom prst="rect">
            <a:avLst/>
          </a:prstGeom>
        </p:spPr>
        <p:txBody>
          <a:bodyPr>
            <a:spAutoFit/>
          </a:bodyPr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소속</a:t>
            </a:r>
            <a:r>
              <a:rPr kumimoji="0" lang="en-US" altLang="ko-KR" sz="1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/</a:t>
            </a: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작성자 </a:t>
            </a:r>
            <a:r>
              <a:rPr kumimoji="0" lang="en-US" altLang="ko-KR" sz="1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: </a:t>
            </a:r>
            <a:r>
              <a:rPr kumimoji="0" lang="ko-KR" altLang="en-US" sz="10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퍼블리싱팀</a:t>
            </a: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 </a:t>
            </a:r>
            <a:endParaRPr kumimoji="0" lang="en-US" altLang="ko-KR" sz="10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맑은 고딕" pitchFamily="50" charset="-127"/>
              <a:ea typeface="맑은 고딕" pitchFamily="50" charset="-127"/>
              <a:cs typeface="+mj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  <a:cs typeface="+mj-cs"/>
              </a:rPr>
              <a:t>작성일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cs typeface="+mj-cs"/>
              </a:rPr>
              <a:t>: 2012.12.13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버전 </a:t>
            </a:r>
            <a:r>
              <a:rPr kumimoji="0" lang="en-US" altLang="ko-KR" sz="1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: ver1.0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맑은 고딕" pitchFamily="50" charset="-127"/>
              <a:ea typeface="맑은 고딕" pitchFamily="50" charset="-127"/>
              <a:cs typeface="+mj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251520" y="332656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 descr="adc0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07585" y="442243"/>
            <a:ext cx="664688" cy="216024"/>
          </a:xfrm>
          <a:prstGeom prst="rect">
            <a:avLst/>
          </a:prstGeom>
        </p:spPr>
      </p:pic>
      <p:sp>
        <p:nvSpPr>
          <p:cNvPr id="9" name="제목 10"/>
          <p:cNvSpPr txBox="1">
            <a:spLocks/>
          </p:cNvSpPr>
          <p:nvPr/>
        </p:nvSpPr>
        <p:spPr>
          <a:xfrm>
            <a:off x="139700" y="327794"/>
            <a:ext cx="8752780" cy="796950"/>
          </a:xfrm>
          <a:prstGeom prst="rect">
            <a:avLst/>
          </a:prstGeom>
        </p:spPr>
        <p:txBody>
          <a:bodyPr/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1. 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부가기능 설치방법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j-cs"/>
            </a:endParaRPr>
          </a:p>
        </p:txBody>
      </p:sp>
      <p:sp>
        <p:nvSpPr>
          <p:cNvPr id="10" name="텍스트 개체 틀 13"/>
          <p:cNvSpPr txBox="1">
            <a:spLocks/>
          </p:cNvSpPr>
          <p:nvPr/>
        </p:nvSpPr>
        <p:spPr>
          <a:xfrm>
            <a:off x="467544" y="836712"/>
            <a:ext cx="3241675" cy="307777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1-3. O</a:t>
            </a:r>
            <a:r>
              <a:rPr lang="en-US" altLang="ko-KR" sz="1400" dirty="0" err="1" smtClean="0">
                <a:latin typeface="맑은 고딕" pitchFamily="50" charset="-127"/>
                <a:ea typeface="맑은 고딕" pitchFamily="50" charset="-127"/>
              </a:rPr>
              <a:t>penWax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24" name="텍스트 개체 틀 13"/>
          <p:cNvSpPr txBox="1">
            <a:spLocks/>
          </p:cNvSpPr>
          <p:nvPr/>
        </p:nvSpPr>
        <p:spPr>
          <a:xfrm>
            <a:off x="611560" y="1339205"/>
            <a:ext cx="5112568" cy="276999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noProof="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200" noProof="0" dirty="0" smtClean="0">
                <a:latin typeface="맑은 고딕" pitchFamily="50" charset="-127"/>
                <a:ea typeface="맑은 고딕" pitchFamily="50" charset="-127"/>
              </a:rPr>
              <a:t>부가기능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설치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090" y="2060848"/>
            <a:ext cx="3810000" cy="191452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9929" y="2080667"/>
            <a:ext cx="3810000" cy="150495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67544" y="1860793"/>
            <a:ext cx="415354" cy="40011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en-US" altLang="ko-KR" sz="20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572000" y="1813138"/>
            <a:ext cx="415354" cy="40011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20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996" y="4307954"/>
            <a:ext cx="3810000" cy="24384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4020" y="5230713"/>
            <a:ext cx="3810000" cy="790575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427571" y="4107899"/>
            <a:ext cx="415354" cy="40011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20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16090" y="4642947"/>
            <a:ext cx="415354" cy="40011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20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971600" y="4088397"/>
            <a:ext cx="1995191" cy="4196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파이어폭스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076056" y="4623445"/>
            <a:ext cx="1995191" cy="4196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크롬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979770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6090" y="2276872"/>
            <a:ext cx="3810000" cy="152400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351" y="2186467"/>
            <a:ext cx="3810000" cy="2762250"/>
          </a:xfrm>
          <a:prstGeom prst="rect">
            <a:avLst/>
          </a:prstGeom>
        </p:spPr>
      </p:pic>
      <p:cxnSp>
        <p:nvCxnSpPr>
          <p:cNvPr id="12" name="직선 연결선 11"/>
          <p:cNvCxnSpPr/>
          <p:nvPr/>
        </p:nvCxnSpPr>
        <p:spPr>
          <a:xfrm>
            <a:off x="251520" y="332656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 descr="adc01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207585" y="442243"/>
            <a:ext cx="664688" cy="216024"/>
          </a:xfrm>
          <a:prstGeom prst="rect">
            <a:avLst/>
          </a:prstGeom>
        </p:spPr>
      </p:pic>
      <p:sp>
        <p:nvSpPr>
          <p:cNvPr id="9" name="제목 10"/>
          <p:cNvSpPr txBox="1">
            <a:spLocks/>
          </p:cNvSpPr>
          <p:nvPr/>
        </p:nvSpPr>
        <p:spPr>
          <a:xfrm>
            <a:off x="139700" y="327794"/>
            <a:ext cx="8752780" cy="796950"/>
          </a:xfrm>
          <a:prstGeom prst="rect">
            <a:avLst/>
          </a:prstGeom>
        </p:spPr>
        <p:txBody>
          <a:bodyPr/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1. 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부가기능 설치방법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j-cs"/>
            </a:endParaRPr>
          </a:p>
        </p:txBody>
      </p:sp>
      <p:sp>
        <p:nvSpPr>
          <p:cNvPr id="10" name="텍스트 개체 틀 13"/>
          <p:cNvSpPr txBox="1">
            <a:spLocks/>
          </p:cNvSpPr>
          <p:nvPr/>
        </p:nvSpPr>
        <p:spPr>
          <a:xfrm>
            <a:off x="467544" y="836712"/>
            <a:ext cx="3241675" cy="307777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1-3. O</a:t>
            </a:r>
            <a:r>
              <a:rPr lang="en-US" altLang="ko-KR" sz="1400" dirty="0" err="1" smtClean="0">
                <a:latin typeface="맑은 고딕" pitchFamily="50" charset="-127"/>
                <a:ea typeface="맑은 고딕" pitchFamily="50" charset="-127"/>
              </a:rPr>
              <a:t>penWax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24" name="텍스트 개체 틀 13"/>
          <p:cNvSpPr txBox="1">
            <a:spLocks/>
          </p:cNvSpPr>
          <p:nvPr/>
        </p:nvSpPr>
        <p:spPr>
          <a:xfrm>
            <a:off x="611560" y="1339205"/>
            <a:ext cx="5112568" cy="276999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noProof="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200" noProof="0" dirty="0" smtClean="0">
                <a:latin typeface="맑은 고딕" pitchFamily="50" charset="-127"/>
                <a:ea typeface="맑은 고딕" pitchFamily="50" charset="-127"/>
              </a:rPr>
              <a:t>부가기능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설치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27571" y="2008342"/>
            <a:ext cx="415354" cy="40011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en-US" altLang="ko-KR" sz="20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16090" y="2008342"/>
            <a:ext cx="415354" cy="40011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en-US" altLang="ko-KR" sz="20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971600" y="1988840"/>
            <a:ext cx="1995191" cy="4196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파이어폭스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076056" y="1988840"/>
            <a:ext cx="1995191" cy="4196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크롬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264259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179512" y="3173487"/>
            <a:ext cx="6552728" cy="510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</a:pPr>
            <a:r>
              <a:rPr lang="ko-KR" altLang="en-US" sz="320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맑은 고딕" pitchFamily="50" charset="-127"/>
                <a:ea typeface="맑은 고딕" pitchFamily="50" charset="-127"/>
              </a:rPr>
              <a:t>감사합니다</a:t>
            </a:r>
            <a:endParaRPr lang="ko-KR" altLang="en-US" sz="320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251520" y="332656"/>
            <a:ext cx="864096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3501008"/>
            <a:ext cx="1296144" cy="275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</a:pPr>
            <a:r>
              <a:rPr lang="ko-KR" altLang="en-US" sz="1400" spc="-15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맑은 고딕" pitchFamily="50" charset="-127"/>
                <a:ea typeface="맑은 고딕" pitchFamily="50" charset="-127"/>
              </a:rPr>
              <a:t>목차</a:t>
            </a:r>
            <a:endParaRPr lang="ko-KR" altLang="en-US" sz="1400" spc="-15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9512" y="4135393"/>
            <a:ext cx="1656184" cy="569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ts val="2000"/>
              </a:lnSpc>
              <a:buAutoNum type="arabicPeriod"/>
            </a:pPr>
            <a:r>
              <a:rPr lang="ko-KR" altLang="en-US" sz="1000" b="1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맑은 고딕" pitchFamily="50" charset="-127"/>
                <a:ea typeface="맑은 고딕" pitchFamily="50" charset="-127"/>
              </a:rPr>
              <a:t>부가기능 설치방법</a:t>
            </a:r>
            <a:endParaRPr lang="en-US" altLang="ko-KR" sz="1000" b="1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lnSpc>
                <a:spcPts val="2000"/>
              </a:lnSpc>
              <a:buAutoNum type="arabicPeriod"/>
            </a:pPr>
            <a:endParaRPr lang="en-US" altLang="ko-KR" sz="1000" b="1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32112" y="4116343"/>
            <a:ext cx="213583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ts val="2000"/>
              </a:lnSpc>
            </a:pPr>
            <a:r>
              <a:rPr lang="en-US" altLang="ko-KR" sz="100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맑은 고딕" pitchFamily="50" charset="-127"/>
                <a:ea typeface="맑은 고딕" pitchFamily="50" charset="-127"/>
              </a:rPr>
              <a:t>1-1. </a:t>
            </a:r>
            <a:r>
              <a:rPr lang="ko-KR" altLang="en-US" sz="1000" dirty="0" err="1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맑은 고딕" pitchFamily="50" charset="-127"/>
                <a:ea typeface="맑은 고딕" pitchFamily="50" charset="-127"/>
              </a:rPr>
              <a:t>파이어폭스</a:t>
            </a:r>
            <a:r>
              <a:rPr lang="ko-KR" altLang="en-US" sz="100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맑은 고딕" pitchFamily="50" charset="-127"/>
                <a:ea typeface="맑은 고딕" pitchFamily="50" charset="-127"/>
              </a:rPr>
              <a:t> 설치 및 안내</a:t>
            </a:r>
            <a:endParaRPr lang="en-US" altLang="ko-KR" sz="100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lnSpc>
                <a:spcPts val="2000"/>
              </a:lnSpc>
            </a:pPr>
            <a:r>
              <a:rPr lang="en-US" altLang="ko-KR" sz="100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맑은 고딕" pitchFamily="50" charset="-127"/>
                <a:ea typeface="맑은 고딕" pitchFamily="50" charset="-127"/>
              </a:rPr>
              <a:t>1-2. </a:t>
            </a:r>
            <a:r>
              <a:rPr lang="ko-KR" altLang="en-US" sz="100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맑은 고딕" pitchFamily="50" charset="-127"/>
                <a:ea typeface="맑은 고딕" pitchFamily="50" charset="-127"/>
              </a:rPr>
              <a:t>크롬 설치 및 안내</a:t>
            </a:r>
            <a:endParaRPr lang="en-US" altLang="ko-KR" sz="100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lnSpc>
                <a:spcPts val="2000"/>
              </a:lnSpc>
            </a:pPr>
            <a:r>
              <a:rPr lang="en-US" altLang="ko-KR" sz="100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맑은 고딕" pitchFamily="50" charset="-127"/>
                <a:ea typeface="맑은 고딕" pitchFamily="50" charset="-127"/>
              </a:rPr>
              <a:t>1-3</a:t>
            </a:r>
            <a:r>
              <a:rPr lang="en-US" altLang="ko-KR" sz="100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en-US" altLang="ko-KR" sz="100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맑은 고딕" pitchFamily="50" charset="-127"/>
                <a:ea typeface="맑은 고딕" pitchFamily="50" charset="-127"/>
              </a:rPr>
              <a:t>open-wax </a:t>
            </a:r>
            <a:r>
              <a:rPr lang="ko-KR" altLang="en-US" sz="100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맑은 고딕" pitchFamily="50" charset="-127"/>
                <a:ea typeface="맑은 고딕" pitchFamily="50" charset="-127"/>
              </a:rPr>
              <a:t>설치 및 안내</a:t>
            </a:r>
            <a:endParaRPr lang="en-US" altLang="ko-KR" sz="100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251520" y="4430336"/>
            <a:ext cx="432048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251520" y="4689070"/>
            <a:ext cx="432048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251520" y="4947804"/>
            <a:ext cx="432048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251520" y="5206538"/>
            <a:ext cx="432048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251520" y="4171602"/>
            <a:ext cx="432048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251520" y="5462154"/>
            <a:ext cx="432048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251520" y="5720888"/>
            <a:ext cx="432048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302840" y="2313449"/>
            <a:ext cx="8517632" cy="707886"/>
          </a:xfrm>
          <a:prstGeom prst="rect">
            <a:avLst/>
          </a:prstGeom>
        </p:spPr>
        <p:txBody>
          <a:bodyPr wrap="square">
            <a:spAutoFit/>
          </a:bodyPr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pPr lvl="0">
              <a:spcBef>
                <a:spcPct val="0"/>
              </a:spcBef>
              <a:defRPr/>
            </a:pP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1. </a:t>
            </a:r>
            <a:r>
              <a:rPr lang="ko-KR" altLang="en-US" sz="4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부가기능 설치방법</a:t>
            </a:r>
            <a:endParaRPr kumimoji="0" lang="ko-KR" altLang="en-US" sz="4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j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251520" y="332656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 descr="adc0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07585" y="442243"/>
            <a:ext cx="664688" cy="216024"/>
          </a:xfrm>
          <a:prstGeom prst="rect">
            <a:avLst/>
          </a:prstGeom>
        </p:spPr>
      </p:pic>
      <p:sp>
        <p:nvSpPr>
          <p:cNvPr id="9" name="제목 10"/>
          <p:cNvSpPr txBox="1">
            <a:spLocks/>
          </p:cNvSpPr>
          <p:nvPr/>
        </p:nvSpPr>
        <p:spPr>
          <a:xfrm>
            <a:off x="139700" y="327794"/>
            <a:ext cx="8752780" cy="796950"/>
          </a:xfrm>
          <a:prstGeom prst="rect">
            <a:avLst/>
          </a:prstGeom>
        </p:spPr>
        <p:txBody>
          <a:bodyPr/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1. 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부가기능 설치방법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j-cs"/>
            </a:endParaRPr>
          </a:p>
        </p:txBody>
      </p:sp>
      <p:sp>
        <p:nvSpPr>
          <p:cNvPr id="10" name="텍스트 개체 틀 13"/>
          <p:cNvSpPr txBox="1">
            <a:spLocks/>
          </p:cNvSpPr>
          <p:nvPr/>
        </p:nvSpPr>
        <p:spPr>
          <a:xfrm>
            <a:off x="467544" y="836712"/>
            <a:ext cx="3241675" cy="307777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1-1. </a:t>
            </a:r>
            <a:r>
              <a:rPr kumimoji="0" lang="ko-KR" alt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파이어폭스</a:t>
            </a: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설치 및 안내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8" name="TextBox 53"/>
          <p:cNvSpPr txBox="1">
            <a:spLocks noChangeArrowheads="1"/>
          </p:cNvSpPr>
          <p:nvPr/>
        </p:nvSpPr>
        <p:spPr bwMode="auto">
          <a:xfrm>
            <a:off x="611560" y="1283180"/>
            <a:ext cx="5832648" cy="1785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>
            <a:lvl1pPr marL="228600" indent="-228600" eaLnBrk="0" hangingPunct="0">
              <a:defRPr kumimoji="1" sz="1300">
                <a:solidFill>
                  <a:srgbClr val="333333"/>
                </a:solidFill>
                <a:latin typeface="산돌고딕B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rgbClr val="333333"/>
                </a:solidFill>
                <a:latin typeface="산돌고딕B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rgbClr val="333333"/>
                </a:solidFill>
                <a:latin typeface="산돌고딕B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rgbClr val="333333"/>
                </a:solidFill>
                <a:latin typeface="산돌고딕B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rgbClr val="333333"/>
                </a:solidFill>
                <a:latin typeface="산돌고딕B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rgbClr val="333333"/>
                </a:solidFill>
                <a:latin typeface="산돌고딕B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rgbClr val="333333"/>
                </a:solidFill>
                <a:latin typeface="산돌고딕B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rgbClr val="333333"/>
                </a:solidFill>
                <a:latin typeface="산돌고딕B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rgbClr val="333333"/>
                </a:solidFill>
                <a:latin typeface="산돌고딕B" pitchFamily="18" charset="-127"/>
                <a:ea typeface="굴림" pitchFamily="50" charset="-127"/>
              </a:defRPr>
            </a:lvl9pPr>
          </a:lstStyle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ko-KR" altLang="en-US" sz="1200" dirty="0" err="1" smtClean="0">
                <a:latin typeface="맑은 고딕" pitchFamily="50" charset="-127"/>
                <a:ea typeface="맑은 고딕" pitchFamily="50" charset="-127"/>
              </a:rPr>
              <a:t>파이어폭스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 설치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  <a:hlinkClick r:id="rId4"/>
              </a:rPr>
              <a:t>http://www.mozilla.or.kr/ko/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부가기능설치</a:t>
            </a:r>
            <a:endParaRPr lang="en-US" altLang="ko-KR" sz="1200" dirty="0" smtClean="0"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Fire bug 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  <a:hlinkClick r:id="rId5"/>
              </a:rPr>
              <a:t>https</a:t>
            </a:r>
            <a:r>
              <a:rPr lang="en-US" altLang="ko-KR" sz="1200" b="1" dirty="0">
                <a:latin typeface="맑은 고딕" pitchFamily="50" charset="-127"/>
                <a:ea typeface="맑은 고딕" pitchFamily="50" charset="-127"/>
                <a:hlinkClick r:id="rId5"/>
              </a:rPr>
              <a:t>://addons.mozilla.org/ko/firefox/addon/firebug/?</a:t>
            </a: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  <a:hlinkClick r:id="rId5"/>
              </a:rPr>
              <a:t>src=search</a:t>
            </a:r>
            <a:endParaRPr lang="en-US" altLang="ko-KR" sz="12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ko-KR" sz="1200" dirty="0" smtClean="0"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Html 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Validator 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                </a:t>
            </a: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  <a:hlinkClick r:id="rId6"/>
              </a:rPr>
              <a:t>https</a:t>
            </a:r>
            <a:r>
              <a:rPr lang="en-US" altLang="ko-KR" sz="1200" b="1" dirty="0">
                <a:latin typeface="맑은 고딕" pitchFamily="50" charset="-127"/>
                <a:ea typeface="맑은 고딕" pitchFamily="50" charset="-127"/>
                <a:hlinkClick r:id="rId6"/>
              </a:rPr>
              <a:t>://addons.mozilla.org/ko/firefox/addon/html-validator/?</a:t>
            </a: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  <a:hlinkClick r:id="rId6"/>
              </a:rPr>
              <a:t>src=ss</a:t>
            </a:r>
            <a:endParaRPr lang="en-US" altLang="ko-KR" sz="12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ko-KR" altLang="en-US" sz="1200" b="1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3429000"/>
            <a:ext cx="3888432" cy="773113"/>
          </a:xfrm>
          <a:prstGeom prst="rect">
            <a:avLst/>
          </a:prstGeom>
        </p:spPr>
      </p:pic>
      <p:sp>
        <p:nvSpPr>
          <p:cNvPr id="24" name="텍스트 개체 틀 13"/>
          <p:cNvSpPr txBox="1">
            <a:spLocks/>
          </p:cNvSpPr>
          <p:nvPr/>
        </p:nvSpPr>
        <p:spPr>
          <a:xfrm>
            <a:off x="611560" y="3068960"/>
            <a:ext cx="5112568" cy="276999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noProof="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200" noProof="0" dirty="0" smtClean="0">
                <a:latin typeface="맑은 고딕" pitchFamily="50" charset="-127"/>
                <a:ea typeface="맑은 고딕" pitchFamily="50" charset="-127"/>
              </a:rPr>
              <a:t>부가기능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설치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텍스트 개체 틀 13"/>
          <p:cNvSpPr txBox="1">
            <a:spLocks/>
          </p:cNvSpPr>
          <p:nvPr/>
        </p:nvSpPr>
        <p:spPr>
          <a:xfrm>
            <a:off x="755576" y="4437112"/>
            <a:ext cx="3600400" cy="99719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marL="228600" marR="0" lvl="0" indent="-228600" algn="l" defTabSz="91440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AutoNum type="arabicParenR"/>
              <a:tabLst/>
              <a:defRPr/>
            </a:pPr>
            <a:r>
              <a:rPr kumimoji="0" lang="ko-KR" altLang="en-US" sz="1200" b="0" i="0" u="none" strike="noStrike" kern="1200" cap="none" spc="0" normalizeH="0" noProof="0" dirty="0" err="1" smtClean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파이어폭스</a:t>
            </a:r>
            <a:r>
              <a:rPr kumimoji="0" lang="ko-KR" altLang="en-US" sz="12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하단에 부가기능설치</a:t>
            </a:r>
            <a:endParaRPr kumimoji="0" lang="en-US" altLang="ko-KR" sz="1200" b="0" i="0" u="none" strike="noStrike" kern="1200" cap="none" spc="0" normalizeH="0" noProof="0" dirty="0" smtClean="0">
              <a:ln>
                <a:noFill/>
              </a:ln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228600" marR="0" lvl="0" indent="-228600" algn="l" defTabSz="91440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AutoNum type="arabicParenR"/>
              <a:tabLst/>
              <a:defRPr/>
            </a:pPr>
            <a:r>
              <a:rPr lang="ko-KR" altLang="en-US" sz="1200" baseline="0" dirty="0" smtClean="0">
                <a:latin typeface="맑은 고딕" pitchFamily="50" charset="-127"/>
                <a:ea typeface="맑은 고딕" pitchFamily="50" charset="-127"/>
              </a:rPr>
              <a:t>검색도구 </a:t>
            </a:r>
            <a:r>
              <a:rPr lang="ko-KR" altLang="en-US" sz="1200" baseline="0" dirty="0" err="1" smtClean="0">
                <a:latin typeface="맑은 고딕" pitchFamily="50" charset="-127"/>
                <a:ea typeface="맑은 고딕" pitchFamily="50" charset="-127"/>
              </a:rPr>
              <a:t>입력후</a:t>
            </a:r>
            <a:endParaRPr lang="en-US" altLang="ko-KR" sz="1200" baseline="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marR="0" lvl="0" indent="-228600" algn="l" defTabSz="91440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AutoNum type="arabicParenR"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하단에 검색결과 </a:t>
            </a:r>
            <a:r>
              <a:rPr kumimoji="0" lang="ko-KR" alt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더보기</a:t>
            </a:r>
            <a:r>
              <a:rPr kumimoji="0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클릭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7918" y="3443833"/>
            <a:ext cx="3888432" cy="2809875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7168158" y="3587849"/>
            <a:ext cx="219421" cy="2308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735561" y="6017171"/>
            <a:ext cx="219421" cy="2308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915257" y="3429000"/>
            <a:ext cx="216024" cy="2308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251520" y="332656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 descr="adc0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07585" y="442243"/>
            <a:ext cx="664688" cy="216024"/>
          </a:xfrm>
          <a:prstGeom prst="rect">
            <a:avLst/>
          </a:prstGeom>
        </p:spPr>
      </p:pic>
      <p:sp>
        <p:nvSpPr>
          <p:cNvPr id="9" name="제목 10"/>
          <p:cNvSpPr txBox="1">
            <a:spLocks/>
          </p:cNvSpPr>
          <p:nvPr/>
        </p:nvSpPr>
        <p:spPr>
          <a:xfrm>
            <a:off x="139700" y="327794"/>
            <a:ext cx="8752780" cy="796950"/>
          </a:xfrm>
          <a:prstGeom prst="rect">
            <a:avLst/>
          </a:prstGeom>
        </p:spPr>
        <p:txBody>
          <a:bodyPr/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1. 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부가기능 설치방법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j-cs"/>
            </a:endParaRPr>
          </a:p>
        </p:txBody>
      </p:sp>
      <p:sp>
        <p:nvSpPr>
          <p:cNvPr id="10" name="텍스트 개체 틀 13"/>
          <p:cNvSpPr txBox="1">
            <a:spLocks/>
          </p:cNvSpPr>
          <p:nvPr/>
        </p:nvSpPr>
        <p:spPr>
          <a:xfrm>
            <a:off x="467544" y="836712"/>
            <a:ext cx="3241675" cy="307777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1-1. </a:t>
            </a:r>
            <a:r>
              <a:rPr kumimoji="0" lang="ko-KR" alt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파이어폭스</a:t>
            </a: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설치 및 안내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24" name="텍스트 개체 틀 13"/>
          <p:cNvSpPr txBox="1">
            <a:spLocks/>
          </p:cNvSpPr>
          <p:nvPr/>
        </p:nvSpPr>
        <p:spPr>
          <a:xfrm>
            <a:off x="611560" y="1339205"/>
            <a:ext cx="5112568" cy="276999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noProof="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200" noProof="0" dirty="0" smtClean="0">
                <a:latin typeface="맑은 고딕" pitchFamily="50" charset="-127"/>
                <a:ea typeface="맑은 고딕" pitchFamily="50" charset="-127"/>
              </a:rPr>
              <a:t>부가기능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설치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텍스트 개체 틀 13"/>
          <p:cNvSpPr txBox="1">
            <a:spLocks/>
          </p:cNvSpPr>
          <p:nvPr/>
        </p:nvSpPr>
        <p:spPr>
          <a:xfrm>
            <a:off x="4716016" y="4077072"/>
            <a:ext cx="3676625" cy="1109214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  <a:defRPr/>
            </a:pPr>
            <a:r>
              <a:rPr kumimoji="0" lang="en-US" altLang="ko-KR" sz="12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4)</a:t>
            </a:r>
            <a:r>
              <a:rPr kumimoji="0" lang="en-US" altLang="ko-KR" sz="12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초록색버튼에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Firefox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라고 적혀진 버튼을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누르기</a:t>
            </a: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5)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상단에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설치가완료되었습니다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spcBef>
                <a:spcPct val="20000"/>
              </a:spcBef>
              <a:buAutoNum type="arabicParenR" startAt="6"/>
              <a:defRPr/>
            </a:pP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왼쪽메뉴에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확장기능을 누르면 설치된 부가기능이 보입니다</a:t>
            </a:r>
            <a:r>
              <a:rPr lang="en-US" altLang="ko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kumimoji="0" lang="en-US" altLang="ko-KR" sz="12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333" y="1700808"/>
            <a:ext cx="3810000" cy="18573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079" y="1700808"/>
            <a:ext cx="3752850" cy="18573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090" y="4221088"/>
            <a:ext cx="3810000" cy="1743075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3489798" y="2780928"/>
            <a:ext cx="219421" cy="2308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en-US" altLang="ko-KR" sz="9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787079" y="2204864"/>
            <a:ext cx="219421" cy="2308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en-US" altLang="ko-KR" sz="9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663129" y="4112468"/>
            <a:ext cx="219421" cy="2308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endParaRPr lang="en-US" altLang="ko-KR" sz="9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167315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1769393"/>
            <a:ext cx="3810000" cy="334327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609" y="1771278"/>
            <a:ext cx="3810000" cy="2019300"/>
          </a:xfrm>
          <a:prstGeom prst="rect">
            <a:avLst/>
          </a:prstGeom>
        </p:spPr>
      </p:pic>
      <p:cxnSp>
        <p:nvCxnSpPr>
          <p:cNvPr id="12" name="직선 연결선 11"/>
          <p:cNvCxnSpPr/>
          <p:nvPr/>
        </p:nvCxnSpPr>
        <p:spPr>
          <a:xfrm>
            <a:off x="251520" y="332656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 descr="adc01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207585" y="442243"/>
            <a:ext cx="664688" cy="216024"/>
          </a:xfrm>
          <a:prstGeom prst="rect">
            <a:avLst/>
          </a:prstGeom>
        </p:spPr>
      </p:pic>
      <p:sp>
        <p:nvSpPr>
          <p:cNvPr id="9" name="제목 10"/>
          <p:cNvSpPr txBox="1">
            <a:spLocks/>
          </p:cNvSpPr>
          <p:nvPr/>
        </p:nvSpPr>
        <p:spPr>
          <a:xfrm>
            <a:off x="139700" y="327794"/>
            <a:ext cx="8752780" cy="796950"/>
          </a:xfrm>
          <a:prstGeom prst="rect">
            <a:avLst/>
          </a:prstGeom>
        </p:spPr>
        <p:txBody>
          <a:bodyPr/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1. 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부가기능 설치방법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j-cs"/>
            </a:endParaRPr>
          </a:p>
        </p:txBody>
      </p:sp>
      <p:sp>
        <p:nvSpPr>
          <p:cNvPr id="10" name="텍스트 개체 틀 13"/>
          <p:cNvSpPr txBox="1">
            <a:spLocks/>
          </p:cNvSpPr>
          <p:nvPr/>
        </p:nvSpPr>
        <p:spPr>
          <a:xfrm>
            <a:off x="467544" y="836712"/>
            <a:ext cx="3241675" cy="307777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1-1. </a:t>
            </a:r>
            <a:r>
              <a:rPr kumimoji="0" lang="ko-KR" alt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파이어폭스</a:t>
            </a: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설치 및 안내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24" name="텍스트 개체 틀 13"/>
          <p:cNvSpPr txBox="1">
            <a:spLocks/>
          </p:cNvSpPr>
          <p:nvPr/>
        </p:nvSpPr>
        <p:spPr>
          <a:xfrm>
            <a:off x="611560" y="1339205"/>
            <a:ext cx="5112568" cy="276999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noProof="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200" noProof="0" dirty="0" smtClean="0">
                <a:latin typeface="맑은 고딕" pitchFamily="50" charset="-127"/>
                <a:ea typeface="맑은 고딕" pitchFamily="50" charset="-127"/>
              </a:rPr>
              <a:t>부가기능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설치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텍스트 개체 틀 13"/>
          <p:cNvSpPr txBox="1">
            <a:spLocks/>
          </p:cNvSpPr>
          <p:nvPr/>
        </p:nvSpPr>
        <p:spPr>
          <a:xfrm>
            <a:off x="753737" y="4065215"/>
            <a:ext cx="3676625" cy="127419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7)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설치후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상단메뉴에서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도구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Html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검증기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선택사항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누른다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8)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병행선택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후 확인 </a:t>
            </a:r>
          </a:p>
          <a:p>
            <a:pPr>
              <a:lnSpc>
                <a:spcPct val="150000"/>
              </a:lnSpc>
              <a:spcBef>
                <a:spcPct val="20000"/>
              </a:spcBef>
              <a:defRPr/>
            </a:pP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195736" y="2996952"/>
            <a:ext cx="219421" cy="2308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endParaRPr lang="en-US" altLang="ko-KR" sz="9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004048" y="2348880"/>
            <a:ext cx="219421" cy="2308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  <a:endParaRPr lang="en-US" altLang="ko-KR" sz="9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333360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062" y="1844824"/>
            <a:ext cx="3810000" cy="1743075"/>
          </a:xfrm>
          <a:prstGeom prst="rect">
            <a:avLst/>
          </a:prstGeom>
        </p:spPr>
      </p:pic>
      <p:cxnSp>
        <p:nvCxnSpPr>
          <p:cNvPr id="12" name="직선 연결선 11"/>
          <p:cNvCxnSpPr/>
          <p:nvPr/>
        </p:nvCxnSpPr>
        <p:spPr>
          <a:xfrm>
            <a:off x="251520" y="332656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 descr="adc01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207585" y="442243"/>
            <a:ext cx="664688" cy="216024"/>
          </a:xfrm>
          <a:prstGeom prst="rect">
            <a:avLst/>
          </a:prstGeom>
        </p:spPr>
      </p:pic>
      <p:sp>
        <p:nvSpPr>
          <p:cNvPr id="9" name="제목 10"/>
          <p:cNvSpPr txBox="1">
            <a:spLocks/>
          </p:cNvSpPr>
          <p:nvPr/>
        </p:nvSpPr>
        <p:spPr>
          <a:xfrm>
            <a:off x="139700" y="327794"/>
            <a:ext cx="8752780" cy="796950"/>
          </a:xfrm>
          <a:prstGeom prst="rect">
            <a:avLst/>
          </a:prstGeom>
        </p:spPr>
        <p:txBody>
          <a:bodyPr/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1. 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부가기능 설치방법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j-cs"/>
            </a:endParaRPr>
          </a:p>
        </p:txBody>
      </p:sp>
      <p:sp>
        <p:nvSpPr>
          <p:cNvPr id="10" name="텍스트 개체 틀 13"/>
          <p:cNvSpPr txBox="1">
            <a:spLocks/>
          </p:cNvSpPr>
          <p:nvPr/>
        </p:nvSpPr>
        <p:spPr>
          <a:xfrm>
            <a:off x="467544" y="836712"/>
            <a:ext cx="3241675" cy="307777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1-2. </a:t>
            </a: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크롬 설치 및 안내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24" name="텍스트 개체 틀 13"/>
          <p:cNvSpPr txBox="1">
            <a:spLocks/>
          </p:cNvSpPr>
          <p:nvPr/>
        </p:nvSpPr>
        <p:spPr>
          <a:xfrm>
            <a:off x="611560" y="1339205"/>
            <a:ext cx="5112568" cy="276999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noProof="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200" noProof="0" dirty="0" smtClean="0">
                <a:latin typeface="맑은 고딕" pitchFamily="50" charset="-127"/>
                <a:ea typeface="맑은 고딕" pitchFamily="50" charset="-127"/>
              </a:rPr>
              <a:t>부가기능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설치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텍스트 개체 틀 13"/>
          <p:cNvSpPr txBox="1">
            <a:spLocks/>
          </p:cNvSpPr>
          <p:nvPr/>
        </p:nvSpPr>
        <p:spPr>
          <a:xfrm>
            <a:off x="686965" y="4946509"/>
            <a:ext cx="3676625" cy="121879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1)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애플리케이션 또는 오른쪽 상단 아이콘 클릭</a:t>
            </a:r>
          </a:p>
          <a:p>
            <a:pPr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선택사항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누른다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ko-KR" sz="1200" noProof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2)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스토어 클릭 또는 상단아이콘 메뉴클릭</a:t>
            </a:r>
          </a:p>
          <a:p>
            <a:pPr>
              <a:lnSpc>
                <a:spcPct val="150000"/>
              </a:lnSpc>
              <a:spcBef>
                <a:spcPct val="20000"/>
              </a:spcBef>
              <a:defRPr/>
            </a:pP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67544" y="2132856"/>
            <a:ext cx="219421" cy="2308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en-US" altLang="ko-KR" sz="9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067944" y="1932087"/>
            <a:ext cx="219421" cy="2308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en-US" altLang="ko-KR" sz="9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1518567"/>
            <a:ext cx="3810000" cy="223837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2379" y="3789040"/>
            <a:ext cx="3810000" cy="2743200"/>
          </a:xfrm>
          <a:prstGeom prst="rect">
            <a:avLst/>
          </a:prstGeom>
        </p:spPr>
      </p:pic>
      <p:cxnSp>
        <p:nvCxnSpPr>
          <p:cNvPr id="22" name="직선 화살표 연결선 21"/>
          <p:cNvCxnSpPr/>
          <p:nvPr/>
        </p:nvCxnSpPr>
        <p:spPr>
          <a:xfrm>
            <a:off x="1347070" y="2248272"/>
            <a:ext cx="4305050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>
            <a:off x="4479527" y="2162919"/>
            <a:ext cx="2396729" cy="2274193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714164" y="1755115"/>
            <a:ext cx="825765" cy="584775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32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011705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071494"/>
            <a:ext cx="2993826" cy="3517746"/>
          </a:xfrm>
          <a:prstGeom prst="rect">
            <a:avLst/>
          </a:prstGeom>
        </p:spPr>
      </p:pic>
      <p:cxnSp>
        <p:nvCxnSpPr>
          <p:cNvPr id="12" name="직선 연결선 11"/>
          <p:cNvCxnSpPr/>
          <p:nvPr/>
        </p:nvCxnSpPr>
        <p:spPr>
          <a:xfrm>
            <a:off x="251520" y="332656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 descr="adc01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207585" y="442243"/>
            <a:ext cx="664688" cy="216024"/>
          </a:xfrm>
          <a:prstGeom prst="rect">
            <a:avLst/>
          </a:prstGeom>
        </p:spPr>
      </p:pic>
      <p:sp>
        <p:nvSpPr>
          <p:cNvPr id="9" name="제목 10"/>
          <p:cNvSpPr txBox="1">
            <a:spLocks/>
          </p:cNvSpPr>
          <p:nvPr/>
        </p:nvSpPr>
        <p:spPr>
          <a:xfrm>
            <a:off x="139700" y="327794"/>
            <a:ext cx="8752780" cy="796950"/>
          </a:xfrm>
          <a:prstGeom prst="rect">
            <a:avLst/>
          </a:prstGeom>
        </p:spPr>
        <p:txBody>
          <a:bodyPr/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1. 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부가기능 설치방법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j-cs"/>
            </a:endParaRPr>
          </a:p>
        </p:txBody>
      </p:sp>
      <p:sp>
        <p:nvSpPr>
          <p:cNvPr id="10" name="텍스트 개체 틀 13"/>
          <p:cNvSpPr txBox="1">
            <a:spLocks/>
          </p:cNvSpPr>
          <p:nvPr/>
        </p:nvSpPr>
        <p:spPr>
          <a:xfrm>
            <a:off x="467544" y="836712"/>
            <a:ext cx="3241675" cy="307777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1-2. </a:t>
            </a: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크롬 설치 및 안내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24" name="텍스트 개체 틀 13"/>
          <p:cNvSpPr txBox="1">
            <a:spLocks/>
          </p:cNvSpPr>
          <p:nvPr/>
        </p:nvSpPr>
        <p:spPr>
          <a:xfrm>
            <a:off x="611560" y="1339205"/>
            <a:ext cx="5112568" cy="276999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noProof="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200" noProof="0" dirty="0" smtClean="0">
                <a:latin typeface="맑은 고딕" pitchFamily="50" charset="-127"/>
                <a:ea typeface="맑은 고딕" pitchFamily="50" charset="-127"/>
              </a:rPr>
              <a:t>부가기능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설치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텍스트 개체 틀 13"/>
          <p:cNvSpPr txBox="1">
            <a:spLocks/>
          </p:cNvSpPr>
          <p:nvPr/>
        </p:nvSpPr>
        <p:spPr>
          <a:xfrm>
            <a:off x="706015" y="5666589"/>
            <a:ext cx="4014218" cy="904863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확장프로그램 클릭</a:t>
            </a:r>
          </a:p>
          <a:p>
            <a:pPr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개발자도구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클릭후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검색하기</a:t>
            </a:r>
          </a:p>
          <a:p>
            <a:pPr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5)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무료버튼 클릭하기</a:t>
            </a: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67544" y="2132856"/>
            <a:ext cx="219421" cy="2308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9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175" y="2071493"/>
            <a:ext cx="3810000" cy="28479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9751" y="3861048"/>
            <a:ext cx="3816424" cy="2809392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5868144" y="2636912"/>
            <a:ext cx="219421" cy="2308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en-US" altLang="ko-KR" sz="9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088063" y="4941168"/>
            <a:ext cx="219421" cy="2308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en-US" altLang="ko-KR" sz="9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09801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1907" y="1964457"/>
            <a:ext cx="3810000" cy="234315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79" y="1916832"/>
            <a:ext cx="3810000" cy="2438400"/>
          </a:xfrm>
          <a:prstGeom prst="rect">
            <a:avLst/>
          </a:prstGeom>
        </p:spPr>
      </p:pic>
      <p:cxnSp>
        <p:nvCxnSpPr>
          <p:cNvPr id="12" name="직선 연결선 11"/>
          <p:cNvCxnSpPr/>
          <p:nvPr/>
        </p:nvCxnSpPr>
        <p:spPr>
          <a:xfrm>
            <a:off x="251520" y="332656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 descr="adc01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207585" y="442243"/>
            <a:ext cx="664688" cy="216024"/>
          </a:xfrm>
          <a:prstGeom prst="rect">
            <a:avLst/>
          </a:prstGeom>
        </p:spPr>
      </p:pic>
      <p:sp>
        <p:nvSpPr>
          <p:cNvPr id="9" name="제목 10"/>
          <p:cNvSpPr txBox="1">
            <a:spLocks/>
          </p:cNvSpPr>
          <p:nvPr/>
        </p:nvSpPr>
        <p:spPr>
          <a:xfrm>
            <a:off x="139700" y="327794"/>
            <a:ext cx="8752780" cy="796950"/>
          </a:xfrm>
          <a:prstGeom prst="rect">
            <a:avLst/>
          </a:prstGeom>
        </p:spPr>
        <p:txBody>
          <a:bodyPr/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1. 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부가기능 설치방법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j-cs"/>
            </a:endParaRPr>
          </a:p>
        </p:txBody>
      </p:sp>
      <p:sp>
        <p:nvSpPr>
          <p:cNvPr id="10" name="텍스트 개체 틀 13"/>
          <p:cNvSpPr txBox="1">
            <a:spLocks/>
          </p:cNvSpPr>
          <p:nvPr/>
        </p:nvSpPr>
        <p:spPr>
          <a:xfrm>
            <a:off x="467544" y="836712"/>
            <a:ext cx="3241675" cy="307777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1-2. </a:t>
            </a: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크롬 설치 및 안내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24" name="텍스트 개체 틀 13"/>
          <p:cNvSpPr txBox="1">
            <a:spLocks/>
          </p:cNvSpPr>
          <p:nvPr/>
        </p:nvSpPr>
        <p:spPr>
          <a:xfrm>
            <a:off x="611560" y="1339205"/>
            <a:ext cx="5112568" cy="276999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noProof="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200" noProof="0" dirty="0" smtClean="0">
                <a:latin typeface="맑은 고딕" pitchFamily="50" charset="-127"/>
                <a:ea typeface="맑은 고딕" pitchFamily="50" charset="-127"/>
              </a:rPr>
              <a:t>부가기능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설치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336355" y="3774232"/>
            <a:ext cx="219421" cy="2308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endParaRPr lang="en-US" altLang="ko-KR" sz="9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610522" y="2132856"/>
            <a:ext cx="219421" cy="2308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endParaRPr lang="en-US" altLang="ko-KR" sz="9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432956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01_밝은나눔">
  <a:themeElements>
    <a:clrScheme name="사용자 지정 4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595959"/>
      </a:folHlink>
    </a:clrScheme>
    <a:fontScheme name="나눔고딕">
      <a:majorFont>
        <a:latin typeface="나눔 고딕"/>
        <a:ea typeface="나눔 고딕"/>
        <a:cs typeface=""/>
      </a:majorFont>
      <a:minorFont>
        <a:latin typeface="나눔 고딕"/>
        <a:ea typeface="나눔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286</Words>
  <Application>Microsoft Office PowerPoint</Application>
  <PresentationFormat>화면 슬라이드 쇼(4:3)</PresentationFormat>
  <Paragraphs>91</Paragraphs>
  <Slides>12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9" baseType="lpstr">
      <vt:lpstr>굴림</vt:lpstr>
      <vt:lpstr>Arial</vt:lpstr>
      <vt:lpstr>나눔고딕</vt:lpstr>
      <vt:lpstr>나눔 고딕</vt:lpstr>
      <vt:lpstr>Calibri</vt:lpstr>
      <vt:lpstr>맑은 고딕</vt:lpstr>
      <vt:lpstr>d01_밝은나눔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2011-08-14T07:11:32Z</dcterms:created>
  <dcterms:modified xsi:type="dcterms:W3CDTF">2013-10-17T04:14:47Z</dcterms:modified>
</cp:coreProperties>
</file>