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orient="horz" pos="2160">
          <p15:clr>
            <a:srgbClr val="A4A3A4"/>
          </p15:clr>
        </p15:guide>
      </p15:sldGuideLst>
    </p:ext>
    <p:ext uri="http://customooxmlschemas.google.com/">
      <go:slidesCustomData xmlns:go="http://customooxmlschemas.google.com/" r:id="rId14" roundtripDataSignature="AMtx7miTiQl6AKcWuj4KbVEaBpBztHyT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4203277-17CE-4D8A-973B-D438EF0753BF}">
  <a:tblStyle styleId="{E4203277-17CE-4D8A-973B-D438EF0753BF}" styleName="Table_0">
    <a:wholeTbl>
      <a:tcTxStyle b="off" i="off">
        <a:font>
          <a:latin typeface="Arial"/>
          <a:ea typeface="Arial"/>
          <a:cs typeface="Arial"/>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12700">
              <a:solidFill>
                <a:schemeClr val="accent1"/>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20000"/>
            </a:schemeClr>
          </a:solidFill>
        </a:fill>
      </a:tcStyle>
    </a:band1H>
    <a:band2H>
      <a:tcTxStyle/>
    </a:band2H>
    <a:band1V>
      <a:tcTxStyle/>
      <a:tcStyle>
        <a:fill>
          <a:solidFill>
            <a:schemeClr val="accent1">
              <a:alpha val="20000"/>
            </a:schemeClr>
          </a:solidFill>
        </a:fill>
      </a:tcStyle>
    </a:band1V>
    <a:band2V>
      <a:tcTx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840"/>
        <p:guide pos="2160"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4"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p1: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 name="Google Shape;396;p2: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Adding a tone using buzzer or speaker</a:t>
            </a:r>
            <a:endParaRPr/>
          </a:p>
          <a:p>
            <a:pPr indent="0" lvl="0" marL="0" rtl="0" algn="l">
              <a:spcBef>
                <a:spcPts val="0"/>
              </a:spcBef>
              <a:spcAft>
                <a:spcPts val="0"/>
              </a:spcAft>
              <a:buNone/>
            </a:pPr>
            <a:r>
              <a:rPr lang="en-US"/>
              <a:t>Using a different display</a:t>
            </a:r>
            <a:endParaRPr/>
          </a:p>
          <a:p>
            <a:pPr indent="0" lvl="0" marL="0" rtl="0" algn="l">
              <a:spcBef>
                <a:spcPts val="0"/>
              </a:spcBef>
              <a:spcAft>
                <a:spcPts val="0"/>
              </a:spcAft>
              <a:buNone/>
            </a:pPr>
            <a:r>
              <a:rPr lang="en-US"/>
              <a:t>Connect to wifi and send a text message. Twitter api etc IOT service text api.</a:t>
            </a:r>
            <a:endParaRPr/>
          </a:p>
          <a:p>
            <a:pPr indent="0" lvl="0" marL="0" rtl="0" algn="l">
              <a:spcBef>
                <a:spcPts val="0"/>
              </a:spcBef>
              <a:spcAft>
                <a:spcPts val="0"/>
              </a:spcAft>
              <a:buNone/>
            </a:pPr>
            <a:r>
              <a:rPr lang="en-US"/>
              <a:t>-Has Wifi dongles</a:t>
            </a:r>
            <a:endParaRPr/>
          </a:p>
          <a:p>
            <a:pPr indent="0" lvl="0" marL="0" rtl="0" algn="l">
              <a:spcBef>
                <a:spcPts val="0"/>
              </a:spcBef>
              <a:spcAft>
                <a:spcPts val="0"/>
              </a:spcAft>
              <a:buNone/>
            </a:pPr>
            <a:r>
              <a:rPr lang="en-US"/>
              <a:t>Legend of Zelda candy dispenser project used PWM for sound</a:t>
            </a:r>
            <a:endParaRPr/>
          </a:p>
          <a:p>
            <a:pPr indent="0" lvl="0" marL="0" rtl="0" algn="l">
              <a:spcBef>
                <a:spcPts val="0"/>
              </a:spcBef>
              <a:spcAft>
                <a:spcPts val="0"/>
              </a:spcAft>
              <a:buNone/>
            </a:pPr>
            <a:r>
              <a:rPr lang="en-US"/>
              <a:t>Make different sounds to play.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Add 1 more slide between 5 and 6 about stretch goals.</a:t>
            </a:r>
            <a:endParaRPr/>
          </a:p>
          <a:p>
            <a:pPr indent="0" lvl="0" marL="0" rtl="0" algn="l">
              <a:spcBef>
                <a:spcPts val="0"/>
              </a:spcBef>
              <a:spcAft>
                <a:spcPts val="0"/>
              </a:spcAft>
              <a:buNone/>
            </a:pPr>
            <a:r>
              <a:rPr lang="en-US"/>
              <a:t>34</a:t>
            </a:r>
            <a:endParaRPr/>
          </a:p>
        </p:txBody>
      </p:sp>
      <p:sp>
        <p:nvSpPr>
          <p:cNvPr id="397" name="Google Shape;39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p3: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1" name="Google Shape;411;p4: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5" name="Google Shape;455;p5: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Find library for Sensor.</a:t>
            </a:r>
            <a:endParaRPr/>
          </a:p>
        </p:txBody>
      </p:sp>
      <p:sp>
        <p:nvSpPr>
          <p:cNvPr id="456" name="Google Shape;45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g6f5d1323a8_0_26: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g6f5d1323a8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Google Shape;538;p6: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67" name="Shape 67"/>
        <p:cNvGrpSpPr/>
        <p:nvPr/>
      </p:nvGrpSpPr>
      <p:grpSpPr>
        <a:xfrm>
          <a:off x="0" y="0"/>
          <a:ext cx="0" cy="0"/>
          <a:chOff x="0" y="0"/>
          <a:chExt cx="0" cy="0"/>
        </a:xfrm>
      </p:grpSpPr>
      <p:grpSp>
        <p:nvGrpSpPr>
          <p:cNvPr id="68" name="Google Shape;68;p8"/>
          <p:cNvGrpSpPr/>
          <p:nvPr/>
        </p:nvGrpSpPr>
        <p:grpSpPr>
          <a:xfrm>
            <a:off x="-1" y="0"/>
            <a:ext cx="12192002" cy="6858000"/>
            <a:chOff x="-1" y="0"/>
            <a:chExt cx="12192002" cy="6858000"/>
          </a:xfrm>
        </p:grpSpPr>
        <p:cxnSp>
          <p:nvCxnSpPr>
            <p:cNvPr id="69" name="Google Shape;69;p8"/>
            <p:cNvCxnSpPr/>
            <p:nvPr/>
          </p:nvCxnSpPr>
          <p:spPr>
            <a:xfrm>
              <a:off x="610194"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0" name="Google Shape;70;p8"/>
            <p:cNvCxnSpPr/>
            <p:nvPr/>
          </p:nvCxnSpPr>
          <p:spPr>
            <a:xfrm>
              <a:off x="1829332"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1" name="Google Shape;71;p8"/>
            <p:cNvCxnSpPr/>
            <p:nvPr/>
          </p:nvCxnSpPr>
          <p:spPr>
            <a:xfrm>
              <a:off x="3048470"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2" name="Google Shape;72;p8"/>
            <p:cNvCxnSpPr/>
            <p:nvPr/>
          </p:nvCxnSpPr>
          <p:spPr>
            <a:xfrm>
              <a:off x="4267608"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3" name="Google Shape;73;p8"/>
            <p:cNvCxnSpPr/>
            <p:nvPr/>
          </p:nvCxnSpPr>
          <p:spPr>
            <a:xfrm>
              <a:off x="5486746"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4" name="Google Shape;74;p8"/>
            <p:cNvCxnSpPr/>
            <p:nvPr/>
          </p:nvCxnSpPr>
          <p:spPr>
            <a:xfrm>
              <a:off x="6705884"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5" name="Google Shape;75;p8"/>
            <p:cNvCxnSpPr/>
            <p:nvPr/>
          </p:nvCxnSpPr>
          <p:spPr>
            <a:xfrm>
              <a:off x="7925022"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6" name="Google Shape;76;p8"/>
            <p:cNvCxnSpPr/>
            <p:nvPr/>
          </p:nvCxnSpPr>
          <p:spPr>
            <a:xfrm>
              <a:off x="9144160"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7" name="Google Shape;77;p8"/>
            <p:cNvCxnSpPr/>
            <p:nvPr/>
          </p:nvCxnSpPr>
          <p:spPr>
            <a:xfrm>
              <a:off x="10363298"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8" name="Google Shape;78;p8"/>
            <p:cNvCxnSpPr/>
            <p:nvPr/>
          </p:nvCxnSpPr>
          <p:spPr>
            <a:xfrm>
              <a:off x="11582436"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9" name="Google Shape;79;p8"/>
            <p:cNvCxnSpPr/>
            <p:nvPr/>
          </p:nvCxnSpPr>
          <p:spPr>
            <a:xfrm>
              <a:off x="2819" y="386485"/>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0" name="Google Shape;80;p8"/>
            <p:cNvCxnSpPr/>
            <p:nvPr/>
          </p:nvCxnSpPr>
          <p:spPr>
            <a:xfrm>
              <a:off x="2819" y="1611181"/>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1" name="Google Shape;81;p8"/>
            <p:cNvCxnSpPr/>
            <p:nvPr/>
          </p:nvCxnSpPr>
          <p:spPr>
            <a:xfrm>
              <a:off x="2819" y="2835877"/>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2" name="Google Shape;82;p8"/>
            <p:cNvCxnSpPr/>
            <p:nvPr/>
          </p:nvCxnSpPr>
          <p:spPr>
            <a:xfrm>
              <a:off x="2819" y="4060573"/>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3" name="Google Shape;83;p8"/>
            <p:cNvCxnSpPr/>
            <p:nvPr/>
          </p:nvCxnSpPr>
          <p:spPr>
            <a:xfrm>
              <a:off x="2819" y="5285269"/>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4" name="Google Shape;84;p8"/>
            <p:cNvCxnSpPr/>
            <p:nvPr/>
          </p:nvCxnSpPr>
          <p:spPr>
            <a:xfrm>
              <a:off x="2819" y="6509965"/>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grpSp>
          <p:nvGrpSpPr>
            <p:cNvPr id="85" name="Google Shape;85;p8"/>
            <p:cNvGrpSpPr/>
            <p:nvPr/>
          </p:nvGrpSpPr>
          <p:grpSpPr>
            <a:xfrm>
              <a:off x="-1" y="0"/>
              <a:ext cx="12192001" cy="6858000"/>
              <a:chOff x="-1" y="0"/>
              <a:chExt cx="12192001" cy="6858000"/>
            </a:xfrm>
          </p:grpSpPr>
          <p:cxnSp>
            <p:nvCxnSpPr>
              <p:cNvPr id="86" name="Google Shape;86;p8"/>
              <p:cNvCxnSpPr/>
              <p:nvPr/>
            </p:nvCxnSpPr>
            <p:spPr>
              <a:xfrm>
                <a:off x="225425"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7" name="Google Shape;87;p8"/>
              <p:cNvCxnSpPr/>
              <p:nvPr/>
            </p:nvCxnSpPr>
            <p:spPr>
              <a:xfrm>
                <a:off x="1449154"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8" name="Google Shape;88;p8"/>
              <p:cNvCxnSpPr/>
              <p:nvPr/>
            </p:nvCxnSpPr>
            <p:spPr>
              <a:xfrm>
                <a:off x="2665982"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9" name="Google Shape;89;p8"/>
              <p:cNvCxnSpPr/>
              <p:nvPr/>
            </p:nvCxnSpPr>
            <p:spPr>
              <a:xfrm>
                <a:off x="3885119"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0" name="Google Shape;90;p8"/>
              <p:cNvCxnSpPr/>
              <p:nvPr/>
            </p:nvCxnSpPr>
            <p:spPr>
              <a:xfrm>
                <a:off x="5106502"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grpSp>
            <p:nvGrpSpPr>
              <p:cNvPr id="91" name="Google Shape;91;p8"/>
              <p:cNvGrpSpPr/>
              <p:nvPr/>
            </p:nvGrpSpPr>
            <p:grpSpPr>
              <a:xfrm>
                <a:off x="6327885" y="0"/>
                <a:ext cx="5864115" cy="5898673"/>
                <a:chOff x="6327885" y="0"/>
                <a:chExt cx="5864115" cy="5898673"/>
              </a:xfrm>
            </p:grpSpPr>
            <p:cxnSp>
              <p:nvCxnSpPr>
                <p:cNvPr id="92" name="Google Shape;92;p8"/>
                <p:cNvCxnSpPr/>
                <p:nvPr/>
              </p:nvCxnSpPr>
              <p:spPr>
                <a:xfrm>
                  <a:off x="6327885" y="0"/>
                  <a:ext cx="5864115" cy="5898673"/>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3" name="Google Shape;93;p8"/>
                <p:cNvCxnSpPr/>
                <p:nvPr/>
              </p:nvCxnSpPr>
              <p:spPr>
                <a:xfrm>
                  <a:off x="7549268" y="0"/>
                  <a:ext cx="4642732" cy="467242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4" name="Google Shape;94;p8"/>
                <p:cNvCxnSpPr/>
                <p:nvPr/>
              </p:nvCxnSpPr>
              <p:spPr>
                <a:xfrm>
                  <a:off x="8772997" y="0"/>
                  <a:ext cx="3419003" cy="34567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5" name="Google Shape;95;p8"/>
                <p:cNvCxnSpPr/>
                <p:nvPr/>
              </p:nvCxnSpPr>
              <p:spPr>
                <a:xfrm>
                  <a:off x="9982200" y="0"/>
                  <a:ext cx="2209800" cy="222646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6" name="Google Shape;96;p8"/>
                <p:cNvCxnSpPr/>
                <p:nvPr/>
              </p:nvCxnSpPr>
              <p:spPr>
                <a:xfrm>
                  <a:off x="11199019" y="0"/>
                  <a:ext cx="992981" cy="1002506"/>
                </a:xfrm>
                <a:prstGeom prst="straightConnector1">
                  <a:avLst/>
                </a:prstGeom>
                <a:noFill/>
                <a:ln cap="flat" cmpd="sng" w="9525">
                  <a:solidFill>
                    <a:srgbClr val="D8D8D8">
                      <a:alpha val="34901"/>
                    </a:srgbClr>
                  </a:solidFill>
                  <a:prstDash val="solid"/>
                  <a:miter lim="800000"/>
                  <a:headEnd len="sm" w="sm" type="none"/>
                  <a:tailEnd len="sm" w="sm" type="none"/>
                </a:ln>
              </p:spPr>
            </p:cxnSp>
          </p:grpSp>
          <p:cxnSp>
            <p:nvCxnSpPr>
              <p:cNvPr id="97" name="Google Shape;97;p8"/>
              <p:cNvCxnSpPr/>
              <p:nvPr/>
            </p:nvCxnSpPr>
            <p:spPr>
              <a:xfrm rot="10800000">
                <a:off x="-1" y="1012053"/>
                <a:ext cx="5828811" cy="584594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8" name="Google Shape;98;p8"/>
              <p:cNvCxnSpPr/>
              <p:nvPr/>
            </p:nvCxnSpPr>
            <p:spPr>
              <a:xfrm rot="10800000">
                <a:off x="-1" y="2227340"/>
                <a:ext cx="4614781" cy="4630658"/>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9" name="Google Shape;99;p8"/>
              <p:cNvCxnSpPr/>
              <p:nvPr/>
            </p:nvCxnSpPr>
            <p:spPr>
              <a:xfrm rot="10800000">
                <a:off x="-1" y="3432149"/>
                <a:ext cx="3398419" cy="34258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0" name="Google Shape;100;p8"/>
              <p:cNvCxnSpPr/>
              <p:nvPr/>
            </p:nvCxnSpPr>
            <p:spPr>
              <a:xfrm rot="10800000">
                <a:off x="-1" y="4651431"/>
                <a:ext cx="2196496" cy="2206567"/>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1" name="Google Shape;101;p8"/>
              <p:cNvCxnSpPr/>
              <p:nvPr/>
            </p:nvCxnSpPr>
            <p:spPr>
              <a:xfrm rot="10800000">
                <a:off x="-1" y="5864453"/>
                <a:ext cx="987003" cy="993545"/>
              </a:xfrm>
              <a:prstGeom prst="straightConnector1">
                <a:avLst/>
              </a:prstGeom>
              <a:noFill/>
              <a:ln cap="flat" cmpd="sng" w="9525">
                <a:solidFill>
                  <a:srgbClr val="D8D8D8">
                    <a:alpha val="34901"/>
                  </a:srgbClr>
                </a:solidFill>
                <a:prstDash val="solid"/>
                <a:miter lim="800000"/>
                <a:headEnd len="sm" w="sm" type="none"/>
                <a:tailEnd len="sm" w="sm" type="none"/>
              </a:ln>
            </p:spPr>
          </p:cxnSp>
        </p:grpSp>
        <p:grpSp>
          <p:nvGrpSpPr>
            <p:cNvPr id="102" name="Google Shape;102;p8"/>
            <p:cNvGrpSpPr/>
            <p:nvPr/>
          </p:nvGrpSpPr>
          <p:grpSpPr>
            <a:xfrm flipH="1">
              <a:off x="0" y="0"/>
              <a:ext cx="12192001" cy="6858000"/>
              <a:chOff x="-1" y="0"/>
              <a:chExt cx="12192001" cy="6858000"/>
            </a:xfrm>
          </p:grpSpPr>
          <p:cxnSp>
            <p:nvCxnSpPr>
              <p:cNvPr id="103" name="Google Shape;103;p8"/>
              <p:cNvCxnSpPr/>
              <p:nvPr/>
            </p:nvCxnSpPr>
            <p:spPr>
              <a:xfrm>
                <a:off x="225425"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4" name="Google Shape;104;p8"/>
              <p:cNvCxnSpPr/>
              <p:nvPr/>
            </p:nvCxnSpPr>
            <p:spPr>
              <a:xfrm>
                <a:off x="1449154"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5" name="Google Shape;105;p8"/>
              <p:cNvCxnSpPr/>
              <p:nvPr/>
            </p:nvCxnSpPr>
            <p:spPr>
              <a:xfrm>
                <a:off x="2665982"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6" name="Google Shape;106;p8"/>
              <p:cNvCxnSpPr/>
              <p:nvPr/>
            </p:nvCxnSpPr>
            <p:spPr>
              <a:xfrm>
                <a:off x="3885119"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7" name="Google Shape;107;p8"/>
              <p:cNvCxnSpPr/>
              <p:nvPr/>
            </p:nvCxnSpPr>
            <p:spPr>
              <a:xfrm>
                <a:off x="5150644"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grpSp>
            <p:nvGrpSpPr>
              <p:cNvPr id="108" name="Google Shape;108;p8"/>
              <p:cNvGrpSpPr/>
              <p:nvPr/>
            </p:nvGrpSpPr>
            <p:grpSpPr>
              <a:xfrm>
                <a:off x="6327885" y="0"/>
                <a:ext cx="5864115" cy="5898673"/>
                <a:chOff x="6327885" y="0"/>
                <a:chExt cx="5864115" cy="5898673"/>
              </a:xfrm>
            </p:grpSpPr>
            <p:cxnSp>
              <p:nvCxnSpPr>
                <p:cNvPr id="109" name="Google Shape;109;p8"/>
                <p:cNvCxnSpPr/>
                <p:nvPr/>
              </p:nvCxnSpPr>
              <p:spPr>
                <a:xfrm>
                  <a:off x="6327885" y="0"/>
                  <a:ext cx="5864115" cy="5898673"/>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0" name="Google Shape;110;p8"/>
                <p:cNvCxnSpPr/>
                <p:nvPr/>
              </p:nvCxnSpPr>
              <p:spPr>
                <a:xfrm>
                  <a:off x="7549268" y="0"/>
                  <a:ext cx="4642732" cy="467242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1" name="Google Shape;111;p8"/>
                <p:cNvCxnSpPr/>
                <p:nvPr/>
              </p:nvCxnSpPr>
              <p:spPr>
                <a:xfrm>
                  <a:off x="8772997" y="0"/>
                  <a:ext cx="3419003" cy="34567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2" name="Google Shape;112;p8"/>
                <p:cNvCxnSpPr/>
                <p:nvPr/>
              </p:nvCxnSpPr>
              <p:spPr>
                <a:xfrm>
                  <a:off x="9982200" y="0"/>
                  <a:ext cx="2209800" cy="222646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3" name="Google Shape;113;p8"/>
                <p:cNvCxnSpPr/>
                <p:nvPr/>
              </p:nvCxnSpPr>
              <p:spPr>
                <a:xfrm>
                  <a:off x="11199019" y="0"/>
                  <a:ext cx="992981" cy="1002506"/>
                </a:xfrm>
                <a:prstGeom prst="straightConnector1">
                  <a:avLst/>
                </a:prstGeom>
                <a:noFill/>
                <a:ln cap="flat" cmpd="sng" w="9525">
                  <a:solidFill>
                    <a:srgbClr val="D8D8D8">
                      <a:alpha val="34901"/>
                    </a:srgbClr>
                  </a:solidFill>
                  <a:prstDash val="solid"/>
                  <a:miter lim="800000"/>
                  <a:headEnd len="sm" w="sm" type="none"/>
                  <a:tailEnd len="sm" w="sm" type="none"/>
                </a:ln>
              </p:spPr>
            </p:cxnSp>
          </p:grpSp>
          <p:cxnSp>
            <p:nvCxnSpPr>
              <p:cNvPr id="114" name="Google Shape;114;p8"/>
              <p:cNvCxnSpPr/>
              <p:nvPr/>
            </p:nvCxnSpPr>
            <p:spPr>
              <a:xfrm rot="10800000">
                <a:off x="-1" y="1012053"/>
                <a:ext cx="5828811" cy="584594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5" name="Google Shape;115;p8"/>
              <p:cNvCxnSpPr/>
              <p:nvPr/>
            </p:nvCxnSpPr>
            <p:spPr>
              <a:xfrm rot="10800000">
                <a:off x="-1" y="2227340"/>
                <a:ext cx="4614781" cy="4630658"/>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6" name="Google Shape;116;p8"/>
              <p:cNvCxnSpPr/>
              <p:nvPr/>
            </p:nvCxnSpPr>
            <p:spPr>
              <a:xfrm rot="10800000">
                <a:off x="-1" y="3432149"/>
                <a:ext cx="3398419" cy="34258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7" name="Google Shape;117;p8"/>
              <p:cNvCxnSpPr/>
              <p:nvPr/>
            </p:nvCxnSpPr>
            <p:spPr>
              <a:xfrm rot="10800000">
                <a:off x="-1" y="4651431"/>
                <a:ext cx="2196496" cy="2206567"/>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8" name="Google Shape;118;p8"/>
              <p:cNvCxnSpPr/>
              <p:nvPr/>
            </p:nvCxnSpPr>
            <p:spPr>
              <a:xfrm rot="10800000">
                <a:off x="-1" y="5864453"/>
                <a:ext cx="987003" cy="993545"/>
              </a:xfrm>
              <a:prstGeom prst="straightConnector1">
                <a:avLst/>
              </a:prstGeom>
              <a:noFill/>
              <a:ln cap="flat" cmpd="sng" w="9525">
                <a:solidFill>
                  <a:srgbClr val="D8D8D8">
                    <a:alpha val="34901"/>
                  </a:srgbClr>
                </a:solidFill>
                <a:prstDash val="solid"/>
                <a:miter lim="800000"/>
                <a:headEnd len="sm" w="sm" type="none"/>
                <a:tailEnd len="sm" w="sm" type="none"/>
              </a:ln>
            </p:spPr>
          </p:cxnSp>
        </p:grpSp>
      </p:grpSp>
      <p:sp>
        <p:nvSpPr>
          <p:cNvPr id="119" name="Google Shape;119;p8"/>
          <p:cNvSpPr txBox="1"/>
          <p:nvPr>
            <p:ph type="ctrTitle"/>
          </p:nvPr>
        </p:nvSpPr>
        <p:spPr>
          <a:xfrm>
            <a:off x="1293845" y="1909346"/>
            <a:ext cx="9604310" cy="3383280"/>
          </a:xfrm>
          <a:prstGeom prst="rect">
            <a:avLst/>
          </a:prstGeom>
          <a:noFill/>
          <a:ln>
            <a:noFill/>
          </a:ln>
        </p:spPr>
        <p:txBody>
          <a:bodyPr anchorCtr="0" anchor="b" bIns="45700" lIns="91425" spcFirstLastPara="1" rIns="91425" wrap="square" tIns="45700">
            <a:normAutofit/>
          </a:bodyPr>
          <a:lstStyle>
            <a:lvl1pPr lvl="0" algn="l">
              <a:lnSpc>
                <a:spcPct val="76000"/>
              </a:lnSpc>
              <a:spcBef>
                <a:spcPts val="0"/>
              </a:spcBef>
              <a:spcAft>
                <a:spcPts val="0"/>
              </a:spcAft>
              <a:buClr>
                <a:schemeClr val="dk1"/>
              </a:buClr>
              <a:buSzPts val="8000"/>
              <a:buFont typeface="Arial"/>
              <a:buNone/>
              <a:defRPr sz="8000" cap="non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8"/>
          <p:cNvSpPr txBox="1"/>
          <p:nvPr>
            <p:ph idx="1" type="subTitle"/>
          </p:nvPr>
        </p:nvSpPr>
        <p:spPr>
          <a:xfrm>
            <a:off x="1293845" y="5432564"/>
            <a:ext cx="9604310" cy="4572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SzPts val="2000"/>
              <a:buNone/>
              <a:defRPr b="0" sz="2000">
                <a:solidFill>
                  <a:srgbClr val="266F8B"/>
                </a:solidFill>
              </a:defRPr>
            </a:lvl1pPr>
            <a:lvl2pPr lvl="1" algn="ctr">
              <a:lnSpc>
                <a:spcPct val="90000"/>
              </a:lnSpc>
              <a:spcBef>
                <a:spcPts val="1200"/>
              </a:spcBef>
              <a:spcAft>
                <a:spcPts val="0"/>
              </a:spcAft>
              <a:buSzPts val="2000"/>
              <a:buNone/>
              <a:defRPr sz="2000"/>
            </a:lvl2pPr>
            <a:lvl3pPr lvl="2" algn="ctr">
              <a:lnSpc>
                <a:spcPct val="90000"/>
              </a:lnSpc>
              <a:spcBef>
                <a:spcPts val="800"/>
              </a:spcBef>
              <a:spcAft>
                <a:spcPts val="0"/>
              </a:spcAft>
              <a:buSzPts val="1800"/>
              <a:buNone/>
              <a:defRPr sz="1800"/>
            </a:lvl3pPr>
            <a:lvl4pPr lvl="3" algn="ctr">
              <a:lnSpc>
                <a:spcPct val="90000"/>
              </a:lnSpc>
              <a:spcBef>
                <a:spcPts val="800"/>
              </a:spcBef>
              <a:spcAft>
                <a:spcPts val="0"/>
              </a:spcAft>
              <a:buSzPts val="1600"/>
              <a:buNone/>
              <a:defRPr sz="1600"/>
            </a:lvl4pPr>
            <a:lvl5pPr lvl="4" algn="ctr">
              <a:lnSpc>
                <a:spcPct val="90000"/>
              </a:lnSpc>
              <a:spcBef>
                <a:spcPts val="600"/>
              </a:spcBef>
              <a:spcAft>
                <a:spcPts val="0"/>
              </a:spcAft>
              <a:buSzPts val="1600"/>
              <a:buNone/>
              <a:defRPr sz="1600"/>
            </a:lvl5pPr>
            <a:lvl6pPr lvl="5" algn="ctr">
              <a:lnSpc>
                <a:spcPct val="90000"/>
              </a:lnSpc>
              <a:spcBef>
                <a:spcPts val="600"/>
              </a:spcBef>
              <a:spcAft>
                <a:spcPts val="0"/>
              </a:spcAft>
              <a:buSzPts val="1600"/>
              <a:buNone/>
              <a:defRPr sz="1600"/>
            </a:lvl6pPr>
            <a:lvl7pPr lvl="6" algn="ctr">
              <a:lnSpc>
                <a:spcPct val="90000"/>
              </a:lnSpc>
              <a:spcBef>
                <a:spcPts val="600"/>
              </a:spcBef>
              <a:spcAft>
                <a:spcPts val="0"/>
              </a:spcAft>
              <a:buSzPts val="1600"/>
              <a:buNone/>
              <a:defRPr sz="1600"/>
            </a:lvl7pPr>
            <a:lvl8pPr lvl="7" algn="ctr">
              <a:lnSpc>
                <a:spcPct val="90000"/>
              </a:lnSpc>
              <a:spcBef>
                <a:spcPts val="600"/>
              </a:spcBef>
              <a:spcAft>
                <a:spcPts val="0"/>
              </a:spcAft>
              <a:buSzPts val="1600"/>
              <a:buNone/>
              <a:defRPr sz="1600"/>
            </a:lvl8pPr>
            <a:lvl9pPr lvl="8" algn="ctr">
              <a:lnSpc>
                <a:spcPct val="90000"/>
              </a:lnSpc>
              <a:spcBef>
                <a:spcPts val="600"/>
              </a:spcBef>
              <a:spcAft>
                <a:spcPts val="0"/>
              </a:spcAft>
              <a:buSzPts val="1600"/>
              <a:buNone/>
              <a:defRPr sz="1600"/>
            </a:lvl9pPr>
          </a:lstStyle>
          <a:p/>
        </p:txBody>
      </p:sp>
      <p:cxnSp>
        <p:nvCxnSpPr>
          <p:cNvPr id="121" name="Google Shape;121;p8"/>
          <p:cNvCxnSpPr/>
          <p:nvPr/>
        </p:nvCxnSpPr>
        <p:spPr>
          <a:xfrm>
            <a:off x="1295400" y="5294175"/>
            <a:ext cx="9601200" cy="0"/>
          </a:xfrm>
          <a:prstGeom prst="straightConnector1">
            <a:avLst/>
          </a:prstGeom>
          <a:noFill/>
          <a:ln cap="flat" cmpd="sng" w="12700">
            <a:solidFill>
              <a:schemeClr val="accent1"/>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376" name="Shape 376"/>
        <p:cNvGrpSpPr/>
        <p:nvPr/>
      </p:nvGrpSpPr>
      <p:grpSpPr>
        <a:xfrm>
          <a:off x="0" y="0"/>
          <a:ext cx="0" cy="0"/>
          <a:chOff x="0" y="0"/>
          <a:chExt cx="0" cy="0"/>
        </a:xfrm>
      </p:grpSpPr>
      <p:sp>
        <p:nvSpPr>
          <p:cNvPr id="377" name="Google Shape;377;p17"/>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8" name="Google Shape;378;p17"/>
          <p:cNvSpPr txBox="1"/>
          <p:nvPr>
            <p:ph idx="1" type="body"/>
          </p:nvPr>
        </p:nvSpPr>
        <p:spPr>
          <a:xfrm rot="5400000">
            <a:off x="4191000" y="-914400"/>
            <a:ext cx="3809999"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228600" lvl="8" marL="4114800" algn="l">
              <a:lnSpc>
                <a:spcPct val="90000"/>
              </a:lnSpc>
              <a:spcBef>
                <a:spcPts val="600"/>
              </a:spcBef>
              <a:spcAft>
                <a:spcPts val="0"/>
              </a:spcAft>
              <a:buSzPts val="1800"/>
              <a:buNone/>
              <a:defRPr/>
            </a:lvl9pPr>
          </a:lstStyle>
          <a:p/>
        </p:txBody>
      </p:sp>
      <p:sp>
        <p:nvSpPr>
          <p:cNvPr id="379" name="Google Shape;379;p17"/>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0" name="Google Shape;380;p17"/>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1" name="Google Shape;381;p17"/>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382" name="Shape 382"/>
        <p:cNvGrpSpPr/>
        <p:nvPr/>
      </p:nvGrpSpPr>
      <p:grpSpPr>
        <a:xfrm>
          <a:off x="0" y="0"/>
          <a:ext cx="0" cy="0"/>
          <a:chOff x="0" y="0"/>
          <a:chExt cx="0" cy="0"/>
        </a:xfrm>
      </p:grpSpPr>
      <p:sp>
        <p:nvSpPr>
          <p:cNvPr id="383" name="Google Shape;383;p18"/>
          <p:cNvSpPr txBox="1"/>
          <p:nvPr>
            <p:ph type="title"/>
          </p:nvPr>
        </p:nvSpPr>
        <p:spPr>
          <a:xfrm rot="5400000">
            <a:off x="7402286" y="2296884"/>
            <a:ext cx="5301343" cy="16872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4" name="Google Shape;384;p18"/>
          <p:cNvSpPr txBox="1"/>
          <p:nvPr>
            <p:ph idx="1" type="body"/>
          </p:nvPr>
        </p:nvSpPr>
        <p:spPr>
          <a:xfrm rot="5400000">
            <a:off x="2438399" y="-653145"/>
            <a:ext cx="5301343" cy="758734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228600" lvl="8" marL="4114800" algn="l">
              <a:lnSpc>
                <a:spcPct val="90000"/>
              </a:lnSpc>
              <a:spcBef>
                <a:spcPts val="600"/>
              </a:spcBef>
              <a:spcAft>
                <a:spcPts val="0"/>
              </a:spcAft>
              <a:buSzPts val="1800"/>
              <a:buNone/>
              <a:defRPr/>
            </a:lvl9pPr>
          </a:lstStyle>
          <a:p/>
        </p:txBody>
      </p:sp>
      <p:sp>
        <p:nvSpPr>
          <p:cNvPr id="385" name="Google Shape;385;p18"/>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6" name="Google Shape;386;p18"/>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7" name="Google Shape;387;p18"/>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22" name="Shape 122"/>
        <p:cNvGrpSpPr/>
        <p:nvPr/>
      </p:nvGrpSpPr>
      <p:grpSpPr>
        <a:xfrm>
          <a:off x="0" y="0"/>
          <a:ext cx="0" cy="0"/>
          <a:chOff x="0" y="0"/>
          <a:chExt cx="0" cy="0"/>
        </a:xfrm>
      </p:grpSpPr>
      <p:sp>
        <p:nvSpPr>
          <p:cNvPr id="123" name="Google Shape;123;p9"/>
          <p:cNvSpPr txBox="1"/>
          <p:nvPr>
            <p:ph type="title"/>
          </p:nvPr>
        </p:nvSpPr>
        <p:spPr>
          <a:xfrm>
            <a:off x="609600" y="228600"/>
            <a:ext cx="10972800" cy="91440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9"/>
          <p:cNvSpPr txBox="1"/>
          <p:nvPr>
            <p:ph idx="1" type="body"/>
          </p:nvPr>
        </p:nvSpPr>
        <p:spPr>
          <a:xfrm>
            <a:off x="609600" y="1295400"/>
            <a:ext cx="10972800" cy="472439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228600" lvl="8" marL="4114800" algn="l">
              <a:lnSpc>
                <a:spcPct val="90000"/>
              </a:lnSpc>
              <a:spcBef>
                <a:spcPts val="600"/>
              </a:spcBef>
              <a:spcAft>
                <a:spcPts val="0"/>
              </a:spcAft>
              <a:buSzPts val="1800"/>
              <a:buNone/>
              <a:defRPr/>
            </a:lvl9pPr>
          </a:lstStyle>
          <a:p/>
        </p:txBody>
      </p:sp>
      <p:sp>
        <p:nvSpPr>
          <p:cNvPr id="125" name="Google Shape;125;p9"/>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9"/>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9"/>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gradFill>
          <a:gsLst>
            <a:gs pos="0">
              <a:schemeClr val="accent1"/>
            </a:gs>
            <a:gs pos="97000">
              <a:srgbClr val="297694"/>
            </a:gs>
            <a:gs pos="100000">
              <a:srgbClr val="297694"/>
            </a:gs>
          </a:gsLst>
          <a:path path="circle">
            <a:fillToRect b="50%" l="50%" r="50%" t="50%"/>
          </a:path>
          <a:tileRect/>
        </a:gradFill>
      </p:bgPr>
    </p:bg>
    <p:spTree>
      <p:nvGrpSpPr>
        <p:cNvPr id="128" name="Shape 128"/>
        <p:cNvGrpSpPr/>
        <p:nvPr/>
      </p:nvGrpSpPr>
      <p:grpSpPr>
        <a:xfrm>
          <a:off x="0" y="0"/>
          <a:ext cx="0" cy="0"/>
          <a:chOff x="0" y="0"/>
          <a:chExt cx="0" cy="0"/>
        </a:xfrm>
      </p:grpSpPr>
      <p:grpSp>
        <p:nvGrpSpPr>
          <p:cNvPr id="129" name="Google Shape;129;p10"/>
          <p:cNvGrpSpPr/>
          <p:nvPr/>
        </p:nvGrpSpPr>
        <p:grpSpPr>
          <a:xfrm>
            <a:off x="-1" y="0"/>
            <a:ext cx="12192002" cy="6858000"/>
            <a:chOff x="-1" y="0"/>
            <a:chExt cx="12192002" cy="6858000"/>
          </a:xfrm>
        </p:grpSpPr>
        <p:cxnSp>
          <p:nvCxnSpPr>
            <p:cNvPr id="130" name="Google Shape;130;p10"/>
            <p:cNvCxnSpPr/>
            <p:nvPr/>
          </p:nvCxnSpPr>
          <p:spPr>
            <a:xfrm>
              <a:off x="61019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1" name="Google Shape;131;p10"/>
            <p:cNvCxnSpPr/>
            <p:nvPr/>
          </p:nvCxnSpPr>
          <p:spPr>
            <a:xfrm>
              <a:off x="182933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2" name="Google Shape;132;p10"/>
            <p:cNvCxnSpPr/>
            <p:nvPr/>
          </p:nvCxnSpPr>
          <p:spPr>
            <a:xfrm>
              <a:off x="304847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3" name="Google Shape;133;p10"/>
            <p:cNvCxnSpPr/>
            <p:nvPr/>
          </p:nvCxnSpPr>
          <p:spPr>
            <a:xfrm>
              <a:off x="426760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4" name="Google Shape;134;p10"/>
            <p:cNvCxnSpPr/>
            <p:nvPr/>
          </p:nvCxnSpPr>
          <p:spPr>
            <a:xfrm>
              <a:off x="548674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5" name="Google Shape;135;p10"/>
            <p:cNvCxnSpPr/>
            <p:nvPr/>
          </p:nvCxnSpPr>
          <p:spPr>
            <a:xfrm>
              <a:off x="670588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6" name="Google Shape;136;p10"/>
            <p:cNvCxnSpPr/>
            <p:nvPr/>
          </p:nvCxnSpPr>
          <p:spPr>
            <a:xfrm>
              <a:off x="792502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7" name="Google Shape;137;p10"/>
            <p:cNvCxnSpPr/>
            <p:nvPr/>
          </p:nvCxnSpPr>
          <p:spPr>
            <a:xfrm>
              <a:off x="914416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8" name="Google Shape;138;p10"/>
            <p:cNvCxnSpPr/>
            <p:nvPr/>
          </p:nvCxnSpPr>
          <p:spPr>
            <a:xfrm>
              <a:off x="1036329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9" name="Google Shape;139;p10"/>
            <p:cNvCxnSpPr/>
            <p:nvPr/>
          </p:nvCxnSpPr>
          <p:spPr>
            <a:xfrm>
              <a:off x="1158243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0" name="Google Shape;140;p10"/>
            <p:cNvCxnSpPr/>
            <p:nvPr/>
          </p:nvCxnSpPr>
          <p:spPr>
            <a:xfrm>
              <a:off x="2819" y="38648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1" name="Google Shape;141;p10"/>
            <p:cNvCxnSpPr/>
            <p:nvPr/>
          </p:nvCxnSpPr>
          <p:spPr>
            <a:xfrm>
              <a:off x="2819" y="1611181"/>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2" name="Google Shape;142;p10"/>
            <p:cNvCxnSpPr/>
            <p:nvPr/>
          </p:nvCxnSpPr>
          <p:spPr>
            <a:xfrm>
              <a:off x="2819" y="2835877"/>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3" name="Google Shape;143;p10"/>
            <p:cNvCxnSpPr/>
            <p:nvPr/>
          </p:nvCxnSpPr>
          <p:spPr>
            <a:xfrm>
              <a:off x="2819" y="4060573"/>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4" name="Google Shape;144;p10"/>
            <p:cNvCxnSpPr/>
            <p:nvPr/>
          </p:nvCxnSpPr>
          <p:spPr>
            <a:xfrm>
              <a:off x="2819" y="5285269"/>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5" name="Google Shape;145;p10"/>
            <p:cNvCxnSpPr/>
            <p:nvPr/>
          </p:nvCxnSpPr>
          <p:spPr>
            <a:xfrm>
              <a:off x="2819" y="650996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146" name="Google Shape;146;p10"/>
            <p:cNvGrpSpPr/>
            <p:nvPr/>
          </p:nvGrpSpPr>
          <p:grpSpPr>
            <a:xfrm>
              <a:off x="-1" y="0"/>
              <a:ext cx="12192001" cy="6858000"/>
              <a:chOff x="-1" y="0"/>
              <a:chExt cx="12192001" cy="6858000"/>
            </a:xfrm>
          </p:grpSpPr>
          <p:cxnSp>
            <p:nvCxnSpPr>
              <p:cNvPr id="147" name="Google Shape;147;p10"/>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8" name="Google Shape;148;p10"/>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9" name="Google Shape;149;p10"/>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0" name="Google Shape;150;p10"/>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1" name="Google Shape;151;p10"/>
              <p:cNvCxnSpPr/>
              <p:nvPr/>
            </p:nvCxnSpPr>
            <p:spPr>
              <a:xfrm>
                <a:off x="510650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152" name="Google Shape;152;p10"/>
              <p:cNvGrpSpPr/>
              <p:nvPr/>
            </p:nvGrpSpPr>
            <p:grpSpPr>
              <a:xfrm>
                <a:off x="6327885" y="0"/>
                <a:ext cx="5864115" cy="5898673"/>
                <a:chOff x="6327885" y="0"/>
                <a:chExt cx="5864115" cy="5898673"/>
              </a:xfrm>
            </p:grpSpPr>
            <p:cxnSp>
              <p:nvCxnSpPr>
                <p:cNvPr id="153" name="Google Shape;153;p10"/>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4" name="Google Shape;154;p10"/>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5" name="Google Shape;155;p10"/>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6" name="Google Shape;156;p10"/>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7" name="Google Shape;157;p10"/>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158" name="Google Shape;158;p10"/>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9" name="Google Shape;159;p10"/>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0" name="Google Shape;160;p10"/>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1" name="Google Shape;161;p10"/>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2" name="Google Shape;162;p10"/>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nvGrpSpPr>
            <p:cNvPr id="163" name="Google Shape;163;p10"/>
            <p:cNvGrpSpPr/>
            <p:nvPr/>
          </p:nvGrpSpPr>
          <p:grpSpPr>
            <a:xfrm flipH="1">
              <a:off x="0" y="0"/>
              <a:ext cx="12192001" cy="6858000"/>
              <a:chOff x="-1" y="0"/>
              <a:chExt cx="12192001" cy="6858000"/>
            </a:xfrm>
          </p:grpSpPr>
          <p:cxnSp>
            <p:nvCxnSpPr>
              <p:cNvPr id="164" name="Google Shape;164;p10"/>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5" name="Google Shape;165;p10"/>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6" name="Google Shape;166;p10"/>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7" name="Google Shape;167;p10"/>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8" name="Google Shape;168;p10"/>
              <p:cNvCxnSpPr/>
              <p:nvPr/>
            </p:nvCxnSpPr>
            <p:spPr>
              <a:xfrm>
                <a:off x="515064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169" name="Google Shape;169;p10"/>
              <p:cNvGrpSpPr/>
              <p:nvPr/>
            </p:nvGrpSpPr>
            <p:grpSpPr>
              <a:xfrm>
                <a:off x="6327885" y="0"/>
                <a:ext cx="5864115" cy="5898673"/>
                <a:chOff x="6327885" y="0"/>
                <a:chExt cx="5864115" cy="5898673"/>
              </a:xfrm>
            </p:grpSpPr>
            <p:cxnSp>
              <p:nvCxnSpPr>
                <p:cNvPr id="170" name="Google Shape;170;p10"/>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1" name="Google Shape;171;p10"/>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2" name="Google Shape;172;p10"/>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3" name="Google Shape;173;p10"/>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4" name="Google Shape;174;p10"/>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175" name="Google Shape;175;p10"/>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6" name="Google Shape;176;p10"/>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7" name="Google Shape;177;p10"/>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8" name="Google Shape;178;p10"/>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9" name="Google Shape;179;p10"/>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sp>
        <p:nvSpPr>
          <p:cNvPr id="180" name="Google Shape;180;p10"/>
          <p:cNvSpPr txBox="1"/>
          <p:nvPr>
            <p:ph type="title"/>
          </p:nvPr>
        </p:nvSpPr>
        <p:spPr>
          <a:xfrm>
            <a:off x="1295400" y="2541573"/>
            <a:ext cx="9601200" cy="27432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lt1"/>
              </a:buClr>
              <a:buSzPts val="6000"/>
              <a:buFont typeface="Arial"/>
              <a:buNone/>
              <a:defRPr sz="6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1" name="Google Shape;181;p10"/>
          <p:cNvSpPr txBox="1"/>
          <p:nvPr>
            <p:ph idx="1" type="body"/>
          </p:nvPr>
        </p:nvSpPr>
        <p:spPr>
          <a:xfrm>
            <a:off x="1295400" y="5431536"/>
            <a:ext cx="9601200" cy="457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2000"/>
              <a:buNone/>
              <a:defRPr b="0" sz="2000">
                <a:solidFill>
                  <a:schemeClr val="lt1"/>
                </a:solidFill>
              </a:defRPr>
            </a:lvl1pPr>
            <a:lvl2pPr indent="-228600" lvl="1" marL="914400" algn="l">
              <a:lnSpc>
                <a:spcPct val="90000"/>
              </a:lnSpc>
              <a:spcBef>
                <a:spcPts val="1200"/>
              </a:spcBef>
              <a:spcAft>
                <a:spcPts val="0"/>
              </a:spcAft>
              <a:buSzPts val="2000"/>
              <a:buNone/>
              <a:defRPr sz="2000"/>
            </a:lvl2pPr>
            <a:lvl3pPr indent="-228600" lvl="2" marL="1371600" algn="l">
              <a:lnSpc>
                <a:spcPct val="90000"/>
              </a:lnSpc>
              <a:spcBef>
                <a:spcPts val="800"/>
              </a:spcBef>
              <a:spcAft>
                <a:spcPts val="0"/>
              </a:spcAft>
              <a:buSzPts val="1800"/>
              <a:buNone/>
              <a:defRPr sz="1800"/>
            </a:lvl3pPr>
            <a:lvl4pPr indent="-228600" lvl="3" marL="1828800" algn="l">
              <a:lnSpc>
                <a:spcPct val="90000"/>
              </a:lnSpc>
              <a:spcBef>
                <a:spcPts val="800"/>
              </a:spcBef>
              <a:spcAft>
                <a:spcPts val="0"/>
              </a:spcAft>
              <a:buSzPts val="1600"/>
              <a:buNone/>
              <a:defRPr sz="1600"/>
            </a:lvl4pPr>
            <a:lvl5pPr indent="-228600" lvl="4" marL="2286000" algn="l">
              <a:lnSpc>
                <a:spcPct val="90000"/>
              </a:lnSpc>
              <a:spcBef>
                <a:spcPts val="600"/>
              </a:spcBef>
              <a:spcAft>
                <a:spcPts val="0"/>
              </a:spcAft>
              <a:buSzPts val="1600"/>
              <a:buNone/>
              <a:defRPr sz="1600"/>
            </a:lvl5pPr>
            <a:lvl6pPr indent="-228600" lvl="5" marL="2743200" algn="l">
              <a:lnSpc>
                <a:spcPct val="90000"/>
              </a:lnSpc>
              <a:spcBef>
                <a:spcPts val="600"/>
              </a:spcBef>
              <a:spcAft>
                <a:spcPts val="0"/>
              </a:spcAft>
              <a:buSzPts val="1600"/>
              <a:buNone/>
              <a:defRPr sz="1600"/>
            </a:lvl6pPr>
            <a:lvl7pPr indent="-228600" lvl="6" marL="3200400" algn="l">
              <a:lnSpc>
                <a:spcPct val="90000"/>
              </a:lnSpc>
              <a:spcBef>
                <a:spcPts val="600"/>
              </a:spcBef>
              <a:spcAft>
                <a:spcPts val="0"/>
              </a:spcAft>
              <a:buSzPts val="1600"/>
              <a:buNone/>
              <a:defRPr sz="1600"/>
            </a:lvl7pPr>
            <a:lvl8pPr indent="-228600" lvl="7" marL="3657600" algn="l">
              <a:lnSpc>
                <a:spcPct val="90000"/>
              </a:lnSpc>
              <a:spcBef>
                <a:spcPts val="600"/>
              </a:spcBef>
              <a:spcAft>
                <a:spcPts val="0"/>
              </a:spcAft>
              <a:buSzPts val="1600"/>
              <a:buNone/>
              <a:defRPr sz="1600"/>
            </a:lvl8pPr>
            <a:lvl9pPr indent="-228600" lvl="8" marL="4114800" algn="l">
              <a:lnSpc>
                <a:spcPct val="90000"/>
              </a:lnSpc>
              <a:spcBef>
                <a:spcPts val="600"/>
              </a:spcBef>
              <a:spcAft>
                <a:spcPts val="0"/>
              </a:spcAft>
              <a:buSzPts val="1600"/>
              <a:buNone/>
              <a:defRPr sz="1600"/>
            </a:lvl9pPr>
          </a:lstStyle>
          <a:p/>
        </p:txBody>
      </p:sp>
      <p:cxnSp>
        <p:nvCxnSpPr>
          <p:cNvPr id="182" name="Google Shape;182;p10"/>
          <p:cNvCxnSpPr/>
          <p:nvPr/>
        </p:nvCxnSpPr>
        <p:spPr>
          <a:xfrm>
            <a:off x="1295400" y="5294175"/>
            <a:ext cx="9601200" cy="0"/>
          </a:xfrm>
          <a:prstGeom prst="straightConnector1">
            <a:avLst/>
          </a:prstGeom>
          <a:noFill/>
          <a:ln cap="flat" cmpd="sng" w="12700">
            <a:solidFill>
              <a:schemeClr val="lt1"/>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83" name="Shape 183"/>
        <p:cNvGrpSpPr/>
        <p:nvPr/>
      </p:nvGrpSpPr>
      <p:grpSpPr>
        <a:xfrm>
          <a:off x="0" y="0"/>
          <a:ext cx="0" cy="0"/>
          <a:chOff x="0" y="0"/>
          <a:chExt cx="0" cy="0"/>
        </a:xfrm>
      </p:grpSpPr>
      <p:sp>
        <p:nvSpPr>
          <p:cNvPr id="184" name="Google Shape;184;p11"/>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5" name="Google Shape;185;p11"/>
          <p:cNvSpPr txBox="1"/>
          <p:nvPr>
            <p:ph idx="1" type="body"/>
          </p:nvPr>
        </p:nvSpPr>
        <p:spPr>
          <a:xfrm>
            <a:off x="1295400" y="1981199"/>
            <a:ext cx="4572000" cy="3810001"/>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42900" lvl="5" marL="2743200" algn="l">
              <a:lnSpc>
                <a:spcPct val="90000"/>
              </a:lnSpc>
              <a:spcBef>
                <a:spcPts val="600"/>
              </a:spcBef>
              <a:spcAft>
                <a:spcPts val="0"/>
              </a:spcAft>
              <a:buSzPts val="1800"/>
              <a:buChar char="▪"/>
              <a:defRPr sz="1800"/>
            </a:lvl6pPr>
            <a:lvl7pPr indent="-342900" lvl="6" marL="3200400" algn="l">
              <a:lnSpc>
                <a:spcPct val="90000"/>
              </a:lnSpc>
              <a:spcBef>
                <a:spcPts val="600"/>
              </a:spcBef>
              <a:spcAft>
                <a:spcPts val="0"/>
              </a:spcAft>
              <a:buSzPts val="1800"/>
              <a:buChar char="▪"/>
              <a:defRPr sz="1800"/>
            </a:lvl7pPr>
            <a:lvl8pPr indent="-342900" lvl="7" marL="3657600" algn="l">
              <a:lnSpc>
                <a:spcPct val="90000"/>
              </a:lnSpc>
              <a:spcBef>
                <a:spcPts val="600"/>
              </a:spcBef>
              <a:spcAft>
                <a:spcPts val="0"/>
              </a:spcAft>
              <a:buSzPts val="1800"/>
              <a:buChar char="▪"/>
              <a:defRPr sz="1800"/>
            </a:lvl8pPr>
            <a:lvl9pPr indent="-228600" lvl="8" marL="4114800" algn="l">
              <a:lnSpc>
                <a:spcPct val="90000"/>
              </a:lnSpc>
              <a:spcBef>
                <a:spcPts val="600"/>
              </a:spcBef>
              <a:spcAft>
                <a:spcPts val="0"/>
              </a:spcAft>
              <a:buSzPts val="1800"/>
              <a:buNone/>
              <a:defRPr sz="1800"/>
            </a:lvl9pPr>
          </a:lstStyle>
          <a:p/>
        </p:txBody>
      </p:sp>
      <p:sp>
        <p:nvSpPr>
          <p:cNvPr id="186" name="Google Shape;186;p11"/>
          <p:cNvSpPr txBox="1"/>
          <p:nvPr>
            <p:ph idx="2" type="body"/>
          </p:nvPr>
        </p:nvSpPr>
        <p:spPr>
          <a:xfrm>
            <a:off x="6324600" y="1981199"/>
            <a:ext cx="4572000" cy="3810001"/>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42900" lvl="5" marL="2743200" algn="l">
              <a:lnSpc>
                <a:spcPct val="90000"/>
              </a:lnSpc>
              <a:spcBef>
                <a:spcPts val="600"/>
              </a:spcBef>
              <a:spcAft>
                <a:spcPts val="0"/>
              </a:spcAft>
              <a:buSzPts val="1800"/>
              <a:buChar char="▪"/>
              <a:defRPr sz="1800"/>
            </a:lvl6pPr>
            <a:lvl7pPr indent="-342900" lvl="6" marL="3200400" algn="l">
              <a:lnSpc>
                <a:spcPct val="90000"/>
              </a:lnSpc>
              <a:spcBef>
                <a:spcPts val="600"/>
              </a:spcBef>
              <a:spcAft>
                <a:spcPts val="0"/>
              </a:spcAft>
              <a:buSzPts val="1800"/>
              <a:buChar char="▪"/>
              <a:defRPr sz="1800"/>
            </a:lvl7pPr>
            <a:lvl8pPr indent="-342900" lvl="7" marL="3657600" algn="l">
              <a:lnSpc>
                <a:spcPct val="90000"/>
              </a:lnSpc>
              <a:spcBef>
                <a:spcPts val="600"/>
              </a:spcBef>
              <a:spcAft>
                <a:spcPts val="0"/>
              </a:spcAft>
              <a:buSzPts val="1800"/>
              <a:buChar char="▪"/>
              <a:defRPr sz="1800"/>
            </a:lvl8pPr>
            <a:lvl9pPr indent="-228600" lvl="8" marL="4114800" algn="l">
              <a:lnSpc>
                <a:spcPct val="90000"/>
              </a:lnSpc>
              <a:spcBef>
                <a:spcPts val="600"/>
              </a:spcBef>
              <a:spcAft>
                <a:spcPts val="0"/>
              </a:spcAft>
              <a:buSzPts val="1800"/>
              <a:buNone/>
              <a:defRPr sz="1800"/>
            </a:lvl9pPr>
          </a:lstStyle>
          <a:p/>
        </p:txBody>
      </p:sp>
      <p:sp>
        <p:nvSpPr>
          <p:cNvPr id="187" name="Google Shape;187;p11"/>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11"/>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11"/>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90" name="Shape 190"/>
        <p:cNvGrpSpPr/>
        <p:nvPr/>
      </p:nvGrpSpPr>
      <p:grpSpPr>
        <a:xfrm>
          <a:off x="0" y="0"/>
          <a:ext cx="0" cy="0"/>
          <a:chOff x="0" y="0"/>
          <a:chExt cx="0" cy="0"/>
        </a:xfrm>
      </p:grpSpPr>
      <p:sp>
        <p:nvSpPr>
          <p:cNvPr id="191" name="Google Shape;191;p12"/>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12"/>
          <p:cNvSpPr txBox="1"/>
          <p:nvPr>
            <p:ph idx="1" type="body"/>
          </p:nvPr>
        </p:nvSpPr>
        <p:spPr>
          <a:xfrm>
            <a:off x="1295400" y="1818322"/>
            <a:ext cx="4572000" cy="64135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000"/>
              <a:buNone/>
              <a:defRPr b="0" sz="2000">
                <a:solidFill>
                  <a:schemeClr val="accent1"/>
                </a:solidFill>
              </a:defRPr>
            </a:lvl1pPr>
            <a:lvl2pPr indent="-228600" lvl="1" marL="914400" algn="l">
              <a:lnSpc>
                <a:spcPct val="90000"/>
              </a:lnSpc>
              <a:spcBef>
                <a:spcPts val="12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lnSpc>
                <a:spcPct val="90000"/>
              </a:lnSpc>
              <a:spcBef>
                <a:spcPts val="600"/>
              </a:spcBef>
              <a:spcAft>
                <a:spcPts val="0"/>
              </a:spcAft>
              <a:buSzPts val="1600"/>
              <a:buNone/>
              <a:defRPr b="1" sz="1600"/>
            </a:lvl6pPr>
            <a:lvl7pPr indent="-228600" lvl="6" marL="3200400" algn="l">
              <a:lnSpc>
                <a:spcPct val="90000"/>
              </a:lnSpc>
              <a:spcBef>
                <a:spcPts val="600"/>
              </a:spcBef>
              <a:spcAft>
                <a:spcPts val="0"/>
              </a:spcAft>
              <a:buSzPts val="1600"/>
              <a:buNone/>
              <a:defRPr b="1" sz="1600"/>
            </a:lvl7pPr>
            <a:lvl8pPr indent="-228600" lvl="7" marL="3657600" algn="l">
              <a:lnSpc>
                <a:spcPct val="90000"/>
              </a:lnSpc>
              <a:spcBef>
                <a:spcPts val="600"/>
              </a:spcBef>
              <a:spcAft>
                <a:spcPts val="0"/>
              </a:spcAft>
              <a:buSzPts val="1600"/>
              <a:buNone/>
              <a:defRPr b="1" sz="1600"/>
            </a:lvl8pPr>
            <a:lvl9pPr indent="-228600" lvl="8" marL="4114800" algn="l">
              <a:lnSpc>
                <a:spcPct val="90000"/>
              </a:lnSpc>
              <a:spcBef>
                <a:spcPts val="600"/>
              </a:spcBef>
              <a:spcAft>
                <a:spcPts val="0"/>
              </a:spcAft>
              <a:buSzPts val="1600"/>
              <a:buNone/>
              <a:defRPr b="1" sz="1600"/>
            </a:lvl9pPr>
          </a:lstStyle>
          <a:p/>
        </p:txBody>
      </p:sp>
      <p:sp>
        <p:nvSpPr>
          <p:cNvPr id="193" name="Google Shape;193;p12"/>
          <p:cNvSpPr txBox="1"/>
          <p:nvPr>
            <p:ph idx="2" type="body"/>
          </p:nvPr>
        </p:nvSpPr>
        <p:spPr>
          <a:xfrm>
            <a:off x="1295400" y="2503713"/>
            <a:ext cx="4572000" cy="3287487"/>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30200" lvl="5" marL="2743200" algn="l">
              <a:lnSpc>
                <a:spcPct val="90000"/>
              </a:lnSpc>
              <a:spcBef>
                <a:spcPts val="600"/>
              </a:spcBef>
              <a:spcAft>
                <a:spcPts val="0"/>
              </a:spcAft>
              <a:buSzPts val="1600"/>
              <a:buChar char="▪"/>
              <a:defRPr sz="1600"/>
            </a:lvl6pPr>
            <a:lvl7pPr indent="-330200" lvl="6" marL="3200400" algn="l">
              <a:lnSpc>
                <a:spcPct val="90000"/>
              </a:lnSpc>
              <a:spcBef>
                <a:spcPts val="600"/>
              </a:spcBef>
              <a:spcAft>
                <a:spcPts val="0"/>
              </a:spcAft>
              <a:buSzPts val="1600"/>
              <a:buChar char="▪"/>
              <a:defRPr sz="1600"/>
            </a:lvl7pPr>
            <a:lvl8pPr indent="-330200" lvl="7" marL="3657600" algn="l">
              <a:lnSpc>
                <a:spcPct val="90000"/>
              </a:lnSpc>
              <a:spcBef>
                <a:spcPts val="600"/>
              </a:spcBef>
              <a:spcAft>
                <a:spcPts val="0"/>
              </a:spcAft>
              <a:buSzPts val="1600"/>
              <a:buChar char="▪"/>
              <a:defRPr sz="1600"/>
            </a:lvl8pPr>
            <a:lvl9pPr indent="-228600" lvl="8" marL="4114800" algn="l">
              <a:lnSpc>
                <a:spcPct val="90000"/>
              </a:lnSpc>
              <a:spcBef>
                <a:spcPts val="600"/>
              </a:spcBef>
              <a:spcAft>
                <a:spcPts val="0"/>
              </a:spcAft>
              <a:buSzPts val="1600"/>
              <a:buNone/>
              <a:defRPr sz="1600"/>
            </a:lvl9pPr>
          </a:lstStyle>
          <a:p/>
        </p:txBody>
      </p:sp>
      <p:sp>
        <p:nvSpPr>
          <p:cNvPr id="194" name="Google Shape;194;p12"/>
          <p:cNvSpPr txBox="1"/>
          <p:nvPr>
            <p:ph idx="3" type="body"/>
          </p:nvPr>
        </p:nvSpPr>
        <p:spPr>
          <a:xfrm>
            <a:off x="6324600" y="1818322"/>
            <a:ext cx="4572000" cy="64135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000"/>
              <a:buNone/>
              <a:defRPr b="0" sz="2000">
                <a:solidFill>
                  <a:schemeClr val="accent1"/>
                </a:solidFill>
              </a:defRPr>
            </a:lvl1pPr>
            <a:lvl2pPr indent="-228600" lvl="1" marL="914400" algn="l">
              <a:lnSpc>
                <a:spcPct val="90000"/>
              </a:lnSpc>
              <a:spcBef>
                <a:spcPts val="12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lnSpc>
                <a:spcPct val="90000"/>
              </a:lnSpc>
              <a:spcBef>
                <a:spcPts val="600"/>
              </a:spcBef>
              <a:spcAft>
                <a:spcPts val="0"/>
              </a:spcAft>
              <a:buSzPts val="1600"/>
              <a:buNone/>
              <a:defRPr b="1" sz="1600"/>
            </a:lvl6pPr>
            <a:lvl7pPr indent="-228600" lvl="6" marL="3200400" algn="l">
              <a:lnSpc>
                <a:spcPct val="90000"/>
              </a:lnSpc>
              <a:spcBef>
                <a:spcPts val="600"/>
              </a:spcBef>
              <a:spcAft>
                <a:spcPts val="0"/>
              </a:spcAft>
              <a:buSzPts val="1600"/>
              <a:buNone/>
              <a:defRPr b="1" sz="1600"/>
            </a:lvl7pPr>
            <a:lvl8pPr indent="-228600" lvl="7" marL="3657600" algn="l">
              <a:lnSpc>
                <a:spcPct val="90000"/>
              </a:lnSpc>
              <a:spcBef>
                <a:spcPts val="600"/>
              </a:spcBef>
              <a:spcAft>
                <a:spcPts val="0"/>
              </a:spcAft>
              <a:buSzPts val="1600"/>
              <a:buNone/>
              <a:defRPr b="1" sz="1600"/>
            </a:lvl8pPr>
            <a:lvl9pPr indent="-228600" lvl="8" marL="4114800" algn="l">
              <a:lnSpc>
                <a:spcPct val="90000"/>
              </a:lnSpc>
              <a:spcBef>
                <a:spcPts val="600"/>
              </a:spcBef>
              <a:spcAft>
                <a:spcPts val="0"/>
              </a:spcAft>
              <a:buSzPts val="1600"/>
              <a:buNone/>
              <a:defRPr b="1" sz="1600"/>
            </a:lvl9pPr>
          </a:lstStyle>
          <a:p/>
        </p:txBody>
      </p:sp>
      <p:sp>
        <p:nvSpPr>
          <p:cNvPr id="195" name="Google Shape;195;p12"/>
          <p:cNvSpPr txBox="1"/>
          <p:nvPr>
            <p:ph idx="4" type="body"/>
          </p:nvPr>
        </p:nvSpPr>
        <p:spPr>
          <a:xfrm>
            <a:off x="6324600" y="2503713"/>
            <a:ext cx="4572000" cy="3287487"/>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30200" lvl="5" marL="2743200" algn="l">
              <a:lnSpc>
                <a:spcPct val="90000"/>
              </a:lnSpc>
              <a:spcBef>
                <a:spcPts val="600"/>
              </a:spcBef>
              <a:spcAft>
                <a:spcPts val="0"/>
              </a:spcAft>
              <a:buSzPts val="1600"/>
              <a:buChar char="▪"/>
              <a:defRPr sz="1600"/>
            </a:lvl6pPr>
            <a:lvl7pPr indent="-330200" lvl="6" marL="3200400" algn="l">
              <a:lnSpc>
                <a:spcPct val="90000"/>
              </a:lnSpc>
              <a:spcBef>
                <a:spcPts val="600"/>
              </a:spcBef>
              <a:spcAft>
                <a:spcPts val="0"/>
              </a:spcAft>
              <a:buSzPts val="1600"/>
              <a:buChar char="▪"/>
              <a:defRPr sz="1600"/>
            </a:lvl7pPr>
            <a:lvl8pPr indent="-330200" lvl="7" marL="3657600" algn="l">
              <a:lnSpc>
                <a:spcPct val="90000"/>
              </a:lnSpc>
              <a:spcBef>
                <a:spcPts val="600"/>
              </a:spcBef>
              <a:spcAft>
                <a:spcPts val="0"/>
              </a:spcAft>
              <a:buSzPts val="1600"/>
              <a:buChar char="▪"/>
              <a:defRPr sz="1600"/>
            </a:lvl8pPr>
            <a:lvl9pPr indent="-228600" lvl="8" marL="4114800" algn="l">
              <a:lnSpc>
                <a:spcPct val="90000"/>
              </a:lnSpc>
              <a:spcBef>
                <a:spcPts val="600"/>
              </a:spcBef>
              <a:spcAft>
                <a:spcPts val="0"/>
              </a:spcAft>
              <a:buSzPts val="1600"/>
              <a:buNone/>
              <a:defRPr sz="1600"/>
            </a:lvl9pPr>
          </a:lstStyle>
          <a:p/>
        </p:txBody>
      </p:sp>
      <p:sp>
        <p:nvSpPr>
          <p:cNvPr id="196" name="Google Shape;196;p12"/>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12"/>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12"/>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99" name="Shape 199"/>
        <p:cNvGrpSpPr/>
        <p:nvPr/>
      </p:nvGrpSpPr>
      <p:grpSpPr>
        <a:xfrm>
          <a:off x="0" y="0"/>
          <a:ext cx="0" cy="0"/>
          <a:chOff x="0" y="0"/>
          <a:chExt cx="0" cy="0"/>
        </a:xfrm>
      </p:grpSpPr>
      <p:sp>
        <p:nvSpPr>
          <p:cNvPr id="200" name="Google Shape;200;p13"/>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1" name="Google Shape;201;p13"/>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13"/>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13"/>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204" name="Shape 204"/>
        <p:cNvGrpSpPr/>
        <p:nvPr/>
      </p:nvGrpSpPr>
      <p:grpSpPr>
        <a:xfrm>
          <a:off x="0" y="0"/>
          <a:ext cx="0" cy="0"/>
          <a:chOff x="0" y="0"/>
          <a:chExt cx="0" cy="0"/>
        </a:xfrm>
      </p:grpSpPr>
      <p:grpSp>
        <p:nvGrpSpPr>
          <p:cNvPr id="205" name="Google Shape;205;p14"/>
          <p:cNvGrpSpPr/>
          <p:nvPr/>
        </p:nvGrpSpPr>
        <p:grpSpPr>
          <a:xfrm>
            <a:off x="-1" y="0"/>
            <a:ext cx="12192002" cy="6858000"/>
            <a:chOff x="-1" y="0"/>
            <a:chExt cx="12192002" cy="6858000"/>
          </a:xfrm>
        </p:grpSpPr>
        <p:cxnSp>
          <p:nvCxnSpPr>
            <p:cNvPr id="206" name="Google Shape;206;p14"/>
            <p:cNvCxnSpPr/>
            <p:nvPr/>
          </p:nvCxnSpPr>
          <p:spPr>
            <a:xfrm>
              <a:off x="610194"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07" name="Google Shape;207;p14"/>
            <p:cNvCxnSpPr/>
            <p:nvPr/>
          </p:nvCxnSpPr>
          <p:spPr>
            <a:xfrm>
              <a:off x="1829332"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08" name="Google Shape;208;p14"/>
            <p:cNvCxnSpPr/>
            <p:nvPr/>
          </p:nvCxnSpPr>
          <p:spPr>
            <a:xfrm>
              <a:off x="3048470"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09" name="Google Shape;209;p14"/>
            <p:cNvCxnSpPr/>
            <p:nvPr/>
          </p:nvCxnSpPr>
          <p:spPr>
            <a:xfrm>
              <a:off x="4267608"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0" name="Google Shape;210;p14"/>
            <p:cNvCxnSpPr/>
            <p:nvPr/>
          </p:nvCxnSpPr>
          <p:spPr>
            <a:xfrm>
              <a:off x="5486746"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1" name="Google Shape;211;p14"/>
            <p:cNvCxnSpPr/>
            <p:nvPr/>
          </p:nvCxnSpPr>
          <p:spPr>
            <a:xfrm>
              <a:off x="6705884"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2" name="Google Shape;212;p14"/>
            <p:cNvCxnSpPr/>
            <p:nvPr/>
          </p:nvCxnSpPr>
          <p:spPr>
            <a:xfrm>
              <a:off x="7925022"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3" name="Google Shape;213;p14"/>
            <p:cNvCxnSpPr/>
            <p:nvPr/>
          </p:nvCxnSpPr>
          <p:spPr>
            <a:xfrm>
              <a:off x="9144160"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4" name="Google Shape;214;p14"/>
            <p:cNvCxnSpPr/>
            <p:nvPr/>
          </p:nvCxnSpPr>
          <p:spPr>
            <a:xfrm>
              <a:off x="10363298"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5" name="Google Shape;215;p14"/>
            <p:cNvCxnSpPr/>
            <p:nvPr/>
          </p:nvCxnSpPr>
          <p:spPr>
            <a:xfrm>
              <a:off x="11582436"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6" name="Google Shape;216;p14"/>
            <p:cNvCxnSpPr/>
            <p:nvPr/>
          </p:nvCxnSpPr>
          <p:spPr>
            <a:xfrm>
              <a:off x="2819" y="386485"/>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7" name="Google Shape;217;p14"/>
            <p:cNvCxnSpPr/>
            <p:nvPr/>
          </p:nvCxnSpPr>
          <p:spPr>
            <a:xfrm>
              <a:off x="2819" y="1611181"/>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8" name="Google Shape;218;p14"/>
            <p:cNvCxnSpPr/>
            <p:nvPr/>
          </p:nvCxnSpPr>
          <p:spPr>
            <a:xfrm>
              <a:off x="2819" y="2835877"/>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9" name="Google Shape;219;p14"/>
            <p:cNvCxnSpPr/>
            <p:nvPr/>
          </p:nvCxnSpPr>
          <p:spPr>
            <a:xfrm>
              <a:off x="2819" y="4060573"/>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0" name="Google Shape;220;p14"/>
            <p:cNvCxnSpPr/>
            <p:nvPr/>
          </p:nvCxnSpPr>
          <p:spPr>
            <a:xfrm>
              <a:off x="2819" y="5285269"/>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1" name="Google Shape;221;p14"/>
            <p:cNvCxnSpPr/>
            <p:nvPr/>
          </p:nvCxnSpPr>
          <p:spPr>
            <a:xfrm>
              <a:off x="2819" y="6509965"/>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grpSp>
          <p:nvGrpSpPr>
            <p:cNvPr id="222" name="Google Shape;222;p14"/>
            <p:cNvGrpSpPr/>
            <p:nvPr/>
          </p:nvGrpSpPr>
          <p:grpSpPr>
            <a:xfrm>
              <a:off x="-1" y="0"/>
              <a:ext cx="12192001" cy="6858000"/>
              <a:chOff x="-1" y="0"/>
              <a:chExt cx="12192001" cy="6858000"/>
            </a:xfrm>
          </p:grpSpPr>
          <p:cxnSp>
            <p:nvCxnSpPr>
              <p:cNvPr id="223" name="Google Shape;223;p14"/>
              <p:cNvCxnSpPr/>
              <p:nvPr/>
            </p:nvCxnSpPr>
            <p:spPr>
              <a:xfrm>
                <a:off x="225425"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4" name="Google Shape;224;p14"/>
              <p:cNvCxnSpPr/>
              <p:nvPr/>
            </p:nvCxnSpPr>
            <p:spPr>
              <a:xfrm>
                <a:off x="1449154"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5" name="Google Shape;225;p14"/>
              <p:cNvCxnSpPr/>
              <p:nvPr/>
            </p:nvCxnSpPr>
            <p:spPr>
              <a:xfrm>
                <a:off x="266598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6" name="Google Shape;226;p14"/>
              <p:cNvCxnSpPr/>
              <p:nvPr/>
            </p:nvCxnSpPr>
            <p:spPr>
              <a:xfrm>
                <a:off x="3885119"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7" name="Google Shape;227;p14"/>
              <p:cNvCxnSpPr/>
              <p:nvPr/>
            </p:nvCxnSpPr>
            <p:spPr>
              <a:xfrm>
                <a:off x="510650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grpSp>
            <p:nvGrpSpPr>
              <p:cNvPr id="228" name="Google Shape;228;p14"/>
              <p:cNvGrpSpPr/>
              <p:nvPr/>
            </p:nvGrpSpPr>
            <p:grpSpPr>
              <a:xfrm>
                <a:off x="6327885" y="0"/>
                <a:ext cx="5864115" cy="5898673"/>
                <a:chOff x="6327885" y="0"/>
                <a:chExt cx="5864115" cy="5898673"/>
              </a:xfrm>
            </p:grpSpPr>
            <p:cxnSp>
              <p:nvCxnSpPr>
                <p:cNvPr id="229" name="Google Shape;229;p14"/>
                <p:cNvCxnSpPr/>
                <p:nvPr/>
              </p:nvCxnSpPr>
              <p:spPr>
                <a:xfrm>
                  <a:off x="6327885" y="0"/>
                  <a:ext cx="5864115" cy="5898673"/>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0" name="Google Shape;230;p14"/>
                <p:cNvCxnSpPr/>
                <p:nvPr/>
              </p:nvCxnSpPr>
              <p:spPr>
                <a:xfrm>
                  <a:off x="7549268" y="0"/>
                  <a:ext cx="4642732" cy="467242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1" name="Google Shape;231;p14"/>
                <p:cNvCxnSpPr/>
                <p:nvPr/>
              </p:nvCxnSpPr>
              <p:spPr>
                <a:xfrm>
                  <a:off x="8772997" y="0"/>
                  <a:ext cx="3419003" cy="34567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2" name="Google Shape;232;p14"/>
                <p:cNvCxnSpPr/>
                <p:nvPr/>
              </p:nvCxnSpPr>
              <p:spPr>
                <a:xfrm>
                  <a:off x="9982200" y="0"/>
                  <a:ext cx="2209800" cy="222646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3" name="Google Shape;233;p14"/>
                <p:cNvCxnSpPr/>
                <p:nvPr/>
              </p:nvCxnSpPr>
              <p:spPr>
                <a:xfrm>
                  <a:off x="11199019" y="0"/>
                  <a:ext cx="992981" cy="1002506"/>
                </a:xfrm>
                <a:prstGeom prst="straightConnector1">
                  <a:avLst/>
                </a:prstGeom>
                <a:noFill/>
                <a:ln cap="flat" cmpd="sng" w="9525">
                  <a:solidFill>
                    <a:srgbClr val="D8D8D8">
                      <a:alpha val="29803"/>
                    </a:srgbClr>
                  </a:solidFill>
                  <a:prstDash val="solid"/>
                  <a:miter lim="800000"/>
                  <a:headEnd len="sm" w="sm" type="none"/>
                  <a:tailEnd len="sm" w="sm" type="none"/>
                </a:ln>
              </p:spPr>
            </p:cxnSp>
          </p:grpSp>
          <p:cxnSp>
            <p:nvCxnSpPr>
              <p:cNvPr id="234" name="Google Shape;234;p14"/>
              <p:cNvCxnSpPr/>
              <p:nvPr/>
            </p:nvCxnSpPr>
            <p:spPr>
              <a:xfrm rot="10800000">
                <a:off x="-1" y="1012053"/>
                <a:ext cx="5828811" cy="584594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5" name="Google Shape;235;p14"/>
              <p:cNvCxnSpPr/>
              <p:nvPr/>
            </p:nvCxnSpPr>
            <p:spPr>
              <a:xfrm rot="10800000">
                <a:off x="-1" y="2227340"/>
                <a:ext cx="4614781" cy="4630658"/>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6" name="Google Shape;236;p14"/>
              <p:cNvCxnSpPr/>
              <p:nvPr/>
            </p:nvCxnSpPr>
            <p:spPr>
              <a:xfrm rot="10800000">
                <a:off x="-1" y="3432149"/>
                <a:ext cx="3398419" cy="34258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7" name="Google Shape;237;p14"/>
              <p:cNvCxnSpPr/>
              <p:nvPr/>
            </p:nvCxnSpPr>
            <p:spPr>
              <a:xfrm rot="10800000">
                <a:off x="-1" y="4651431"/>
                <a:ext cx="2196496" cy="2206567"/>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8" name="Google Shape;238;p14"/>
              <p:cNvCxnSpPr/>
              <p:nvPr/>
            </p:nvCxnSpPr>
            <p:spPr>
              <a:xfrm rot="10800000">
                <a:off x="-1" y="5864453"/>
                <a:ext cx="987003" cy="993545"/>
              </a:xfrm>
              <a:prstGeom prst="straightConnector1">
                <a:avLst/>
              </a:prstGeom>
              <a:noFill/>
              <a:ln cap="flat" cmpd="sng" w="9525">
                <a:solidFill>
                  <a:srgbClr val="D8D8D8">
                    <a:alpha val="29803"/>
                  </a:srgbClr>
                </a:solidFill>
                <a:prstDash val="solid"/>
                <a:miter lim="800000"/>
                <a:headEnd len="sm" w="sm" type="none"/>
                <a:tailEnd len="sm" w="sm" type="none"/>
              </a:ln>
            </p:spPr>
          </p:cxnSp>
        </p:grpSp>
        <p:grpSp>
          <p:nvGrpSpPr>
            <p:cNvPr id="239" name="Google Shape;239;p14"/>
            <p:cNvGrpSpPr/>
            <p:nvPr/>
          </p:nvGrpSpPr>
          <p:grpSpPr>
            <a:xfrm flipH="1">
              <a:off x="0" y="0"/>
              <a:ext cx="12192001" cy="6858000"/>
              <a:chOff x="-1" y="0"/>
              <a:chExt cx="12192001" cy="6858000"/>
            </a:xfrm>
          </p:grpSpPr>
          <p:cxnSp>
            <p:nvCxnSpPr>
              <p:cNvPr id="240" name="Google Shape;240;p14"/>
              <p:cNvCxnSpPr/>
              <p:nvPr/>
            </p:nvCxnSpPr>
            <p:spPr>
              <a:xfrm>
                <a:off x="225425"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1" name="Google Shape;241;p14"/>
              <p:cNvCxnSpPr/>
              <p:nvPr/>
            </p:nvCxnSpPr>
            <p:spPr>
              <a:xfrm>
                <a:off x="1449154"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2" name="Google Shape;242;p14"/>
              <p:cNvCxnSpPr/>
              <p:nvPr/>
            </p:nvCxnSpPr>
            <p:spPr>
              <a:xfrm>
                <a:off x="266598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3" name="Google Shape;243;p14"/>
              <p:cNvCxnSpPr/>
              <p:nvPr/>
            </p:nvCxnSpPr>
            <p:spPr>
              <a:xfrm>
                <a:off x="3885119"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4" name="Google Shape;244;p14"/>
              <p:cNvCxnSpPr/>
              <p:nvPr/>
            </p:nvCxnSpPr>
            <p:spPr>
              <a:xfrm>
                <a:off x="510650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grpSp>
            <p:nvGrpSpPr>
              <p:cNvPr id="245" name="Google Shape;245;p14"/>
              <p:cNvGrpSpPr/>
              <p:nvPr/>
            </p:nvGrpSpPr>
            <p:grpSpPr>
              <a:xfrm>
                <a:off x="6327885" y="0"/>
                <a:ext cx="5864115" cy="5898673"/>
                <a:chOff x="6327885" y="0"/>
                <a:chExt cx="5864115" cy="5898673"/>
              </a:xfrm>
            </p:grpSpPr>
            <p:cxnSp>
              <p:nvCxnSpPr>
                <p:cNvPr id="246" name="Google Shape;246;p14"/>
                <p:cNvCxnSpPr/>
                <p:nvPr/>
              </p:nvCxnSpPr>
              <p:spPr>
                <a:xfrm>
                  <a:off x="6327885" y="0"/>
                  <a:ext cx="5864115" cy="5898673"/>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7" name="Google Shape;247;p14"/>
                <p:cNvCxnSpPr/>
                <p:nvPr/>
              </p:nvCxnSpPr>
              <p:spPr>
                <a:xfrm>
                  <a:off x="7549268" y="0"/>
                  <a:ext cx="4642732" cy="467242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8" name="Google Shape;248;p14"/>
                <p:cNvCxnSpPr/>
                <p:nvPr/>
              </p:nvCxnSpPr>
              <p:spPr>
                <a:xfrm>
                  <a:off x="8772997" y="0"/>
                  <a:ext cx="3419003" cy="34567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9" name="Google Shape;249;p14"/>
                <p:cNvCxnSpPr/>
                <p:nvPr/>
              </p:nvCxnSpPr>
              <p:spPr>
                <a:xfrm>
                  <a:off x="9982200" y="0"/>
                  <a:ext cx="2209800" cy="222646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0" name="Google Shape;250;p14"/>
                <p:cNvCxnSpPr/>
                <p:nvPr/>
              </p:nvCxnSpPr>
              <p:spPr>
                <a:xfrm>
                  <a:off x="11199019" y="0"/>
                  <a:ext cx="992981" cy="1002506"/>
                </a:xfrm>
                <a:prstGeom prst="straightConnector1">
                  <a:avLst/>
                </a:prstGeom>
                <a:noFill/>
                <a:ln cap="flat" cmpd="sng" w="9525">
                  <a:solidFill>
                    <a:srgbClr val="D8D8D8">
                      <a:alpha val="29803"/>
                    </a:srgbClr>
                  </a:solidFill>
                  <a:prstDash val="solid"/>
                  <a:miter lim="800000"/>
                  <a:headEnd len="sm" w="sm" type="none"/>
                  <a:tailEnd len="sm" w="sm" type="none"/>
                </a:ln>
              </p:spPr>
            </p:cxnSp>
          </p:grpSp>
          <p:cxnSp>
            <p:nvCxnSpPr>
              <p:cNvPr id="251" name="Google Shape;251;p14"/>
              <p:cNvCxnSpPr/>
              <p:nvPr/>
            </p:nvCxnSpPr>
            <p:spPr>
              <a:xfrm rot="10800000">
                <a:off x="-1" y="1012053"/>
                <a:ext cx="5828811" cy="584594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2" name="Google Shape;252;p14"/>
              <p:cNvCxnSpPr/>
              <p:nvPr/>
            </p:nvCxnSpPr>
            <p:spPr>
              <a:xfrm rot="10800000">
                <a:off x="-1" y="2227340"/>
                <a:ext cx="4614781" cy="4630658"/>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3" name="Google Shape;253;p14"/>
              <p:cNvCxnSpPr/>
              <p:nvPr/>
            </p:nvCxnSpPr>
            <p:spPr>
              <a:xfrm rot="10800000">
                <a:off x="-1" y="3432149"/>
                <a:ext cx="3398419" cy="34258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4" name="Google Shape;254;p14"/>
              <p:cNvCxnSpPr/>
              <p:nvPr/>
            </p:nvCxnSpPr>
            <p:spPr>
              <a:xfrm rot="10800000">
                <a:off x="-1" y="4651431"/>
                <a:ext cx="2196496" cy="2206567"/>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5" name="Google Shape;255;p14"/>
              <p:cNvCxnSpPr/>
              <p:nvPr/>
            </p:nvCxnSpPr>
            <p:spPr>
              <a:xfrm rot="10800000">
                <a:off x="-1" y="5864453"/>
                <a:ext cx="987003" cy="993545"/>
              </a:xfrm>
              <a:prstGeom prst="straightConnector1">
                <a:avLst/>
              </a:prstGeom>
              <a:noFill/>
              <a:ln cap="flat" cmpd="sng" w="9525">
                <a:solidFill>
                  <a:srgbClr val="D8D8D8">
                    <a:alpha val="29803"/>
                  </a:srgbClr>
                </a:solidFill>
                <a:prstDash val="solid"/>
                <a:miter lim="800000"/>
                <a:headEnd len="sm" w="sm" type="none"/>
                <a:tailEnd len="sm" w="sm" type="none"/>
              </a:ln>
            </p:spPr>
          </p:cxnSp>
        </p:grpSp>
      </p:grpSp>
      <p:sp>
        <p:nvSpPr>
          <p:cNvPr id="256" name="Google Shape;256;p14"/>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7" name="Google Shape;257;p14"/>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8" name="Google Shape;258;p14"/>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bg>
      <p:bgPr>
        <a:gradFill>
          <a:gsLst>
            <a:gs pos="0">
              <a:schemeClr val="accent1"/>
            </a:gs>
            <a:gs pos="100000">
              <a:srgbClr val="297694"/>
            </a:gs>
          </a:gsLst>
          <a:path path="circle">
            <a:fillToRect b="50%" l="50%" r="50%" t="50%"/>
          </a:path>
          <a:tileRect/>
        </a:gradFill>
      </p:bgPr>
    </p:bg>
    <p:spTree>
      <p:nvGrpSpPr>
        <p:cNvPr id="259" name="Shape 259"/>
        <p:cNvGrpSpPr/>
        <p:nvPr/>
      </p:nvGrpSpPr>
      <p:grpSpPr>
        <a:xfrm>
          <a:off x="0" y="0"/>
          <a:ext cx="0" cy="0"/>
          <a:chOff x="0" y="0"/>
          <a:chExt cx="0" cy="0"/>
        </a:xfrm>
      </p:grpSpPr>
      <p:grpSp>
        <p:nvGrpSpPr>
          <p:cNvPr id="260" name="Google Shape;260;p15"/>
          <p:cNvGrpSpPr/>
          <p:nvPr/>
        </p:nvGrpSpPr>
        <p:grpSpPr>
          <a:xfrm>
            <a:off x="-1" y="0"/>
            <a:ext cx="12192002" cy="6858000"/>
            <a:chOff x="-1" y="0"/>
            <a:chExt cx="12192002" cy="6858000"/>
          </a:xfrm>
        </p:grpSpPr>
        <p:cxnSp>
          <p:nvCxnSpPr>
            <p:cNvPr id="261" name="Google Shape;261;p15"/>
            <p:cNvCxnSpPr/>
            <p:nvPr/>
          </p:nvCxnSpPr>
          <p:spPr>
            <a:xfrm>
              <a:off x="61019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2" name="Google Shape;262;p15"/>
            <p:cNvCxnSpPr/>
            <p:nvPr/>
          </p:nvCxnSpPr>
          <p:spPr>
            <a:xfrm>
              <a:off x="182933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3" name="Google Shape;263;p15"/>
            <p:cNvCxnSpPr/>
            <p:nvPr/>
          </p:nvCxnSpPr>
          <p:spPr>
            <a:xfrm>
              <a:off x="304847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4" name="Google Shape;264;p15"/>
            <p:cNvCxnSpPr/>
            <p:nvPr/>
          </p:nvCxnSpPr>
          <p:spPr>
            <a:xfrm>
              <a:off x="426760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5" name="Google Shape;265;p15"/>
            <p:cNvCxnSpPr/>
            <p:nvPr/>
          </p:nvCxnSpPr>
          <p:spPr>
            <a:xfrm>
              <a:off x="548674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6" name="Google Shape;266;p15"/>
            <p:cNvCxnSpPr/>
            <p:nvPr/>
          </p:nvCxnSpPr>
          <p:spPr>
            <a:xfrm>
              <a:off x="670588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7" name="Google Shape;267;p15"/>
            <p:cNvCxnSpPr/>
            <p:nvPr/>
          </p:nvCxnSpPr>
          <p:spPr>
            <a:xfrm>
              <a:off x="792502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8" name="Google Shape;268;p15"/>
            <p:cNvCxnSpPr/>
            <p:nvPr/>
          </p:nvCxnSpPr>
          <p:spPr>
            <a:xfrm>
              <a:off x="914416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9" name="Google Shape;269;p15"/>
            <p:cNvCxnSpPr/>
            <p:nvPr/>
          </p:nvCxnSpPr>
          <p:spPr>
            <a:xfrm>
              <a:off x="1036329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0" name="Google Shape;270;p15"/>
            <p:cNvCxnSpPr/>
            <p:nvPr/>
          </p:nvCxnSpPr>
          <p:spPr>
            <a:xfrm>
              <a:off x="1158243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1" name="Google Shape;271;p15"/>
            <p:cNvCxnSpPr/>
            <p:nvPr/>
          </p:nvCxnSpPr>
          <p:spPr>
            <a:xfrm>
              <a:off x="2819" y="38648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2" name="Google Shape;272;p15"/>
            <p:cNvCxnSpPr/>
            <p:nvPr/>
          </p:nvCxnSpPr>
          <p:spPr>
            <a:xfrm>
              <a:off x="2819" y="1611181"/>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3" name="Google Shape;273;p15"/>
            <p:cNvCxnSpPr/>
            <p:nvPr/>
          </p:nvCxnSpPr>
          <p:spPr>
            <a:xfrm>
              <a:off x="2819" y="2835877"/>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4" name="Google Shape;274;p15"/>
            <p:cNvCxnSpPr/>
            <p:nvPr/>
          </p:nvCxnSpPr>
          <p:spPr>
            <a:xfrm>
              <a:off x="2819" y="4060573"/>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5" name="Google Shape;275;p15"/>
            <p:cNvCxnSpPr/>
            <p:nvPr/>
          </p:nvCxnSpPr>
          <p:spPr>
            <a:xfrm>
              <a:off x="2819" y="5285269"/>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6" name="Google Shape;276;p15"/>
            <p:cNvCxnSpPr/>
            <p:nvPr/>
          </p:nvCxnSpPr>
          <p:spPr>
            <a:xfrm>
              <a:off x="2819" y="650996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277" name="Google Shape;277;p15"/>
            <p:cNvGrpSpPr/>
            <p:nvPr/>
          </p:nvGrpSpPr>
          <p:grpSpPr>
            <a:xfrm>
              <a:off x="-1" y="0"/>
              <a:ext cx="12192001" cy="6858000"/>
              <a:chOff x="-1" y="0"/>
              <a:chExt cx="12192001" cy="6858000"/>
            </a:xfrm>
          </p:grpSpPr>
          <p:cxnSp>
            <p:nvCxnSpPr>
              <p:cNvPr id="278" name="Google Shape;278;p15"/>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9" name="Google Shape;279;p15"/>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0" name="Google Shape;280;p15"/>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1" name="Google Shape;281;p15"/>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2" name="Google Shape;282;p15"/>
              <p:cNvCxnSpPr/>
              <p:nvPr/>
            </p:nvCxnSpPr>
            <p:spPr>
              <a:xfrm>
                <a:off x="510650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283" name="Google Shape;283;p15"/>
              <p:cNvGrpSpPr/>
              <p:nvPr/>
            </p:nvGrpSpPr>
            <p:grpSpPr>
              <a:xfrm>
                <a:off x="6327885" y="0"/>
                <a:ext cx="5864115" cy="5898673"/>
                <a:chOff x="6327885" y="0"/>
                <a:chExt cx="5864115" cy="5898673"/>
              </a:xfrm>
            </p:grpSpPr>
            <p:cxnSp>
              <p:nvCxnSpPr>
                <p:cNvPr id="284" name="Google Shape;284;p15"/>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5" name="Google Shape;285;p15"/>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6" name="Google Shape;286;p15"/>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7" name="Google Shape;287;p15"/>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8" name="Google Shape;288;p15"/>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289" name="Google Shape;289;p15"/>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0" name="Google Shape;290;p15"/>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1" name="Google Shape;291;p15"/>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2" name="Google Shape;292;p15"/>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3" name="Google Shape;293;p15"/>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nvGrpSpPr>
            <p:cNvPr id="294" name="Google Shape;294;p15"/>
            <p:cNvGrpSpPr/>
            <p:nvPr/>
          </p:nvGrpSpPr>
          <p:grpSpPr>
            <a:xfrm flipH="1">
              <a:off x="0" y="0"/>
              <a:ext cx="12192001" cy="6858000"/>
              <a:chOff x="-1" y="0"/>
              <a:chExt cx="12192001" cy="6858000"/>
            </a:xfrm>
          </p:grpSpPr>
          <p:cxnSp>
            <p:nvCxnSpPr>
              <p:cNvPr id="295" name="Google Shape;295;p15"/>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6" name="Google Shape;296;p15"/>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7" name="Google Shape;297;p15"/>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8" name="Google Shape;298;p15"/>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9" name="Google Shape;299;p15"/>
              <p:cNvCxnSpPr/>
              <p:nvPr/>
            </p:nvCxnSpPr>
            <p:spPr>
              <a:xfrm>
                <a:off x="515064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300" name="Google Shape;300;p15"/>
              <p:cNvGrpSpPr/>
              <p:nvPr/>
            </p:nvGrpSpPr>
            <p:grpSpPr>
              <a:xfrm>
                <a:off x="6327885" y="0"/>
                <a:ext cx="5864115" cy="5898673"/>
                <a:chOff x="6327885" y="0"/>
                <a:chExt cx="5864115" cy="5898673"/>
              </a:xfrm>
            </p:grpSpPr>
            <p:cxnSp>
              <p:nvCxnSpPr>
                <p:cNvPr id="301" name="Google Shape;301;p15"/>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2" name="Google Shape;302;p15"/>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3" name="Google Shape;303;p15"/>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4" name="Google Shape;304;p15"/>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5" name="Google Shape;305;p15"/>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306" name="Google Shape;306;p15"/>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7" name="Google Shape;307;p15"/>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8" name="Google Shape;308;p15"/>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9" name="Google Shape;309;p15"/>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10" name="Google Shape;310;p15"/>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sp>
        <p:nvSpPr>
          <p:cNvPr id="311" name="Google Shape;311;p15"/>
          <p:cNvSpPr/>
          <p:nvPr/>
        </p:nvSpPr>
        <p:spPr>
          <a:xfrm>
            <a:off x="0" y="0"/>
            <a:ext cx="7315200" cy="6858000"/>
          </a:xfrm>
          <a:prstGeom prst="rect">
            <a:avLst/>
          </a:prstGeom>
          <a:gradFill>
            <a:gsLst>
              <a:gs pos="0">
                <a:schemeClr val="lt1"/>
              </a:gs>
              <a:gs pos="69000">
                <a:schemeClr val="lt1"/>
              </a:gs>
              <a:gs pos="100000">
                <a:srgbClr val="F2F2F2"/>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2" name="Google Shape;312;p15"/>
          <p:cNvSpPr txBox="1"/>
          <p:nvPr>
            <p:ph type="title"/>
          </p:nvPr>
        </p:nvSpPr>
        <p:spPr>
          <a:xfrm>
            <a:off x="7913152" y="571500"/>
            <a:ext cx="3657600" cy="21971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600"/>
              <a:buFont typeface="Arial"/>
              <a:buNone/>
              <a:defRPr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3" name="Google Shape;313;p15"/>
          <p:cNvSpPr txBox="1"/>
          <p:nvPr>
            <p:ph idx="1" type="body"/>
          </p:nvPr>
        </p:nvSpPr>
        <p:spPr>
          <a:xfrm>
            <a:off x="543197" y="571500"/>
            <a:ext cx="6217920" cy="5715000"/>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55600" lvl="5" marL="2743200" algn="l">
              <a:lnSpc>
                <a:spcPct val="90000"/>
              </a:lnSpc>
              <a:spcBef>
                <a:spcPts val="600"/>
              </a:spcBef>
              <a:spcAft>
                <a:spcPts val="0"/>
              </a:spcAft>
              <a:buSzPts val="2000"/>
              <a:buChar char="▪"/>
              <a:defRPr sz="2000"/>
            </a:lvl6pPr>
            <a:lvl7pPr indent="-355600" lvl="6" marL="3200400" algn="l">
              <a:lnSpc>
                <a:spcPct val="90000"/>
              </a:lnSpc>
              <a:spcBef>
                <a:spcPts val="600"/>
              </a:spcBef>
              <a:spcAft>
                <a:spcPts val="0"/>
              </a:spcAft>
              <a:buSzPts val="2000"/>
              <a:buChar char="▪"/>
              <a:defRPr sz="2000"/>
            </a:lvl7pPr>
            <a:lvl8pPr indent="-355600" lvl="7" marL="3657600" algn="l">
              <a:lnSpc>
                <a:spcPct val="90000"/>
              </a:lnSpc>
              <a:spcBef>
                <a:spcPts val="600"/>
              </a:spcBef>
              <a:spcAft>
                <a:spcPts val="0"/>
              </a:spcAft>
              <a:buSzPts val="2000"/>
              <a:buChar char="▪"/>
              <a:defRPr sz="2000"/>
            </a:lvl8pPr>
            <a:lvl9pPr indent="-228600" lvl="8" marL="4114800" algn="l">
              <a:lnSpc>
                <a:spcPct val="90000"/>
              </a:lnSpc>
              <a:spcBef>
                <a:spcPts val="600"/>
              </a:spcBef>
              <a:spcAft>
                <a:spcPts val="0"/>
              </a:spcAft>
              <a:buSzPts val="2000"/>
              <a:buNone/>
              <a:defRPr sz="2000"/>
            </a:lvl9pPr>
          </a:lstStyle>
          <a:p/>
        </p:txBody>
      </p:sp>
      <p:sp>
        <p:nvSpPr>
          <p:cNvPr id="314" name="Google Shape;314;p15"/>
          <p:cNvSpPr txBox="1"/>
          <p:nvPr>
            <p:ph idx="2" type="body"/>
          </p:nvPr>
        </p:nvSpPr>
        <p:spPr>
          <a:xfrm>
            <a:off x="7913152" y="2995012"/>
            <a:ext cx="3657600" cy="228595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600"/>
              <a:buNone/>
              <a:defRPr sz="1600">
                <a:solidFill>
                  <a:schemeClr val="lt1"/>
                </a:solidFill>
              </a:defRPr>
            </a:lvl1pPr>
            <a:lvl2pPr indent="-228600" lvl="1" marL="914400" algn="l">
              <a:lnSpc>
                <a:spcPct val="90000"/>
              </a:lnSpc>
              <a:spcBef>
                <a:spcPts val="1200"/>
              </a:spcBef>
              <a:spcAft>
                <a:spcPts val="0"/>
              </a:spcAft>
              <a:buSzPts val="1400"/>
              <a:buNone/>
              <a:defRPr sz="1400"/>
            </a:lvl2pPr>
            <a:lvl3pPr indent="-228600" lvl="2" marL="1371600" algn="l">
              <a:lnSpc>
                <a:spcPct val="90000"/>
              </a:lnSpc>
              <a:spcBef>
                <a:spcPts val="800"/>
              </a:spcBef>
              <a:spcAft>
                <a:spcPts val="0"/>
              </a:spcAft>
              <a:buSzPts val="1200"/>
              <a:buNone/>
              <a:defRPr sz="1200"/>
            </a:lvl3pPr>
            <a:lvl4pPr indent="-228600" lvl="3" marL="1828800" algn="l">
              <a:lnSpc>
                <a:spcPct val="90000"/>
              </a:lnSpc>
              <a:spcBef>
                <a:spcPts val="800"/>
              </a:spcBef>
              <a:spcAft>
                <a:spcPts val="0"/>
              </a:spcAft>
              <a:buSzPts val="1000"/>
              <a:buNone/>
              <a:defRPr sz="1000"/>
            </a:lvl4pPr>
            <a:lvl5pPr indent="-228600" lvl="4" marL="2286000" algn="l">
              <a:lnSpc>
                <a:spcPct val="90000"/>
              </a:lnSpc>
              <a:spcBef>
                <a:spcPts val="600"/>
              </a:spcBef>
              <a:spcAft>
                <a:spcPts val="0"/>
              </a:spcAft>
              <a:buSzPts val="1000"/>
              <a:buNone/>
              <a:defRPr sz="1000"/>
            </a:lvl5pPr>
            <a:lvl6pPr indent="-228600" lvl="5" marL="2743200" algn="l">
              <a:lnSpc>
                <a:spcPct val="90000"/>
              </a:lnSpc>
              <a:spcBef>
                <a:spcPts val="600"/>
              </a:spcBef>
              <a:spcAft>
                <a:spcPts val="0"/>
              </a:spcAft>
              <a:buSzPts val="1000"/>
              <a:buNone/>
              <a:defRPr sz="1000"/>
            </a:lvl6pPr>
            <a:lvl7pPr indent="-228600" lvl="6" marL="3200400" algn="l">
              <a:lnSpc>
                <a:spcPct val="90000"/>
              </a:lnSpc>
              <a:spcBef>
                <a:spcPts val="600"/>
              </a:spcBef>
              <a:spcAft>
                <a:spcPts val="0"/>
              </a:spcAft>
              <a:buSzPts val="1000"/>
              <a:buNone/>
              <a:defRPr sz="1000"/>
            </a:lvl7pPr>
            <a:lvl8pPr indent="-228600" lvl="7" marL="3657600" algn="l">
              <a:lnSpc>
                <a:spcPct val="90000"/>
              </a:lnSpc>
              <a:spcBef>
                <a:spcPts val="600"/>
              </a:spcBef>
              <a:spcAft>
                <a:spcPts val="0"/>
              </a:spcAft>
              <a:buSzPts val="1000"/>
              <a:buNone/>
              <a:defRPr sz="1000"/>
            </a:lvl8pPr>
            <a:lvl9pPr indent="-228600" lvl="8" marL="4114800" algn="l">
              <a:lnSpc>
                <a:spcPct val="90000"/>
              </a:lnSpc>
              <a:spcBef>
                <a:spcPts val="600"/>
              </a:spcBef>
              <a:spcAft>
                <a:spcPts val="0"/>
              </a:spcAft>
              <a:buSzPts val="1000"/>
              <a:buNone/>
              <a:defRPr sz="1000"/>
            </a:lvl9pPr>
          </a:lstStyle>
          <a:p/>
        </p:txBody>
      </p:sp>
      <p:cxnSp>
        <p:nvCxnSpPr>
          <p:cNvPr id="315" name="Google Shape;315;p15"/>
          <p:cNvCxnSpPr/>
          <p:nvPr/>
        </p:nvCxnSpPr>
        <p:spPr>
          <a:xfrm>
            <a:off x="7923089" y="2895600"/>
            <a:ext cx="3659311" cy="0"/>
          </a:xfrm>
          <a:prstGeom prst="straightConnector1">
            <a:avLst/>
          </a:prstGeom>
          <a:noFill/>
          <a:ln cap="flat" cmpd="sng" w="19050">
            <a:solidFill>
              <a:schemeClr val="lt1"/>
            </a:solidFill>
            <a:prstDash val="solid"/>
            <a:miter lim="800000"/>
            <a:headEnd len="sm" w="sm" type="none"/>
            <a:tailEnd len="sm" w="sm" type="none"/>
          </a:ln>
        </p:spPr>
      </p:cxnSp>
      <p:sp>
        <p:nvSpPr>
          <p:cNvPr id="316" name="Google Shape;316;p15"/>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7" name="Google Shape;317;p15"/>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8" name="Google Shape;318;p15"/>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100">
                <a:solidFill>
                  <a:schemeClr val="lt1"/>
                </a:solidFill>
                <a:latin typeface="Arial"/>
                <a:ea typeface="Arial"/>
                <a:cs typeface="Arial"/>
                <a:sym typeface="Arial"/>
              </a:defRPr>
            </a:lvl1pPr>
            <a:lvl2pPr indent="0" lvl="1" marL="0" algn="r">
              <a:spcBef>
                <a:spcPts val="0"/>
              </a:spcBef>
              <a:buNone/>
              <a:defRPr sz="1100">
                <a:solidFill>
                  <a:schemeClr val="lt1"/>
                </a:solidFill>
                <a:latin typeface="Arial"/>
                <a:ea typeface="Arial"/>
                <a:cs typeface="Arial"/>
                <a:sym typeface="Arial"/>
              </a:defRPr>
            </a:lvl2pPr>
            <a:lvl3pPr indent="0" lvl="2" marL="0" algn="r">
              <a:spcBef>
                <a:spcPts val="0"/>
              </a:spcBef>
              <a:buNone/>
              <a:defRPr sz="1100">
                <a:solidFill>
                  <a:schemeClr val="lt1"/>
                </a:solidFill>
                <a:latin typeface="Arial"/>
                <a:ea typeface="Arial"/>
                <a:cs typeface="Arial"/>
                <a:sym typeface="Arial"/>
              </a:defRPr>
            </a:lvl3pPr>
            <a:lvl4pPr indent="0" lvl="3" marL="0" algn="r">
              <a:spcBef>
                <a:spcPts val="0"/>
              </a:spcBef>
              <a:buNone/>
              <a:defRPr sz="1100">
                <a:solidFill>
                  <a:schemeClr val="lt1"/>
                </a:solidFill>
                <a:latin typeface="Arial"/>
                <a:ea typeface="Arial"/>
                <a:cs typeface="Arial"/>
                <a:sym typeface="Arial"/>
              </a:defRPr>
            </a:lvl4pPr>
            <a:lvl5pPr indent="0" lvl="4" marL="0" algn="r">
              <a:spcBef>
                <a:spcPts val="0"/>
              </a:spcBef>
              <a:buNone/>
              <a:defRPr sz="1100">
                <a:solidFill>
                  <a:schemeClr val="lt1"/>
                </a:solidFill>
                <a:latin typeface="Arial"/>
                <a:ea typeface="Arial"/>
                <a:cs typeface="Arial"/>
                <a:sym typeface="Arial"/>
              </a:defRPr>
            </a:lvl5pPr>
            <a:lvl6pPr indent="0" lvl="5" marL="0" algn="r">
              <a:spcBef>
                <a:spcPts val="0"/>
              </a:spcBef>
              <a:buNone/>
              <a:defRPr sz="1100">
                <a:solidFill>
                  <a:schemeClr val="lt1"/>
                </a:solidFill>
                <a:latin typeface="Arial"/>
                <a:ea typeface="Arial"/>
                <a:cs typeface="Arial"/>
                <a:sym typeface="Arial"/>
              </a:defRPr>
            </a:lvl6pPr>
            <a:lvl7pPr indent="0" lvl="6" marL="0" algn="r">
              <a:spcBef>
                <a:spcPts val="0"/>
              </a:spcBef>
              <a:buNone/>
              <a:defRPr sz="1100">
                <a:solidFill>
                  <a:schemeClr val="lt1"/>
                </a:solidFill>
                <a:latin typeface="Arial"/>
                <a:ea typeface="Arial"/>
                <a:cs typeface="Arial"/>
                <a:sym typeface="Arial"/>
              </a:defRPr>
            </a:lvl7pPr>
            <a:lvl8pPr indent="0" lvl="7" marL="0" algn="r">
              <a:spcBef>
                <a:spcPts val="0"/>
              </a:spcBef>
              <a:buNone/>
              <a:defRPr sz="1100">
                <a:solidFill>
                  <a:schemeClr val="lt1"/>
                </a:solidFill>
                <a:latin typeface="Arial"/>
                <a:ea typeface="Arial"/>
                <a:cs typeface="Arial"/>
                <a:sym typeface="Arial"/>
              </a:defRPr>
            </a:lvl8pPr>
            <a:lvl9pPr indent="0" lvl="8" marL="0" algn="r">
              <a:spcBef>
                <a:spcPts val="0"/>
              </a:spcBef>
              <a:buNone/>
              <a:defRPr sz="11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bg>
      <p:bgPr>
        <a:gradFill>
          <a:gsLst>
            <a:gs pos="0">
              <a:schemeClr val="accent1"/>
            </a:gs>
            <a:gs pos="100000">
              <a:srgbClr val="297694"/>
            </a:gs>
          </a:gsLst>
          <a:path path="circle">
            <a:fillToRect b="50%" l="50%" r="50%" t="50%"/>
          </a:path>
          <a:tileRect/>
        </a:gradFill>
      </p:bgPr>
    </p:bg>
    <p:spTree>
      <p:nvGrpSpPr>
        <p:cNvPr id="319" name="Shape 319"/>
        <p:cNvGrpSpPr/>
        <p:nvPr/>
      </p:nvGrpSpPr>
      <p:grpSpPr>
        <a:xfrm>
          <a:off x="0" y="0"/>
          <a:ext cx="0" cy="0"/>
          <a:chOff x="0" y="0"/>
          <a:chExt cx="0" cy="0"/>
        </a:xfrm>
      </p:grpSpPr>
      <p:grpSp>
        <p:nvGrpSpPr>
          <p:cNvPr id="320" name="Google Shape;320;p16"/>
          <p:cNvGrpSpPr/>
          <p:nvPr/>
        </p:nvGrpSpPr>
        <p:grpSpPr>
          <a:xfrm>
            <a:off x="-1" y="0"/>
            <a:ext cx="12192002" cy="6858000"/>
            <a:chOff x="-1" y="0"/>
            <a:chExt cx="12192002" cy="6858000"/>
          </a:xfrm>
        </p:grpSpPr>
        <p:cxnSp>
          <p:nvCxnSpPr>
            <p:cNvPr id="321" name="Google Shape;321;p16"/>
            <p:cNvCxnSpPr/>
            <p:nvPr/>
          </p:nvCxnSpPr>
          <p:spPr>
            <a:xfrm>
              <a:off x="61019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2" name="Google Shape;322;p16"/>
            <p:cNvCxnSpPr/>
            <p:nvPr/>
          </p:nvCxnSpPr>
          <p:spPr>
            <a:xfrm>
              <a:off x="182933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3" name="Google Shape;323;p16"/>
            <p:cNvCxnSpPr/>
            <p:nvPr/>
          </p:nvCxnSpPr>
          <p:spPr>
            <a:xfrm>
              <a:off x="304847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4" name="Google Shape;324;p16"/>
            <p:cNvCxnSpPr/>
            <p:nvPr/>
          </p:nvCxnSpPr>
          <p:spPr>
            <a:xfrm>
              <a:off x="426760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5" name="Google Shape;325;p16"/>
            <p:cNvCxnSpPr/>
            <p:nvPr/>
          </p:nvCxnSpPr>
          <p:spPr>
            <a:xfrm>
              <a:off x="548674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6" name="Google Shape;326;p16"/>
            <p:cNvCxnSpPr/>
            <p:nvPr/>
          </p:nvCxnSpPr>
          <p:spPr>
            <a:xfrm>
              <a:off x="670588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7" name="Google Shape;327;p16"/>
            <p:cNvCxnSpPr/>
            <p:nvPr/>
          </p:nvCxnSpPr>
          <p:spPr>
            <a:xfrm>
              <a:off x="792502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8" name="Google Shape;328;p16"/>
            <p:cNvCxnSpPr/>
            <p:nvPr/>
          </p:nvCxnSpPr>
          <p:spPr>
            <a:xfrm>
              <a:off x="914416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9" name="Google Shape;329;p16"/>
            <p:cNvCxnSpPr/>
            <p:nvPr/>
          </p:nvCxnSpPr>
          <p:spPr>
            <a:xfrm>
              <a:off x="1036329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0" name="Google Shape;330;p16"/>
            <p:cNvCxnSpPr/>
            <p:nvPr/>
          </p:nvCxnSpPr>
          <p:spPr>
            <a:xfrm>
              <a:off x="1158243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1" name="Google Shape;331;p16"/>
            <p:cNvCxnSpPr/>
            <p:nvPr/>
          </p:nvCxnSpPr>
          <p:spPr>
            <a:xfrm>
              <a:off x="2819" y="38648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2" name="Google Shape;332;p16"/>
            <p:cNvCxnSpPr/>
            <p:nvPr/>
          </p:nvCxnSpPr>
          <p:spPr>
            <a:xfrm>
              <a:off x="2819" y="1611181"/>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3" name="Google Shape;333;p16"/>
            <p:cNvCxnSpPr/>
            <p:nvPr/>
          </p:nvCxnSpPr>
          <p:spPr>
            <a:xfrm>
              <a:off x="2819" y="2835877"/>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4" name="Google Shape;334;p16"/>
            <p:cNvCxnSpPr/>
            <p:nvPr/>
          </p:nvCxnSpPr>
          <p:spPr>
            <a:xfrm>
              <a:off x="2819" y="4060573"/>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5" name="Google Shape;335;p16"/>
            <p:cNvCxnSpPr/>
            <p:nvPr/>
          </p:nvCxnSpPr>
          <p:spPr>
            <a:xfrm>
              <a:off x="2819" y="5285269"/>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6" name="Google Shape;336;p16"/>
            <p:cNvCxnSpPr/>
            <p:nvPr/>
          </p:nvCxnSpPr>
          <p:spPr>
            <a:xfrm>
              <a:off x="2819" y="650996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337" name="Google Shape;337;p16"/>
            <p:cNvGrpSpPr/>
            <p:nvPr/>
          </p:nvGrpSpPr>
          <p:grpSpPr>
            <a:xfrm>
              <a:off x="-1" y="0"/>
              <a:ext cx="12192001" cy="6858000"/>
              <a:chOff x="-1" y="0"/>
              <a:chExt cx="12192001" cy="6858000"/>
            </a:xfrm>
          </p:grpSpPr>
          <p:cxnSp>
            <p:nvCxnSpPr>
              <p:cNvPr id="338" name="Google Shape;338;p16"/>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9" name="Google Shape;339;p16"/>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0" name="Google Shape;340;p16"/>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1" name="Google Shape;341;p16"/>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2" name="Google Shape;342;p16"/>
              <p:cNvCxnSpPr/>
              <p:nvPr/>
            </p:nvCxnSpPr>
            <p:spPr>
              <a:xfrm>
                <a:off x="510650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343" name="Google Shape;343;p16"/>
              <p:cNvGrpSpPr/>
              <p:nvPr/>
            </p:nvGrpSpPr>
            <p:grpSpPr>
              <a:xfrm>
                <a:off x="6327885" y="0"/>
                <a:ext cx="5864115" cy="5898673"/>
                <a:chOff x="6327885" y="0"/>
                <a:chExt cx="5864115" cy="5898673"/>
              </a:xfrm>
            </p:grpSpPr>
            <p:cxnSp>
              <p:nvCxnSpPr>
                <p:cNvPr id="344" name="Google Shape;344;p16"/>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5" name="Google Shape;345;p16"/>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6" name="Google Shape;346;p16"/>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7" name="Google Shape;347;p16"/>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8" name="Google Shape;348;p16"/>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349" name="Google Shape;349;p16"/>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0" name="Google Shape;350;p16"/>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1" name="Google Shape;351;p16"/>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2" name="Google Shape;352;p16"/>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3" name="Google Shape;353;p16"/>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nvGrpSpPr>
            <p:cNvPr id="354" name="Google Shape;354;p16"/>
            <p:cNvGrpSpPr/>
            <p:nvPr/>
          </p:nvGrpSpPr>
          <p:grpSpPr>
            <a:xfrm flipH="1">
              <a:off x="0" y="0"/>
              <a:ext cx="12192001" cy="6858000"/>
              <a:chOff x="-1" y="0"/>
              <a:chExt cx="12192001" cy="6858000"/>
            </a:xfrm>
          </p:grpSpPr>
          <p:cxnSp>
            <p:nvCxnSpPr>
              <p:cNvPr id="355" name="Google Shape;355;p16"/>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6" name="Google Shape;356;p16"/>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7" name="Google Shape;357;p16"/>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8" name="Google Shape;358;p16"/>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9" name="Google Shape;359;p16"/>
              <p:cNvCxnSpPr/>
              <p:nvPr/>
            </p:nvCxnSpPr>
            <p:spPr>
              <a:xfrm>
                <a:off x="515064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360" name="Google Shape;360;p16"/>
              <p:cNvGrpSpPr/>
              <p:nvPr/>
            </p:nvGrpSpPr>
            <p:grpSpPr>
              <a:xfrm>
                <a:off x="6327885" y="0"/>
                <a:ext cx="5864115" cy="5898673"/>
                <a:chOff x="6327885" y="0"/>
                <a:chExt cx="5864115" cy="5898673"/>
              </a:xfrm>
            </p:grpSpPr>
            <p:cxnSp>
              <p:nvCxnSpPr>
                <p:cNvPr id="361" name="Google Shape;361;p16"/>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2" name="Google Shape;362;p16"/>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3" name="Google Shape;363;p16"/>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4" name="Google Shape;364;p16"/>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5" name="Google Shape;365;p16"/>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366" name="Google Shape;366;p16"/>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7" name="Google Shape;367;p16"/>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8" name="Google Shape;368;p16"/>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9" name="Google Shape;369;p16"/>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70" name="Google Shape;370;p16"/>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sp>
        <p:nvSpPr>
          <p:cNvPr id="371" name="Google Shape;371;p16"/>
          <p:cNvSpPr/>
          <p:nvPr/>
        </p:nvSpPr>
        <p:spPr>
          <a:xfrm>
            <a:off x="0" y="0"/>
            <a:ext cx="7315200" cy="6858000"/>
          </a:xfrm>
          <a:prstGeom prst="rect">
            <a:avLst/>
          </a:prstGeom>
          <a:gradFill>
            <a:gsLst>
              <a:gs pos="0">
                <a:schemeClr val="lt1"/>
              </a:gs>
              <a:gs pos="69000">
                <a:schemeClr val="lt1"/>
              </a:gs>
              <a:gs pos="100000">
                <a:srgbClr val="F2F2F2"/>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372" name="Google Shape;372;p16"/>
          <p:cNvCxnSpPr/>
          <p:nvPr/>
        </p:nvCxnSpPr>
        <p:spPr>
          <a:xfrm>
            <a:off x="7923089" y="2895600"/>
            <a:ext cx="3659311" cy="0"/>
          </a:xfrm>
          <a:prstGeom prst="straightConnector1">
            <a:avLst/>
          </a:prstGeom>
          <a:noFill/>
          <a:ln cap="flat" cmpd="sng" w="19050">
            <a:solidFill>
              <a:schemeClr val="lt1"/>
            </a:solidFill>
            <a:prstDash val="solid"/>
            <a:miter lim="800000"/>
            <a:headEnd len="sm" w="sm" type="none"/>
            <a:tailEnd len="sm" w="sm" type="none"/>
          </a:ln>
        </p:spPr>
      </p:cxnSp>
      <p:sp>
        <p:nvSpPr>
          <p:cNvPr id="373" name="Google Shape;373;p16"/>
          <p:cNvSpPr txBox="1"/>
          <p:nvPr>
            <p:ph type="title"/>
          </p:nvPr>
        </p:nvSpPr>
        <p:spPr>
          <a:xfrm>
            <a:off x="7909560" y="576072"/>
            <a:ext cx="3657600" cy="21945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600"/>
              <a:buFont typeface="Arial"/>
              <a:buNone/>
              <a:defRPr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An empty placeholder to add an image. Click on the placeholder and select the image that you wish to add." id="374" name="Google Shape;374;p16"/>
          <p:cNvSpPr/>
          <p:nvPr>
            <p:ph idx="2" type="pic"/>
          </p:nvPr>
        </p:nvSpPr>
        <p:spPr>
          <a:xfrm>
            <a:off x="4412" y="-159"/>
            <a:ext cx="7315200" cy="6858000"/>
          </a:xfrm>
          <a:prstGeom prst="rect">
            <a:avLst/>
          </a:prstGeom>
          <a:noFill/>
          <a:ln>
            <a:noFill/>
          </a:ln>
        </p:spPr>
        <p:txBody>
          <a:bodyPr anchorCtr="0" anchor="t" bIns="45700" lIns="91425" spcFirstLastPara="1" rIns="91425" wrap="square" tIns="457200">
            <a:normAutofit/>
          </a:bodyPr>
          <a:lstStyle>
            <a:lvl1pPr lvl="0" marR="0" rtl="0" algn="ctr">
              <a:lnSpc>
                <a:spcPct val="90000"/>
              </a:lnSpc>
              <a:spcBef>
                <a:spcPts val="1800"/>
              </a:spcBef>
              <a:spcAft>
                <a:spcPts val="0"/>
              </a:spcAft>
              <a:buClr>
                <a:srgbClr val="266F8B"/>
              </a:buClr>
              <a:buSzPts val="2000"/>
              <a:buFont typeface="Arial"/>
              <a:buNone/>
              <a:defRPr b="0" i="0" sz="2000" u="none" cap="none" strike="noStrike">
                <a:solidFill>
                  <a:schemeClr val="dk1"/>
                </a:solidFill>
                <a:latin typeface="Arial"/>
                <a:ea typeface="Arial"/>
                <a:cs typeface="Arial"/>
                <a:sym typeface="Arial"/>
              </a:defRPr>
            </a:lvl1pPr>
            <a:lvl2pPr lvl="1" marR="0" rtl="0" algn="l">
              <a:lnSpc>
                <a:spcPct val="90000"/>
              </a:lnSpc>
              <a:spcBef>
                <a:spcPts val="1200"/>
              </a:spcBef>
              <a:spcAft>
                <a:spcPts val="0"/>
              </a:spcAft>
              <a:buClr>
                <a:srgbClr val="266F8B"/>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800"/>
              </a:spcBef>
              <a:spcAft>
                <a:spcPts val="0"/>
              </a:spcAft>
              <a:buClr>
                <a:srgbClr val="266F8B"/>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800"/>
              </a:spcBef>
              <a:spcAft>
                <a:spcPts val="0"/>
              </a:spcAft>
              <a:buClr>
                <a:srgbClr val="266F8B"/>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600"/>
              </a:spcBef>
              <a:spcAft>
                <a:spcPts val="0"/>
              </a:spcAft>
              <a:buClr>
                <a:srgbClr val="266F8B"/>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600"/>
              </a:spcBef>
              <a:spcAft>
                <a:spcPts val="0"/>
              </a:spcAft>
              <a:buClr>
                <a:srgbClr val="266F8B"/>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600"/>
              </a:spcBef>
              <a:spcAft>
                <a:spcPts val="0"/>
              </a:spcAft>
              <a:buClr>
                <a:srgbClr val="266F8B"/>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600"/>
              </a:spcBef>
              <a:spcAft>
                <a:spcPts val="0"/>
              </a:spcAft>
              <a:buClr>
                <a:srgbClr val="266F8B"/>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600"/>
              </a:spcBef>
              <a:spcAft>
                <a:spcPts val="0"/>
              </a:spcAft>
              <a:buClr>
                <a:srgbClr val="266F8B"/>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375" name="Google Shape;375;p16"/>
          <p:cNvSpPr txBox="1"/>
          <p:nvPr>
            <p:ph idx="1" type="body"/>
          </p:nvPr>
        </p:nvSpPr>
        <p:spPr>
          <a:xfrm>
            <a:off x="7909560" y="2999232"/>
            <a:ext cx="3657600" cy="2286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600"/>
              <a:buNone/>
              <a:defRPr sz="1600">
                <a:solidFill>
                  <a:schemeClr val="lt1"/>
                </a:solidFill>
              </a:defRPr>
            </a:lvl1pPr>
            <a:lvl2pPr indent="-228600" lvl="1" marL="914400" algn="l">
              <a:lnSpc>
                <a:spcPct val="90000"/>
              </a:lnSpc>
              <a:spcBef>
                <a:spcPts val="1200"/>
              </a:spcBef>
              <a:spcAft>
                <a:spcPts val="0"/>
              </a:spcAft>
              <a:buSzPts val="1400"/>
              <a:buNone/>
              <a:defRPr sz="1400"/>
            </a:lvl2pPr>
            <a:lvl3pPr indent="-228600" lvl="2" marL="1371600" algn="l">
              <a:lnSpc>
                <a:spcPct val="90000"/>
              </a:lnSpc>
              <a:spcBef>
                <a:spcPts val="800"/>
              </a:spcBef>
              <a:spcAft>
                <a:spcPts val="0"/>
              </a:spcAft>
              <a:buSzPts val="1200"/>
              <a:buNone/>
              <a:defRPr sz="1200"/>
            </a:lvl3pPr>
            <a:lvl4pPr indent="-228600" lvl="3" marL="1828800" algn="l">
              <a:lnSpc>
                <a:spcPct val="90000"/>
              </a:lnSpc>
              <a:spcBef>
                <a:spcPts val="800"/>
              </a:spcBef>
              <a:spcAft>
                <a:spcPts val="0"/>
              </a:spcAft>
              <a:buSzPts val="1000"/>
              <a:buNone/>
              <a:defRPr sz="1000"/>
            </a:lvl4pPr>
            <a:lvl5pPr indent="-228600" lvl="4" marL="2286000" algn="l">
              <a:lnSpc>
                <a:spcPct val="90000"/>
              </a:lnSpc>
              <a:spcBef>
                <a:spcPts val="600"/>
              </a:spcBef>
              <a:spcAft>
                <a:spcPts val="0"/>
              </a:spcAft>
              <a:buSzPts val="1000"/>
              <a:buNone/>
              <a:defRPr sz="1000"/>
            </a:lvl5pPr>
            <a:lvl6pPr indent="-228600" lvl="5" marL="2743200" algn="l">
              <a:lnSpc>
                <a:spcPct val="90000"/>
              </a:lnSpc>
              <a:spcBef>
                <a:spcPts val="600"/>
              </a:spcBef>
              <a:spcAft>
                <a:spcPts val="0"/>
              </a:spcAft>
              <a:buSzPts val="1000"/>
              <a:buNone/>
              <a:defRPr sz="1000"/>
            </a:lvl6pPr>
            <a:lvl7pPr indent="-228600" lvl="6" marL="3200400" algn="l">
              <a:lnSpc>
                <a:spcPct val="90000"/>
              </a:lnSpc>
              <a:spcBef>
                <a:spcPts val="600"/>
              </a:spcBef>
              <a:spcAft>
                <a:spcPts val="0"/>
              </a:spcAft>
              <a:buSzPts val="1000"/>
              <a:buNone/>
              <a:defRPr sz="1000"/>
            </a:lvl7pPr>
            <a:lvl8pPr indent="-228600" lvl="7" marL="3657600" algn="l">
              <a:lnSpc>
                <a:spcPct val="90000"/>
              </a:lnSpc>
              <a:spcBef>
                <a:spcPts val="600"/>
              </a:spcBef>
              <a:spcAft>
                <a:spcPts val="0"/>
              </a:spcAft>
              <a:buSzPts val="1000"/>
              <a:buNone/>
              <a:defRPr sz="1000"/>
            </a:lvl8pPr>
            <a:lvl9pPr indent="-228600" lvl="8" marL="4114800" algn="l">
              <a:lnSpc>
                <a:spcPct val="90000"/>
              </a:lnSpc>
              <a:spcBef>
                <a:spcPts val="600"/>
              </a:spcBef>
              <a:spcAft>
                <a:spcPts val="0"/>
              </a:spcAft>
              <a:buSzPts val="1000"/>
              <a:buNone/>
              <a:defRPr sz="10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52999">
              <a:schemeClr val="lt1"/>
            </a:gs>
            <a:gs pos="100000">
              <a:srgbClr val="F2F2F2">
                <a:alpha val="64705"/>
              </a:srgbClr>
            </a:gs>
          </a:gsLst>
          <a:lin ang="5400000" scaled="0"/>
        </a:gradFill>
      </p:bgPr>
    </p:bg>
    <p:spTree>
      <p:nvGrpSpPr>
        <p:cNvPr id="9" name="Shape 9"/>
        <p:cNvGrpSpPr/>
        <p:nvPr/>
      </p:nvGrpSpPr>
      <p:grpSpPr>
        <a:xfrm>
          <a:off x="0" y="0"/>
          <a:ext cx="0" cy="0"/>
          <a:chOff x="0" y="0"/>
          <a:chExt cx="0" cy="0"/>
        </a:xfrm>
      </p:grpSpPr>
      <p:grpSp>
        <p:nvGrpSpPr>
          <p:cNvPr id="10" name="Google Shape;10;p7"/>
          <p:cNvGrpSpPr/>
          <p:nvPr/>
        </p:nvGrpSpPr>
        <p:grpSpPr>
          <a:xfrm>
            <a:off x="-1" y="-195943"/>
            <a:ext cx="12192002" cy="6858000"/>
            <a:chOff x="-1" y="0"/>
            <a:chExt cx="12192002" cy="6858000"/>
          </a:xfrm>
        </p:grpSpPr>
        <p:cxnSp>
          <p:nvCxnSpPr>
            <p:cNvPr id="11" name="Google Shape;11;p7"/>
            <p:cNvCxnSpPr/>
            <p:nvPr/>
          </p:nvCxnSpPr>
          <p:spPr>
            <a:xfrm>
              <a:off x="610194"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2" name="Google Shape;12;p7"/>
            <p:cNvCxnSpPr/>
            <p:nvPr/>
          </p:nvCxnSpPr>
          <p:spPr>
            <a:xfrm>
              <a:off x="1829332"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3" name="Google Shape;13;p7"/>
            <p:cNvCxnSpPr/>
            <p:nvPr/>
          </p:nvCxnSpPr>
          <p:spPr>
            <a:xfrm>
              <a:off x="3048470"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4" name="Google Shape;14;p7"/>
            <p:cNvCxnSpPr/>
            <p:nvPr/>
          </p:nvCxnSpPr>
          <p:spPr>
            <a:xfrm>
              <a:off x="4267608"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5" name="Google Shape;15;p7"/>
            <p:cNvCxnSpPr/>
            <p:nvPr/>
          </p:nvCxnSpPr>
          <p:spPr>
            <a:xfrm>
              <a:off x="5486746"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6" name="Google Shape;16;p7"/>
            <p:cNvCxnSpPr/>
            <p:nvPr/>
          </p:nvCxnSpPr>
          <p:spPr>
            <a:xfrm>
              <a:off x="6705884"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7" name="Google Shape;17;p7"/>
            <p:cNvCxnSpPr/>
            <p:nvPr/>
          </p:nvCxnSpPr>
          <p:spPr>
            <a:xfrm>
              <a:off x="7925022"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8" name="Google Shape;18;p7"/>
            <p:cNvCxnSpPr/>
            <p:nvPr/>
          </p:nvCxnSpPr>
          <p:spPr>
            <a:xfrm>
              <a:off x="9144160"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9" name="Google Shape;19;p7"/>
            <p:cNvCxnSpPr/>
            <p:nvPr/>
          </p:nvCxnSpPr>
          <p:spPr>
            <a:xfrm>
              <a:off x="10363298"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0" name="Google Shape;20;p7"/>
            <p:cNvCxnSpPr/>
            <p:nvPr/>
          </p:nvCxnSpPr>
          <p:spPr>
            <a:xfrm>
              <a:off x="11582436"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1" name="Google Shape;21;p7"/>
            <p:cNvCxnSpPr/>
            <p:nvPr/>
          </p:nvCxnSpPr>
          <p:spPr>
            <a:xfrm>
              <a:off x="2819" y="386485"/>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2" name="Google Shape;22;p7"/>
            <p:cNvCxnSpPr/>
            <p:nvPr/>
          </p:nvCxnSpPr>
          <p:spPr>
            <a:xfrm>
              <a:off x="2819" y="1611181"/>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3" name="Google Shape;23;p7"/>
            <p:cNvCxnSpPr/>
            <p:nvPr/>
          </p:nvCxnSpPr>
          <p:spPr>
            <a:xfrm>
              <a:off x="2819" y="2835877"/>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4" name="Google Shape;24;p7"/>
            <p:cNvCxnSpPr/>
            <p:nvPr/>
          </p:nvCxnSpPr>
          <p:spPr>
            <a:xfrm>
              <a:off x="2819" y="4060573"/>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5" name="Google Shape;25;p7"/>
            <p:cNvCxnSpPr/>
            <p:nvPr/>
          </p:nvCxnSpPr>
          <p:spPr>
            <a:xfrm>
              <a:off x="2819" y="5285269"/>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6" name="Google Shape;26;p7"/>
            <p:cNvCxnSpPr/>
            <p:nvPr/>
          </p:nvCxnSpPr>
          <p:spPr>
            <a:xfrm>
              <a:off x="2819" y="6509965"/>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grpSp>
          <p:nvGrpSpPr>
            <p:cNvPr id="27" name="Google Shape;27;p7"/>
            <p:cNvGrpSpPr/>
            <p:nvPr/>
          </p:nvGrpSpPr>
          <p:grpSpPr>
            <a:xfrm>
              <a:off x="-1" y="0"/>
              <a:ext cx="12192001" cy="6858000"/>
              <a:chOff x="-1" y="0"/>
              <a:chExt cx="12192001" cy="6858000"/>
            </a:xfrm>
          </p:grpSpPr>
          <p:cxnSp>
            <p:nvCxnSpPr>
              <p:cNvPr id="28" name="Google Shape;28;p7"/>
              <p:cNvCxnSpPr/>
              <p:nvPr/>
            </p:nvCxnSpPr>
            <p:spPr>
              <a:xfrm>
                <a:off x="225425"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9" name="Google Shape;29;p7"/>
              <p:cNvCxnSpPr/>
              <p:nvPr/>
            </p:nvCxnSpPr>
            <p:spPr>
              <a:xfrm>
                <a:off x="1449154"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0" name="Google Shape;30;p7"/>
              <p:cNvCxnSpPr/>
              <p:nvPr/>
            </p:nvCxnSpPr>
            <p:spPr>
              <a:xfrm>
                <a:off x="266598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1" name="Google Shape;31;p7"/>
              <p:cNvCxnSpPr/>
              <p:nvPr/>
            </p:nvCxnSpPr>
            <p:spPr>
              <a:xfrm>
                <a:off x="3885119"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2" name="Google Shape;32;p7"/>
              <p:cNvCxnSpPr/>
              <p:nvPr/>
            </p:nvCxnSpPr>
            <p:spPr>
              <a:xfrm>
                <a:off x="510650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grpSp>
            <p:nvGrpSpPr>
              <p:cNvPr id="33" name="Google Shape;33;p7"/>
              <p:cNvGrpSpPr/>
              <p:nvPr/>
            </p:nvGrpSpPr>
            <p:grpSpPr>
              <a:xfrm>
                <a:off x="6327885" y="0"/>
                <a:ext cx="5864115" cy="5898673"/>
                <a:chOff x="6327885" y="0"/>
                <a:chExt cx="5864115" cy="5898673"/>
              </a:xfrm>
            </p:grpSpPr>
            <p:cxnSp>
              <p:nvCxnSpPr>
                <p:cNvPr id="34" name="Google Shape;34;p7"/>
                <p:cNvCxnSpPr/>
                <p:nvPr/>
              </p:nvCxnSpPr>
              <p:spPr>
                <a:xfrm>
                  <a:off x="6327885" y="0"/>
                  <a:ext cx="5864115" cy="5898673"/>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5" name="Google Shape;35;p7"/>
                <p:cNvCxnSpPr/>
                <p:nvPr/>
              </p:nvCxnSpPr>
              <p:spPr>
                <a:xfrm>
                  <a:off x="7549268" y="0"/>
                  <a:ext cx="4642732" cy="467242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6" name="Google Shape;36;p7"/>
                <p:cNvCxnSpPr/>
                <p:nvPr/>
              </p:nvCxnSpPr>
              <p:spPr>
                <a:xfrm>
                  <a:off x="8772997" y="0"/>
                  <a:ext cx="3419003" cy="34567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7" name="Google Shape;37;p7"/>
                <p:cNvCxnSpPr/>
                <p:nvPr/>
              </p:nvCxnSpPr>
              <p:spPr>
                <a:xfrm>
                  <a:off x="9982200" y="0"/>
                  <a:ext cx="2209800" cy="222646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8" name="Google Shape;38;p7"/>
                <p:cNvCxnSpPr/>
                <p:nvPr/>
              </p:nvCxnSpPr>
              <p:spPr>
                <a:xfrm>
                  <a:off x="11199019" y="0"/>
                  <a:ext cx="992981" cy="1002506"/>
                </a:xfrm>
                <a:prstGeom prst="straightConnector1">
                  <a:avLst/>
                </a:prstGeom>
                <a:noFill/>
                <a:ln cap="flat" cmpd="sng" w="9525">
                  <a:solidFill>
                    <a:srgbClr val="D8D8D8">
                      <a:alpha val="24705"/>
                    </a:srgbClr>
                  </a:solidFill>
                  <a:prstDash val="solid"/>
                  <a:miter lim="800000"/>
                  <a:headEnd len="sm" w="sm" type="none"/>
                  <a:tailEnd len="sm" w="sm" type="none"/>
                </a:ln>
              </p:spPr>
            </p:cxnSp>
          </p:grpSp>
          <p:cxnSp>
            <p:nvCxnSpPr>
              <p:cNvPr id="39" name="Google Shape;39;p7"/>
              <p:cNvCxnSpPr/>
              <p:nvPr/>
            </p:nvCxnSpPr>
            <p:spPr>
              <a:xfrm rot="10800000">
                <a:off x="-1" y="1012053"/>
                <a:ext cx="5828811" cy="584594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0" name="Google Shape;40;p7"/>
              <p:cNvCxnSpPr/>
              <p:nvPr/>
            </p:nvCxnSpPr>
            <p:spPr>
              <a:xfrm rot="10800000">
                <a:off x="-1" y="2227340"/>
                <a:ext cx="4614781" cy="4630658"/>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1" name="Google Shape;41;p7"/>
              <p:cNvCxnSpPr/>
              <p:nvPr/>
            </p:nvCxnSpPr>
            <p:spPr>
              <a:xfrm rot="10800000">
                <a:off x="-1" y="3432149"/>
                <a:ext cx="3398419" cy="34258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2" name="Google Shape;42;p7"/>
              <p:cNvCxnSpPr/>
              <p:nvPr/>
            </p:nvCxnSpPr>
            <p:spPr>
              <a:xfrm rot="10800000">
                <a:off x="-1" y="4651431"/>
                <a:ext cx="2196496" cy="2206567"/>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3" name="Google Shape;43;p7"/>
              <p:cNvCxnSpPr/>
              <p:nvPr/>
            </p:nvCxnSpPr>
            <p:spPr>
              <a:xfrm rot="10800000">
                <a:off x="-1" y="5864453"/>
                <a:ext cx="987003" cy="993545"/>
              </a:xfrm>
              <a:prstGeom prst="straightConnector1">
                <a:avLst/>
              </a:prstGeom>
              <a:noFill/>
              <a:ln cap="flat" cmpd="sng" w="9525">
                <a:solidFill>
                  <a:srgbClr val="D8D8D8">
                    <a:alpha val="24705"/>
                  </a:srgbClr>
                </a:solidFill>
                <a:prstDash val="solid"/>
                <a:miter lim="800000"/>
                <a:headEnd len="sm" w="sm" type="none"/>
                <a:tailEnd len="sm" w="sm" type="none"/>
              </a:ln>
            </p:spPr>
          </p:cxnSp>
        </p:grpSp>
        <p:grpSp>
          <p:nvGrpSpPr>
            <p:cNvPr id="44" name="Google Shape;44;p7"/>
            <p:cNvGrpSpPr/>
            <p:nvPr/>
          </p:nvGrpSpPr>
          <p:grpSpPr>
            <a:xfrm flipH="1">
              <a:off x="0" y="0"/>
              <a:ext cx="12192001" cy="6858000"/>
              <a:chOff x="-1" y="0"/>
              <a:chExt cx="12192001" cy="6858000"/>
            </a:xfrm>
          </p:grpSpPr>
          <p:cxnSp>
            <p:nvCxnSpPr>
              <p:cNvPr id="45" name="Google Shape;45;p7"/>
              <p:cNvCxnSpPr/>
              <p:nvPr/>
            </p:nvCxnSpPr>
            <p:spPr>
              <a:xfrm>
                <a:off x="225425"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6" name="Google Shape;46;p7"/>
              <p:cNvCxnSpPr/>
              <p:nvPr/>
            </p:nvCxnSpPr>
            <p:spPr>
              <a:xfrm>
                <a:off x="1449154"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7" name="Google Shape;47;p7"/>
              <p:cNvCxnSpPr/>
              <p:nvPr/>
            </p:nvCxnSpPr>
            <p:spPr>
              <a:xfrm>
                <a:off x="266598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8" name="Google Shape;48;p7"/>
              <p:cNvCxnSpPr/>
              <p:nvPr/>
            </p:nvCxnSpPr>
            <p:spPr>
              <a:xfrm>
                <a:off x="3885119"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9" name="Google Shape;49;p7"/>
              <p:cNvCxnSpPr/>
              <p:nvPr/>
            </p:nvCxnSpPr>
            <p:spPr>
              <a:xfrm>
                <a:off x="510650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grpSp>
            <p:nvGrpSpPr>
              <p:cNvPr id="50" name="Google Shape;50;p7"/>
              <p:cNvGrpSpPr/>
              <p:nvPr/>
            </p:nvGrpSpPr>
            <p:grpSpPr>
              <a:xfrm>
                <a:off x="6327885" y="0"/>
                <a:ext cx="5864115" cy="5898673"/>
                <a:chOff x="6327885" y="0"/>
                <a:chExt cx="5864115" cy="5898673"/>
              </a:xfrm>
            </p:grpSpPr>
            <p:cxnSp>
              <p:nvCxnSpPr>
                <p:cNvPr id="51" name="Google Shape;51;p7"/>
                <p:cNvCxnSpPr/>
                <p:nvPr/>
              </p:nvCxnSpPr>
              <p:spPr>
                <a:xfrm>
                  <a:off x="6327885" y="0"/>
                  <a:ext cx="5864115" cy="5898673"/>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2" name="Google Shape;52;p7"/>
                <p:cNvCxnSpPr/>
                <p:nvPr/>
              </p:nvCxnSpPr>
              <p:spPr>
                <a:xfrm>
                  <a:off x="7549268" y="0"/>
                  <a:ext cx="4642732" cy="467242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3" name="Google Shape;53;p7"/>
                <p:cNvCxnSpPr/>
                <p:nvPr/>
              </p:nvCxnSpPr>
              <p:spPr>
                <a:xfrm>
                  <a:off x="8772997" y="0"/>
                  <a:ext cx="3419003" cy="34567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4" name="Google Shape;54;p7"/>
                <p:cNvCxnSpPr/>
                <p:nvPr/>
              </p:nvCxnSpPr>
              <p:spPr>
                <a:xfrm>
                  <a:off x="9982200" y="0"/>
                  <a:ext cx="2209800" cy="222646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5" name="Google Shape;55;p7"/>
                <p:cNvCxnSpPr/>
                <p:nvPr/>
              </p:nvCxnSpPr>
              <p:spPr>
                <a:xfrm>
                  <a:off x="11199019" y="0"/>
                  <a:ext cx="992981" cy="1002506"/>
                </a:xfrm>
                <a:prstGeom prst="straightConnector1">
                  <a:avLst/>
                </a:prstGeom>
                <a:noFill/>
                <a:ln cap="flat" cmpd="sng" w="9525">
                  <a:solidFill>
                    <a:srgbClr val="D8D8D8">
                      <a:alpha val="24705"/>
                    </a:srgbClr>
                  </a:solidFill>
                  <a:prstDash val="solid"/>
                  <a:miter lim="800000"/>
                  <a:headEnd len="sm" w="sm" type="none"/>
                  <a:tailEnd len="sm" w="sm" type="none"/>
                </a:ln>
              </p:spPr>
            </p:cxnSp>
          </p:grpSp>
          <p:cxnSp>
            <p:nvCxnSpPr>
              <p:cNvPr id="56" name="Google Shape;56;p7"/>
              <p:cNvCxnSpPr/>
              <p:nvPr/>
            </p:nvCxnSpPr>
            <p:spPr>
              <a:xfrm rot="10800000">
                <a:off x="-1" y="1012053"/>
                <a:ext cx="5828811" cy="584594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7" name="Google Shape;57;p7"/>
              <p:cNvCxnSpPr/>
              <p:nvPr/>
            </p:nvCxnSpPr>
            <p:spPr>
              <a:xfrm rot="10800000">
                <a:off x="-1" y="2227340"/>
                <a:ext cx="4614781" cy="4630658"/>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8" name="Google Shape;58;p7"/>
              <p:cNvCxnSpPr/>
              <p:nvPr/>
            </p:nvCxnSpPr>
            <p:spPr>
              <a:xfrm rot="10800000">
                <a:off x="-1" y="3432149"/>
                <a:ext cx="3398419" cy="34258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9" name="Google Shape;59;p7"/>
              <p:cNvCxnSpPr/>
              <p:nvPr/>
            </p:nvCxnSpPr>
            <p:spPr>
              <a:xfrm rot="10800000">
                <a:off x="-1" y="4651431"/>
                <a:ext cx="2196496" cy="2206567"/>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60" name="Google Shape;60;p7"/>
              <p:cNvCxnSpPr/>
              <p:nvPr/>
            </p:nvCxnSpPr>
            <p:spPr>
              <a:xfrm rot="10800000">
                <a:off x="-1" y="5864453"/>
                <a:ext cx="987003" cy="993545"/>
              </a:xfrm>
              <a:prstGeom prst="straightConnector1">
                <a:avLst/>
              </a:prstGeom>
              <a:noFill/>
              <a:ln cap="flat" cmpd="sng" w="9525">
                <a:solidFill>
                  <a:srgbClr val="D8D8D8">
                    <a:alpha val="24705"/>
                  </a:srgbClr>
                </a:solidFill>
                <a:prstDash val="solid"/>
                <a:miter lim="800000"/>
                <a:headEnd len="sm" w="sm" type="none"/>
                <a:tailEnd len="sm" w="sm" type="none"/>
              </a:ln>
            </p:spPr>
          </p:cxnSp>
        </p:grpSp>
      </p:grpSp>
      <p:sp>
        <p:nvSpPr>
          <p:cNvPr id="61" name="Google Shape;61;p7"/>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266F8B"/>
              </a:buClr>
              <a:buSzPts val="3200"/>
              <a:buFont typeface="Arial"/>
              <a:buNone/>
              <a:defRPr b="1" i="0" sz="3200" u="none" cap="none" strike="noStrike">
                <a:solidFill>
                  <a:srgbClr val="266F8B"/>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7"/>
          <p:cNvSpPr txBox="1"/>
          <p:nvPr>
            <p:ph idx="1" type="body"/>
          </p:nvPr>
        </p:nvSpPr>
        <p:spPr>
          <a:xfrm>
            <a:off x="1295400" y="1981201"/>
            <a:ext cx="9601200" cy="3809999"/>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0000"/>
              </a:lnSpc>
              <a:spcBef>
                <a:spcPts val="1800"/>
              </a:spcBef>
              <a:spcAft>
                <a:spcPts val="0"/>
              </a:spcAft>
              <a:buClr>
                <a:srgbClr val="266F8B"/>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1200"/>
              </a:spcBef>
              <a:spcAft>
                <a:spcPts val="0"/>
              </a:spcAft>
              <a:buClr>
                <a:srgbClr val="266F8B"/>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lnSpc>
                <a:spcPct val="90000"/>
              </a:lnSpc>
              <a:spcBef>
                <a:spcPts val="800"/>
              </a:spcBef>
              <a:spcAft>
                <a:spcPts val="0"/>
              </a:spcAft>
              <a:buClr>
                <a:srgbClr val="266F8B"/>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lnSpc>
                <a:spcPct val="90000"/>
              </a:lnSpc>
              <a:spcBef>
                <a:spcPts val="800"/>
              </a:spcBef>
              <a:spcAft>
                <a:spcPts val="0"/>
              </a:spcAft>
              <a:buClr>
                <a:srgbClr val="266F8B"/>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600"/>
              </a:spcBef>
              <a:spcAft>
                <a:spcPts val="0"/>
              </a:spcAft>
              <a:buClr>
                <a:srgbClr val="266F8B"/>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600"/>
              </a:spcBef>
              <a:spcAft>
                <a:spcPts val="0"/>
              </a:spcAft>
              <a:buClr>
                <a:srgbClr val="266F8B"/>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600"/>
              </a:spcBef>
              <a:spcAft>
                <a:spcPts val="0"/>
              </a:spcAft>
              <a:buClr>
                <a:srgbClr val="266F8B"/>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600"/>
              </a:spcBef>
              <a:spcAft>
                <a:spcPts val="0"/>
              </a:spcAft>
              <a:buClr>
                <a:srgbClr val="266F8B"/>
              </a:buClr>
              <a:buSzPts val="1400"/>
              <a:buFont typeface="Arial"/>
              <a:buChar char="▪"/>
              <a:defRPr b="0" i="0" sz="1400" u="none" cap="none" strike="noStrike">
                <a:solidFill>
                  <a:schemeClr val="dk1"/>
                </a:solidFill>
                <a:latin typeface="Arial"/>
                <a:ea typeface="Arial"/>
                <a:cs typeface="Arial"/>
                <a:sym typeface="Arial"/>
              </a:defRPr>
            </a:lvl8pPr>
            <a:lvl9pPr indent="-228600" lvl="8" marL="4114800" marR="0" rtl="0" algn="l">
              <a:lnSpc>
                <a:spcPct val="90000"/>
              </a:lnSpc>
              <a:spcBef>
                <a:spcPts val="600"/>
              </a:spcBef>
              <a:spcAft>
                <a:spcPts val="0"/>
              </a:spcAft>
              <a:buClr>
                <a:srgbClr val="266F8B"/>
              </a:buClr>
              <a:buSzPts val="1400"/>
              <a:buFont typeface="Arial"/>
              <a:buNone/>
              <a:defRPr b="0" i="0" sz="1400" u="none" cap="none" strike="noStrike">
                <a:solidFill>
                  <a:schemeClr val="dk1"/>
                </a:solidFill>
                <a:latin typeface="Arial"/>
                <a:ea typeface="Arial"/>
                <a:cs typeface="Arial"/>
                <a:sym typeface="Arial"/>
              </a:defRPr>
            </a:lvl9pPr>
          </a:lstStyle>
          <a:p/>
        </p:txBody>
      </p:sp>
      <p:cxnSp>
        <p:nvCxnSpPr>
          <p:cNvPr id="63" name="Google Shape;63;p7"/>
          <p:cNvCxnSpPr/>
          <p:nvPr/>
        </p:nvCxnSpPr>
        <p:spPr>
          <a:xfrm>
            <a:off x="609600" y="6172200"/>
            <a:ext cx="10972800" cy="0"/>
          </a:xfrm>
          <a:prstGeom prst="straightConnector1">
            <a:avLst/>
          </a:prstGeom>
          <a:noFill/>
          <a:ln cap="flat" cmpd="sng" w="12700">
            <a:solidFill>
              <a:srgbClr val="266F8B"/>
            </a:solidFill>
            <a:prstDash val="solid"/>
            <a:miter lim="800000"/>
            <a:headEnd len="sm" w="sm" type="none"/>
            <a:tailEnd len="sm" w="sm" type="none"/>
          </a:ln>
        </p:spPr>
      </p:cxnSp>
      <p:sp>
        <p:nvSpPr>
          <p:cNvPr id="64" name="Google Shape;64;p7"/>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19191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5" name="Google Shape;65;p7"/>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19191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7"/>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191919"/>
                </a:solidFill>
                <a:latin typeface="Arial"/>
                <a:ea typeface="Arial"/>
                <a:cs typeface="Arial"/>
                <a:sym typeface="Arial"/>
              </a:defRPr>
            </a:lvl1pPr>
            <a:lvl2pPr indent="0" lvl="1" marL="0" marR="0" rtl="0" algn="r">
              <a:spcBef>
                <a:spcPts val="0"/>
              </a:spcBef>
              <a:buNone/>
              <a:defRPr b="0" i="0" sz="1100" u="none" cap="none" strike="noStrike">
                <a:solidFill>
                  <a:srgbClr val="191919"/>
                </a:solidFill>
                <a:latin typeface="Arial"/>
                <a:ea typeface="Arial"/>
                <a:cs typeface="Arial"/>
                <a:sym typeface="Arial"/>
              </a:defRPr>
            </a:lvl2pPr>
            <a:lvl3pPr indent="0" lvl="2" marL="0" marR="0" rtl="0" algn="r">
              <a:spcBef>
                <a:spcPts val="0"/>
              </a:spcBef>
              <a:buNone/>
              <a:defRPr b="0" i="0" sz="1100" u="none" cap="none" strike="noStrike">
                <a:solidFill>
                  <a:srgbClr val="191919"/>
                </a:solidFill>
                <a:latin typeface="Arial"/>
                <a:ea typeface="Arial"/>
                <a:cs typeface="Arial"/>
                <a:sym typeface="Arial"/>
              </a:defRPr>
            </a:lvl3pPr>
            <a:lvl4pPr indent="0" lvl="3" marL="0" marR="0" rtl="0" algn="r">
              <a:spcBef>
                <a:spcPts val="0"/>
              </a:spcBef>
              <a:buNone/>
              <a:defRPr b="0" i="0" sz="1100" u="none" cap="none" strike="noStrike">
                <a:solidFill>
                  <a:srgbClr val="191919"/>
                </a:solidFill>
                <a:latin typeface="Arial"/>
                <a:ea typeface="Arial"/>
                <a:cs typeface="Arial"/>
                <a:sym typeface="Arial"/>
              </a:defRPr>
            </a:lvl4pPr>
            <a:lvl5pPr indent="0" lvl="4" marL="0" marR="0" rtl="0" algn="r">
              <a:spcBef>
                <a:spcPts val="0"/>
              </a:spcBef>
              <a:buNone/>
              <a:defRPr b="0" i="0" sz="1100" u="none" cap="none" strike="noStrike">
                <a:solidFill>
                  <a:srgbClr val="191919"/>
                </a:solidFill>
                <a:latin typeface="Arial"/>
                <a:ea typeface="Arial"/>
                <a:cs typeface="Arial"/>
                <a:sym typeface="Arial"/>
              </a:defRPr>
            </a:lvl5pPr>
            <a:lvl6pPr indent="0" lvl="5" marL="0" marR="0" rtl="0" algn="r">
              <a:spcBef>
                <a:spcPts val="0"/>
              </a:spcBef>
              <a:buNone/>
              <a:defRPr b="0" i="0" sz="1100" u="none" cap="none" strike="noStrike">
                <a:solidFill>
                  <a:srgbClr val="191919"/>
                </a:solidFill>
                <a:latin typeface="Arial"/>
                <a:ea typeface="Arial"/>
                <a:cs typeface="Arial"/>
                <a:sym typeface="Arial"/>
              </a:defRPr>
            </a:lvl6pPr>
            <a:lvl7pPr indent="0" lvl="6" marL="0" marR="0" rtl="0" algn="r">
              <a:spcBef>
                <a:spcPts val="0"/>
              </a:spcBef>
              <a:buNone/>
              <a:defRPr b="0" i="0" sz="1100" u="none" cap="none" strike="noStrike">
                <a:solidFill>
                  <a:srgbClr val="191919"/>
                </a:solidFill>
                <a:latin typeface="Arial"/>
                <a:ea typeface="Arial"/>
                <a:cs typeface="Arial"/>
                <a:sym typeface="Arial"/>
              </a:defRPr>
            </a:lvl7pPr>
            <a:lvl8pPr indent="0" lvl="7" marL="0" marR="0" rtl="0" algn="r">
              <a:spcBef>
                <a:spcPts val="0"/>
              </a:spcBef>
              <a:buNone/>
              <a:defRPr b="0" i="0" sz="1100" u="none" cap="none" strike="noStrike">
                <a:solidFill>
                  <a:srgbClr val="191919"/>
                </a:solidFill>
                <a:latin typeface="Arial"/>
                <a:ea typeface="Arial"/>
                <a:cs typeface="Arial"/>
                <a:sym typeface="Arial"/>
              </a:defRPr>
            </a:lvl8pPr>
            <a:lvl9pPr indent="0" lvl="8" marL="0" marR="0" rtl="0" algn="r">
              <a:spcBef>
                <a:spcPts val="0"/>
              </a:spcBef>
              <a:buNone/>
              <a:defRPr b="0" i="0" sz="1100" u="none" cap="none" strike="noStrike">
                <a:solidFill>
                  <a:srgbClr val="19191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hackster.io/kutluhan-aktar/create-a-people-counter-controlled-by-an-android-app-615f46" TargetMode="External"/><Relationship Id="rId4" Type="http://schemas.openxmlformats.org/officeDocument/2006/relationships/hyperlink" Target="https://www.hackster.io/c-team/visitor-counter-aca37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1"/>
          <p:cNvSpPr txBox="1"/>
          <p:nvPr>
            <p:ph type="ctrTitle"/>
          </p:nvPr>
        </p:nvSpPr>
        <p:spPr>
          <a:xfrm>
            <a:off x="1293844" y="1909346"/>
            <a:ext cx="9907555" cy="3383280"/>
          </a:xfrm>
          <a:prstGeom prst="rect">
            <a:avLst/>
          </a:prstGeom>
          <a:noFill/>
          <a:ln>
            <a:noFill/>
          </a:ln>
        </p:spPr>
        <p:txBody>
          <a:bodyPr anchorCtr="0" anchor="b" bIns="45700" lIns="91425" spcFirstLastPara="1" rIns="91425" wrap="square" tIns="45700">
            <a:normAutofit/>
          </a:bodyPr>
          <a:lstStyle/>
          <a:p>
            <a:pPr indent="0" lvl="0" marL="0" rtl="0" algn="l">
              <a:lnSpc>
                <a:spcPct val="76000"/>
              </a:lnSpc>
              <a:spcBef>
                <a:spcPts val="0"/>
              </a:spcBef>
              <a:spcAft>
                <a:spcPts val="0"/>
              </a:spcAft>
              <a:buClr>
                <a:schemeClr val="dk1"/>
              </a:buClr>
              <a:buSzPts val="6000"/>
              <a:buFont typeface="Arial"/>
              <a:buNone/>
            </a:pPr>
            <a:r>
              <a:rPr lang="en-US" sz="6000"/>
              <a:t>ENGI 301</a:t>
            </a:r>
            <a:br>
              <a:rPr lang="en-US"/>
            </a:br>
            <a:r>
              <a:rPr lang="en-US" sz="7500"/>
              <a:t>Room Guest Counter</a:t>
            </a:r>
            <a:endParaRPr/>
          </a:p>
        </p:txBody>
      </p:sp>
      <p:sp>
        <p:nvSpPr>
          <p:cNvPr id="393" name="Google Shape;393;p1"/>
          <p:cNvSpPr txBox="1"/>
          <p:nvPr>
            <p:ph idx="1" type="subTitle"/>
          </p:nvPr>
        </p:nvSpPr>
        <p:spPr>
          <a:xfrm>
            <a:off x="1293845" y="5432564"/>
            <a:ext cx="9604310" cy="112063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000"/>
              <a:buNone/>
            </a:pPr>
            <a:r>
              <a:rPr lang="en-US"/>
              <a:t>10/20/19</a:t>
            </a:r>
            <a:endParaRPr/>
          </a:p>
          <a:p>
            <a:pPr indent="0" lvl="0" marL="0" rtl="0" algn="l">
              <a:lnSpc>
                <a:spcPct val="90000"/>
              </a:lnSpc>
              <a:spcBef>
                <a:spcPts val="0"/>
              </a:spcBef>
              <a:spcAft>
                <a:spcPts val="0"/>
              </a:spcAft>
              <a:buSzPts val="2000"/>
              <a:buNone/>
            </a:pPr>
            <a:r>
              <a:rPr lang="en-US"/>
              <a:t>Teddy Hoisington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2"/>
          <p:cNvSpPr txBox="1"/>
          <p:nvPr>
            <p:ph type="title"/>
          </p:nvPr>
        </p:nvSpPr>
        <p:spPr>
          <a:xfrm>
            <a:off x="609600" y="228600"/>
            <a:ext cx="10972800" cy="91440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6F8B"/>
              </a:buClr>
              <a:buSzPts val="3200"/>
              <a:buFont typeface="Arial"/>
              <a:buNone/>
            </a:pPr>
            <a:r>
              <a:rPr lang="en-US"/>
              <a:t>Background Information</a:t>
            </a:r>
            <a:endParaRPr/>
          </a:p>
        </p:txBody>
      </p:sp>
      <p:sp>
        <p:nvSpPr>
          <p:cNvPr id="400" name="Google Shape;400;p2"/>
          <p:cNvSpPr txBox="1"/>
          <p:nvPr>
            <p:ph idx="1" type="body"/>
          </p:nvPr>
        </p:nvSpPr>
        <p:spPr>
          <a:xfrm>
            <a:off x="609600" y="1295400"/>
            <a:ext cx="7086600" cy="4724399"/>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1850"/>
              <a:buNone/>
            </a:pPr>
            <a:r>
              <a:rPr lang="en-US" sz="1850"/>
              <a:t>The device will be used to count how many people enter or exit a room. It will use two ultrasonic sensors set up next to each other a few inches apart. The original distance reading of the sensors when they turn on will be saved as the default. Whichever sensor detects a change in distance first will determine the direction that the person is going. </a:t>
            </a:r>
            <a:endParaRPr/>
          </a:p>
          <a:p>
            <a:pPr indent="0" lvl="0" marL="0" rtl="0" algn="l">
              <a:lnSpc>
                <a:spcPct val="80000"/>
              </a:lnSpc>
              <a:spcBef>
                <a:spcPts val="1800"/>
              </a:spcBef>
              <a:spcAft>
                <a:spcPts val="0"/>
              </a:spcAft>
              <a:buSzPts val="1850"/>
              <a:buNone/>
            </a:pPr>
            <a:r>
              <a:rPr lang="en-US" sz="1850"/>
              <a:t>In addition the assembly will include a Hex display which will display the number of people who entered the room on the left two digits and the number of people who exited on the right two digits. </a:t>
            </a:r>
            <a:endParaRPr/>
          </a:p>
          <a:p>
            <a:pPr indent="0" lvl="0" marL="0" rtl="0" algn="l">
              <a:lnSpc>
                <a:spcPct val="80000"/>
              </a:lnSpc>
              <a:spcBef>
                <a:spcPts val="1800"/>
              </a:spcBef>
              <a:spcAft>
                <a:spcPts val="0"/>
              </a:spcAft>
              <a:buSzPts val="1850"/>
              <a:buNone/>
            </a:pPr>
            <a:r>
              <a:rPr lang="en-US" sz="1850"/>
              <a:t>There will also be a button that when pressed once will reset the zero distance of the ultrasonic sensors and if pressed twice will clear the number of people displayed on the hex display.</a:t>
            </a:r>
            <a:endParaRPr/>
          </a:p>
          <a:p>
            <a:pPr indent="0" lvl="0" marL="0" rtl="0" algn="l">
              <a:lnSpc>
                <a:spcPct val="80000"/>
              </a:lnSpc>
              <a:spcBef>
                <a:spcPts val="1800"/>
              </a:spcBef>
              <a:spcAft>
                <a:spcPts val="0"/>
              </a:spcAft>
              <a:buSzPts val="1850"/>
              <a:buNone/>
            </a:pPr>
            <a:r>
              <a:rPr lang="en-US" sz="1850"/>
              <a:t>Finally, the device will also have a buzzer which will play a certain sequence of notes when a person leaves and a different sequence when someone walks into the room.</a:t>
            </a:r>
            <a:endParaRPr/>
          </a:p>
          <a:p>
            <a:pPr indent="0" lvl="1" marL="274320" rtl="0" algn="l">
              <a:lnSpc>
                <a:spcPct val="80000"/>
              </a:lnSpc>
              <a:spcBef>
                <a:spcPts val="1200"/>
              </a:spcBef>
              <a:spcAft>
                <a:spcPts val="0"/>
              </a:spcAft>
              <a:buSzPts val="1665"/>
              <a:buNone/>
            </a:pPr>
            <a:r>
              <a:t/>
            </a:r>
            <a:endParaRPr sz="1665"/>
          </a:p>
        </p:txBody>
      </p:sp>
      <p:pic>
        <p:nvPicPr>
          <p:cNvPr id="401" name="Google Shape;401;p2"/>
          <p:cNvPicPr preferRelativeResize="0"/>
          <p:nvPr/>
        </p:nvPicPr>
        <p:blipFill rotWithShape="1">
          <a:blip r:embed="rId3">
            <a:alphaModFix/>
          </a:blip>
          <a:srcRect b="0" l="0" r="0" t="0"/>
          <a:stretch/>
        </p:blipFill>
        <p:spPr>
          <a:xfrm>
            <a:off x="7825782" y="457200"/>
            <a:ext cx="4362450" cy="4124325"/>
          </a:xfrm>
          <a:prstGeom prst="rect">
            <a:avLst/>
          </a:prstGeom>
          <a:noFill/>
          <a:ln>
            <a:noFill/>
          </a:ln>
        </p:spPr>
      </p:pic>
      <p:sp>
        <p:nvSpPr>
          <p:cNvPr id="402" name="Google Shape;402;p2"/>
          <p:cNvSpPr txBox="1"/>
          <p:nvPr/>
        </p:nvSpPr>
        <p:spPr>
          <a:xfrm>
            <a:off x="8001000" y="4305300"/>
            <a:ext cx="41148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cap="none" strike="noStrike">
                <a:solidFill>
                  <a:schemeClr val="dk1"/>
                </a:solidFill>
                <a:latin typeface="Arial"/>
                <a:ea typeface="Arial"/>
                <a:cs typeface="Arial"/>
                <a:sym typeface="Arial"/>
              </a:rPr>
              <a:t>When the distance reading changes from default, we know that a person is walking through.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3"/>
          <p:cNvSpPr txBox="1"/>
          <p:nvPr>
            <p:ph type="title"/>
          </p:nvPr>
        </p:nvSpPr>
        <p:spPr>
          <a:xfrm>
            <a:off x="609600" y="228600"/>
            <a:ext cx="10972800" cy="91440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6F8B"/>
              </a:buClr>
              <a:buSzPts val="3200"/>
              <a:buFont typeface="Arial"/>
              <a:buNone/>
            </a:pPr>
            <a:r>
              <a:rPr lang="en-US"/>
              <a:t>Existing Projects</a:t>
            </a:r>
            <a:endParaRPr/>
          </a:p>
        </p:txBody>
      </p:sp>
      <p:sp>
        <p:nvSpPr>
          <p:cNvPr id="408" name="Google Shape;408;p3"/>
          <p:cNvSpPr txBox="1"/>
          <p:nvPr>
            <p:ph idx="1" type="body"/>
          </p:nvPr>
        </p:nvSpPr>
        <p:spPr>
          <a:xfrm>
            <a:off x="609600" y="1143002"/>
            <a:ext cx="10972800" cy="48767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n-US"/>
              <a:t>People Counter</a:t>
            </a:r>
            <a:endParaRPr/>
          </a:p>
          <a:p>
            <a:pPr indent="-182880" lvl="1" marL="457200" rtl="0" algn="l">
              <a:lnSpc>
                <a:spcPct val="90000"/>
              </a:lnSpc>
              <a:spcBef>
                <a:spcPts val="1200"/>
              </a:spcBef>
              <a:spcAft>
                <a:spcPts val="0"/>
              </a:spcAft>
              <a:buSzPts val="1800"/>
              <a:buChar char="▪"/>
            </a:pPr>
            <a:r>
              <a:rPr lang="en-US"/>
              <a:t>Uses three laser modules which point at three photo resistors across a doorway</a:t>
            </a:r>
            <a:endParaRPr/>
          </a:p>
          <a:p>
            <a:pPr indent="-182880" lvl="1" marL="457200" rtl="0" algn="l">
              <a:lnSpc>
                <a:spcPct val="90000"/>
              </a:lnSpc>
              <a:spcBef>
                <a:spcPts val="1200"/>
              </a:spcBef>
              <a:spcAft>
                <a:spcPts val="0"/>
              </a:spcAft>
              <a:buSzPts val="1800"/>
              <a:buChar char="▪"/>
            </a:pPr>
            <a:r>
              <a:rPr lang="en-US" u="sng">
                <a:solidFill>
                  <a:schemeClr val="hlink"/>
                </a:solidFill>
                <a:hlinkClick r:id="rId3"/>
              </a:rPr>
              <a:t>https://www.hackster.io/kutluhan-aktar/create-a-people-counter-controlled-by-an-android-app-615f46</a:t>
            </a:r>
            <a:endParaRPr/>
          </a:p>
          <a:p>
            <a:pPr indent="-228600" lvl="0" marL="228600" rtl="0" algn="l">
              <a:lnSpc>
                <a:spcPct val="90000"/>
              </a:lnSpc>
              <a:spcBef>
                <a:spcPts val="1800"/>
              </a:spcBef>
              <a:spcAft>
                <a:spcPts val="0"/>
              </a:spcAft>
              <a:buSzPts val="2000"/>
              <a:buChar char="▪"/>
            </a:pPr>
            <a:r>
              <a:rPr lang="en-US"/>
              <a:t>Visitor Counter</a:t>
            </a:r>
            <a:endParaRPr/>
          </a:p>
          <a:p>
            <a:pPr indent="-182880" lvl="1" marL="457200" rtl="0" algn="l">
              <a:lnSpc>
                <a:spcPct val="90000"/>
              </a:lnSpc>
              <a:spcBef>
                <a:spcPts val="1200"/>
              </a:spcBef>
              <a:spcAft>
                <a:spcPts val="0"/>
              </a:spcAft>
              <a:buSzPts val="1800"/>
              <a:buChar char="▪"/>
            </a:pPr>
            <a:r>
              <a:rPr lang="en-US"/>
              <a:t>Uses two IR break beam sensors</a:t>
            </a:r>
            <a:endParaRPr/>
          </a:p>
          <a:p>
            <a:pPr indent="-182880" lvl="1" marL="457200" rtl="0" algn="l">
              <a:lnSpc>
                <a:spcPct val="90000"/>
              </a:lnSpc>
              <a:spcBef>
                <a:spcPts val="1200"/>
              </a:spcBef>
              <a:spcAft>
                <a:spcPts val="0"/>
              </a:spcAft>
              <a:buSzPts val="1800"/>
              <a:buChar char="▪"/>
            </a:pPr>
            <a:r>
              <a:rPr lang="en-US" u="sng">
                <a:solidFill>
                  <a:schemeClr val="hlink"/>
                </a:solidFill>
                <a:hlinkClick r:id="rId4"/>
              </a:rPr>
              <a:t>https://www.hackster.io/c-team/visitor-counter-aca37b</a:t>
            </a:r>
            <a:endParaRPr/>
          </a:p>
          <a:p>
            <a:pPr indent="0" lvl="0" marL="0" rtl="0" algn="l">
              <a:lnSpc>
                <a:spcPct val="90000"/>
              </a:lnSpc>
              <a:spcBef>
                <a:spcPts val="1800"/>
              </a:spcBef>
              <a:spcAft>
                <a:spcPts val="0"/>
              </a:spcAft>
              <a:buSzPts val="2000"/>
              <a:buNone/>
            </a:pPr>
            <a:r>
              <a:rPr lang="en-US"/>
              <a:t>The first project implementation requires some sort of feedback from the other side of the doorway requiring some method of communicating between both sides. By using ultrasonic sensors, the entire device can be contained on one side of the doorway. In addition, you gain more flexibility with the software since you would get constant distance readings, while the two methods above can only tell you whether an object is blocking the path or not. </a:t>
            </a:r>
            <a:endParaRPr/>
          </a:p>
          <a:p>
            <a:pPr indent="0" lvl="0" marL="0" rtl="0" algn="l">
              <a:lnSpc>
                <a:spcPct val="90000"/>
              </a:lnSpc>
              <a:spcBef>
                <a:spcPts val="1800"/>
              </a:spcBef>
              <a:spcAft>
                <a:spcPts val="0"/>
              </a:spcAft>
              <a:buSzPts val="2000"/>
              <a:buNone/>
            </a:pPr>
            <a:r>
              <a:rPr lang="en-US"/>
              <a:t>Using my method I will be able to use the extra information in my code to reduce the possibility of double counting people and other types of errors.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4"/>
          <p:cNvSpPr txBox="1"/>
          <p:nvPr>
            <p:ph type="title"/>
          </p:nvPr>
        </p:nvSpPr>
        <p:spPr>
          <a:xfrm>
            <a:off x="609600" y="228600"/>
            <a:ext cx="10972800" cy="91440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6F8B"/>
              </a:buClr>
              <a:buSzPts val="3200"/>
              <a:buFont typeface="Arial"/>
              <a:buNone/>
            </a:pPr>
            <a:r>
              <a:rPr lang="en-US"/>
              <a:t>System Block Diagram</a:t>
            </a:r>
            <a:endParaRPr/>
          </a:p>
        </p:txBody>
      </p:sp>
      <p:sp>
        <p:nvSpPr>
          <p:cNvPr id="415" name="Google Shape;415;p4"/>
          <p:cNvSpPr/>
          <p:nvPr/>
        </p:nvSpPr>
        <p:spPr>
          <a:xfrm>
            <a:off x="2522883" y="2139217"/>
            <a:ext cx="3352800" cy="3162300"/>
          </a:xfrm>
          <a:prstGeom prst="roundRect">
            <a:avLst>
              <a:gd fmla="val 16667" name="adj"/>
            </a:avLst>
          </a:prstGeom>
          <a:solidFill>
            <a:schemeClr val="accent1"/>
          </a:solidFill>
          <a:ln cap="flat" cmpd="sng" w="12700">
            <a:solidFill>
              <a:srgbClr val="256C8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Pocketbeagle</a:t>
            </a:r>
            <a:endParaRPr/>
          </a:p>
        </p:txBody>
      </p:sp>
      <p:sp>
        <p:nvSpPr>
          <p:cNvPr id="416" name="Google Shape;416;p4"/>
          <p:cNvSpPr txBox="1"/>
          <p:nvPr/>
        </p:nvSpPr>
        <p:spPr>
          <a:xfrm>
            <a:off x="3543300" y="2253517"/>
            <a:ext cx="800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USB0</a:t>
            </a:r>
            <a:endParaRPr/>
          </a:p>
        </p:txBody>
      </p:sp>
      <p:sp>
        <p:nvSpPr>
          <p:cNvPr id="417" name="Google Shape;417;p4"/>
          <p:cNvSpPr txBox="1"/>
          <p:nvPr/>
        </p:nvSpPr>
        <p:spPr>
          <a:xfrm>
            <a:off x="5113683" y="2710717"/>
            <a:ext cx="762000" cy="263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Arial"/>
                <a:ea typeface="Arial"/>
                <a:cs typeface="Arial"/>
                <a:sym typeface="Arial"/>
              </a:rPr>
              <a:t>GPIO 59</a:t>
            </a:r>
            <a:endParaRPr/>
          </a:p>
          <a:p>
            <a:pPr indent="0" lvl="0" marL="0" marR="0" rtl="0" algn="l">
              <a:spcBef>
                <a:spcPts val="0"/>
              </a:spcBef>
              <a:spcAft>
                <a:spcPts val="0"/>
              </a:spcAft>
              <a:buNone/>
            </a:pPr>
            <a:r>
              <a:t/>
            </a:r>
            <a:endParaRPr sz="1100">
              <a:solidFill>
                <a:schemeClr val="dk1"/>
              </a:solidFill>
              <a:latin typeface="Arial"/>
              <a:ea typeface="Arial"/>
              <a:cs typeface="Arial"/>
              <a:sym typeface="Arial"/>
            </a:endParaRPr>
          </a:p>
          <a:p>
            <a:pPr indent="0" lvl="0" marL="0" marR="0" rtl="0" algn="l">
              <a:spcBef>
                <a:spcPts val="0"/>
              </a:spcBef>
              <a:spcAft>
                <a:spcPts val="0"/>
              </a:spcAft>
              <a:buNone/>
            </a:pPr>
            <a:r>
              <a:rPr lang="en-US" sz="1100">
                <a:solidFill>
                  <a:schemeClr val="dk1"/>
                </a:solidFill>
                <a:latin typeface="Arial"/>
                <a:ea typeface="Arial"/>
                <a:cs typeface="Arial"/>
                <a:sym typeface="Arial"/>
              </a:rPr>
              <a:t>GPIO 58</a:t>
            </a:r>
            <a:endParaRPr/>
          </a:p>
          <a:p>
            <a:pPr indent="0" lvl="0" marL="0" marR="0" rtl="0" algn="l">
              <a:spcBef>
                <a:spcPts val="0"/>
              </a:spcBef>
              <a:spcAft>
                <a:spcPts val="0"/>
              </a:spcAft>
              <a:buNone/>
            </a:pPr>
            <a:r>
              <a:t/>
            </a:r>
            <a:endParaRPr sz="1100">
              <a:solidFill>
                <a:schemeClr val="dk1"/>
              </a:solidFill>
              <a:latin typeface="Arial"/>
              <a:ea typeface="Arial"/>
              <a:cs typeface="Arial"/>
              <a:sym typeface="Arial"/>
            </a:endParaRPr>
          </a:p>
          <a:p>
            <a:pPr indent="0" lvl="0" marL="0" marR="0" rtl="0" algn="l">
              <a:spcBef>
                <a:spcPts val="0"/>
              </a:spcBef>
              <a:spcAft>
                <a:spcPts val="0"/>
              </a:spcAft>
              <a:buNone/>
            </a:pPr>
            <a:r>
              <a:rPr lang="en-US" sz="1100">
                <a:solidFill>
                  <a:schemeClr val="dk1"/>
                </a:solidFill>
                <a:latin typeface="Arial"/>
                <a:ea typeface="Arial"/>
                <a:cs typeface="Arial"/>
                <a:sym typeface="Arial"/>
              </a:rPr>
              <a:t>GPIO 57</a:t>
            </a:r>
            <a:endParaRPr/>
          </a:p>
          <a:p>
            <a:pPr indent="0" lvl="0" marL="0" marR="0" rtl="0" algn="l">
              <a:spcBef>
                <a:spcPts val="0"/>
              </a:spcBef>
              <a:spcAft>
                <a:spcPts val="0"/>
              </a:spcAft>
              <a:buNone/>
            </a:pPr>
            <a:r>
              <a:t/>
            </a:r>
            <a:endParaRPr sz="1100">
              <a:solidFill>
                <a:schemeClr val="dk1"/>
              </a:solidFill>
              <a:latin typeface="Arial"/>
              <a:ea typeface="Arial"/>
              <a:cs typeface="Arial"/>
              <a:sym typeface="Arial"/>
            </a:endParaRPr>
          </a:p>
          <a:p>
            <a:pPr indent="0" lvl="0" marL="0" marR="0" rtl="0" algn="l">
              <a:spcBef>
                <a:spcPts val="0"/>
              </a:spcBef>
              <a:spcAft>
                <a:spcPts val="0"/>
              </a:spcAft>
              <a:buNone/>
            </a:pPr>
            <a:r>
              <a:rPr lang="en-US" sz="1100">
                <a:solidFill>
                  <a:schemeClr val="dk1"/>
                </a:solidFill>
                <a:latin typeface="Arial"/>
                <a:ea typeface="Arial"/>
                <a:cs typeface="Arial"/>
                <a:sym typeface="Arial"/>
              </a:rPr>
              <a:t>GPIO 60</a:t>
            </a:r>
            <a:endParaRPr/>
          </a:p>
          <a:p>
            <a:pPr indent="0" lvl="0" marL="0" marR="0" rtl="0" algn="l">
              <a:spcBef>
                <a:spcPts val="0"/>
              </a:spcBef>
              <a:spcAft>
                <a:spcPts val="0"/>
              </a:spcAft>
              <a:buNone/>
            </a:pPr>
            <a:r>
              <a:t/>
            </a:r>
            <a:endParaRPr sz="1100">
              <a:solidFill>
                <a:schemeClr val="dk1"/>
              </a:solidFill>
              <a:latin typeface="Arial"/>
              <a:ea typeface="Arial"/>
              <a:cs typeface="Arial"/>
              <a:sym typeface="Arial"/>
            </a:endParaRPr>
          </a:p>
          <a:p>
            <a:pPr indent="0" lvl="0" marL="0" marR="0" rtl="0" algn="l">
              <a:spcBef>
                <a:spcPts val="0"/>
              </a:spcBef>
              <a:spcAft>
                <a:spcPts val="0"/>
              </a:spcAft>
              <a:buNone/>
            </a:pPr>
            <a:r>
              <a:rPr lang="en-US" sz="1100">
                <a:solidFill>
                  <a:schemeClr val="dk1"/>
                </a:solidFill>
                <a:latin typeface="Arial"/>
                <a:ea typeface="Arial"/>
                <a:cs typeface="Arial"/>
                <a:sym typeface="Arial"/>
              </a:rPr>
              <a:t>GPIO 15</a:t>
            </a:r>
            <a:endParaRPr/>
          </a:p>
          <a:p>
            <a:pPr indent="0" lvl="0" marL="0" marR="0" rtl="0" algn="l">
              <a:spcBef>
                <a:spcPts val="0"/>
              </a:spcBef>
              <a:spcAft>
                <a:spcPts val="0"/>
              </a:spcAft>
              <a:buNone/>
            </a:pPr>
            <a:r>
              <a:t/>
            </a:r>
            <a:endParaRPr sz="1100">
              <a:solidFill>
                <a:schemeClr val="dk1"/>
              </a:solidFill>
              <a:latin typeface="Arial"/>
              <a:ea typeface="Arial"/>
              <a:cs typeface="Arial"/>
              <a:sym typeface="Arial"/>
            </a:endParaRPr>
          </a:p>
          <a:p>
            <a:pPr indent="0" lvl="0" marL="0" marR="0" rtl="0" algn="l">
              <a:spcBef>
                <a:spcPts val="0"/>
              </a:spcBef>
              <a:spcAft>
                <a:spcPts val="0"/>
              </a:spcAft>
              <a:buNone/>
            </a:pPr>
            <a:r>
              <a:rPr lang="en-US" sz="1100">
                <a:solidFill>
                  <a:schemeClr val="dk1"/>
                </a:solidFill>
                <a:latin typeface="Arial"/>
                <a:ea typeface="Arial"/>
                <a:cs typeface="Arial"/>
                <a:sym typeface="Arial"/>
              </a:rPr>
              <a:t>GPIO 14</a:t>
            </a:r>
            <a:endParaRPr/>
          </a:p>
          <a:p>
            <a:pPr indent="0" lvl="0" marL="0" marR="0" rtl="0" algn="l">
              <a:spcBef>
                <a:spcPts val="0"/>
              </a:spcBef>
              <a:spcAft>
                <a:spcPts val="0"/>
              </a:spcAft>
              <a:buNone/>
            </a:pPr>
            <a:r>
              <a:t/>
            </a:r>
            <a:endParaRPr sz="1100">
              <a:solidFill>
                <a:schemeClr val="dk1"/>
              </a:solidFill>
              <a:latin typeface="Arial"/>
              <a:ea typeface="Arial"/>
              <a:cs typeface="Arial"/>
              <a:sym typeface="Arial"/>
            </a:endParaRPr>
          </a:p>
          <a:p>
            <a:pPr indent="0" lvl="0" marL="0" marR="0" rtl="0" algn="l">
              <a:spcBef>
                <a:spcPts val="0"/>
              </a:spcBef>
              <a:spcAft>
                <a:spcPts val="0"/>
              </a:spcAft>
              <a:buNone/>
            </a:pPr>
            <a:r>
              <a:rPr lang="en-US" sz="1100">
                <a:solidFill>
                  <a:schemeClr val="dk1"/>
                </a:solidFill>
                <a:latin typeface="Arial"/>
                <a:ea typeface="Arial"/>
                <a:cs typeface="Arial"/>
                <a:sym typeface="Arial"/>
              </a:rPr>
              <a:t>GPIO 23</a:t>
            </a:r>
            <a:endParaRPr/>
          </a:p>
          <a:p>
            <a:pPr indent="0" lvl="0" marL="0" marR="0" rtl="0" algn="l">
              <a:spcBef>
                <a:spcPts val="0"/>
              </a:spcBef>
              <a:spcAft>
                <a:spcPts val="0"/>
              </a:spcAft>
              <a:buNone/>
            </a:pPr>
            <a:r>
              <a:t/>
            </a:r>
            <a:endParaRPr sz="1100">
              <a:solidFill>
                <a:schemeClr val="dk1"/>
              </a:solidFill>
              <a:latin typeface="Arial"/>
              <a:ea typeface="Arial"/>
              <a:cs typeface="Arial"/>
              <a:sym typeface="Arial"/>
            </a:endParaRPr>
          </a:p>
          <a:p>
            <a:pPr indent="0" lvl="0" marL="0" marR="0" rtl="0" algn="l">
              <a:spcBef>
                <a:spcPts val="0"/>
              </a:spcBef>
              <a:spcAft>
                <a:spcPts val="0"/>
              </a:spcAft>
              <a:buNone/>
            </a:pPr>
            <a:r>
              <a:t/>
            </a:r>
            <a:endParaRPr sz="1100">
              <a:solidFill>
                <a:schemeClr val="dk1"/>
              </a:solidFill>
              <a:latin typeface="Arial"/>
              <a:ea typeface="Arial"/>
              <a:cs typeface="Arial"/>
              <a:sym typeface="Arial"/>
            </a:endParaRPr>
          </a:p>
        </p:txBody>
      </p:sp>
      <p:sp>
        <p:nvSpPr>
          <p:cNvPr id="418" name="Google Shape;418;p4"/>
          <p:cNvSpPr/>
          <p:nvPr/>
        </p:nvSpPr>
        <p:spPr>
          <a:xfrm>
            <a:off x="9144000" y="1594149"/>
            <a:ext cx="2171700" cy="1028700"/>
          </a:xfrm>
          <a:prstGeom prst="rect">
            <a:avLst/>
          </a:prstGeom>
          <a:solidFill>
            <a:schemeClr val="accent4"/>
          </a:solidFill>
          <a:ln cap="flat" cmpd="sng" w="12700">
            <a:solidFill>
              <a:srgbClr val="5966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HC – SR04</a:t>
            </a:r>
            <a:endParaRPr/>
          </a:p>
        </p:txBody>
      </p:sp>
      <p:sp>
        <p:nvSpPr>
          <p:cNvPr id="419" name="Google Shape;419;p4"/>
          <p:cNvSpPr txBox="1"/>
          <p:nvPr/>
        </p:nvSpPr>
        <p:spPr>
          <a:xfrm>
            <a:off x="9334500" y="2274332"/>
            <a:ext cx="838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TRIG</a:t>
            </a:r>
            <a:endParaRPr/>
          </a:p>
        </p:txBody>
      </p:sp>
      <p:sp>
        <p:nvSpPr>
          <p:cNvPr id="420" name="Google Shape;420;p4"/>
          <p:cNvSpPr txBox="1"/>
          <p:nvPr/>
        </p:nvSpPr>
        <p:spPr>
          <a:xfrm>
            <a:off x="10401300" y="2274332"/>
            <a:ext cx="952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ECHO</a:t>
            </a:r>
            <a:endParaRPr/>
          </a:p>
        </p:txBody>
      </p:sp>
      <p:sp>
        <p:nvSpPr>
          <p:cNvPr id="421" name="Google Shape;421;p4"/>
          <p:cNvSpPr/>
          <p:nvPr/>
        </p:nvSpPr>
        <p:spPr>
          <a:xfrm>
            <a:off x="6460435" y="1594149"/>
            <a:ext cx="2171700" cy="1028700"/>
          </a:xfrm>
          <a:prstGeom prst="rect">
            <a:avLst/>
          </a:prstGeom>
          <a:solidFill>
            <a:schemeClr val="accent4"/>
          </a:solidFill>
          <a:ln cap="flat" cmpd="sng" w="12700">
            <a:solidFill>
              <a:srgbClr val="5966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HC – SR04</a:t>
            </a:r>
            <a:endParaRPr/>
          </a:p>
        </p:txBody>
      </p:sp>
      <p:sp>
        <p:nvSpPr>
          <p:cNvPr id="422" name="Google Shape;422;p4"/>
          <p:cNvSpPr txBox="1"/>
          <p:nvPr/>
        </p:nvSpPr>
        <p:spPr>
          <a:xfrm>
            <a:off x="6612835" y="2279949"/>
            <a:ext cx="838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TRIG</a:t>
            </a:r>
            <a:endParaRPr/>
          </a:p>
        </p:txBody>
      </p:sp>
      <p:sp>
        <p:nvSpPr>
          <p:cNvPr id="423" name="Google Shape;423;p4"/>
          <p:cNvSpPr txBox="1"/>
          <p:nvPr/>
        </p:nvSpPr>
        <p:spPr>
          <a:xfrm>
            <a:off x="7679635" y="2279949"/>
            <a:ext cx="952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ECHO</a:t>
            </a:r>
            <a:endParaRPr/>
          </a:p>
        </p:txBody>
      </p:sp>
      <p:sp>
        <p:nvSpPr>
          <p:cNvPr id="424" name="Google Shape;424;p4"/>
          <p:cNvSpPr/>
          <p:nvPr/>
        </p:nvSpPr>
        <p:spPr>
          <a:xfrm>
            <a:off x="9258300" y="4777263"/>
            <a:ext cx="2590800" cy="1204500"/>
          </a:xfrm>
          <a:prstGeom prst="rect">
            <a:avLst/>
          </a:prstGeom>
          <a:solidFill>
            <a:schemeClr val="accent5"/>
          </a:solidFill>
          <a:ln cap="flat" cmpd="sng" w="12700">
            <a:solidFill>
              <a:srgbClr val="607D8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Hex Display</a:t>
            </a:r>
            <a:endParaRPr/>
          </a:p>
        </p:txBody>
      </p:sp>
      <p:sp>
        <p:nvSpPr>
          <p:cNvPr id="425" name="Google Shape;425;p4"/>
          <p:cNvSpPr/>
          <p:nvPr/>
        </p:nvSpPr>
        <p:spPr>
          <a:xfrm>
            <a:off x="6680339" y="5005864"/>
            <a:ext cx="1692900" cy="838200"/>
          </a:xfrm>
          <a:prstGeom prst="rect">
            <a:avLst/>
          </a:prstGeom>
          <a:solidFill>
            <a:schemeClr val="accent5"/>
          </a:solidFill>
          <a:ln cap="flat" cmpd="sng" w="12700">
            <a:solidFill>
              <a:srgbClr val="607D8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Generic </a:t>
            </a:r>
            <a:endParaRPr/>
          </a:p>
          <a:p>
            <a:pPr indent="0" lvl="0" marL="0" marR="0" rtl="0" algn="ctr">
              <a:spcBef>
                <a:spcPts val="0"/>
              </a:spcBef>
              <a:spcAft>
                <a:spcPts val="0"/>
              </a:spcAft>
              <a:buNone/>
            </a:pPr>
            <a:r>
              <a:rPr lang="en-US" sz="1800">
                <a:solidFill>
                  <a:schemeClr val="lt1"/>
                </a:solidFill>
                <a:latin typeface="Arial"/>
                <a:ea typeface="Arial"/>
                <a:cs typeface="Arial"/>
                <a:sym typeface="Arial"/>
              </a:rPr>
              <a:t>Push Button</a:t>
            </a:r>
            <a:endParaRPr/>
          </a:p>
        </p:txBody>
      </p:sp>
      <p:sp>
        <p:nvSpPr>
          <p:cNvPr id="426" name="Google Shape;426;p4"/>
          <p:cNvSpPr/>
          <p:nvPr/>
        </p:nvSpPr>
        <p:spPr>
          <a:xfrm>
            <a:off x="2514600" y="1210993"/>
            <a:ext cx="2334900" cy="503400"/>
          </a:xfrm>
          <a:prstGeom prst="rect">
            <a:avLst/>
          </a:prstGeom>
          <a:solidFill>
            <a:schemeClr val="accent1"/>
          </a:solidFill>
          <a:ln cap="flat" cmpd="sng" w="12700">
            <a:solidFill>
              <a:srgbClr val="256C8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µUSB Power Source</a:t>
            </a:r>
            <a:endParaRPr sz="1800">
              <a:solidFill>
                <a:schemeClr val="lt1"/>
              </a:solidFill>
              <a:latin typeface="Arial"/>
              <a:ea typeface="Arial"/>
              <a:cs typeface="Arial"/>
              <a:sym typeface="Arial"/>
            </a:endParaRPr>
          </a:p>
        </p:txBody>
      </p:sp>
      <p:cxnSp>
        <p:nvCxnSpPr>
          <p:cNvPr id="427" name="Google Shape;427;p4"/>
          <p:cNvCxnSpPr/>
          <p:nvPr/>
        </p:nvCxnSpPr>
        <p:spPr>
          <a:xfrm>
            <a:off x="3924300" y="1714501"/>
            <a:ext cx="0" cy="424800"/>
          </a:xfrm>
          <a:prstGeom prst="straightConnector1">
            <a:avLst/>
          </a:prstGeom>
          <a:noFill/>
          <a:ln cap="flat" cmpd="sng" w="9525">
            <a:solidFill>
              <a:srgbClr val="FF0000"/>
            </a:solidFill>
            <a:prstDash val="solid"/>
            <a:miter lim="800000"/>
            <a:headEnd len="sm" w="sm" type="none"/>
            <a:tailEnd len="sm" w="sm" type="none"/>
          </a:ln>
        </p:spPr>
      </p:cxnSp>
      <p:cxnSp>
        <p:nvCxnSpPr>
          <p:cNvPr id="428" name="Google Shape;428;p4"/>
          <p:cNvCxnSpPr>
            <a:endCxn id="421" idx="0"/>
          </p:cNvCxnSpPr>
          <p:nvPr/>
        </p:nvCxnSpPr>
        <p:spPr>
          <a:xfrm flipH="1" rot="-5400000">
            <a:off x="7354435" y="1402299"/>
            <a:ext cx="383100" cy="600"/>
          </a:xfrm>
          <a:prstGeom prst="bentConnector3">
            <a:avLst>
              <a:gd fmla="val 50000" name="adj1"/>
            </a:avLst>
          </a:prstGeom>
          <a:noFill/>
          <a:ln cap="flat" cmpd="sng" w="9525">
            <a:solidFill>
              <a:srgbClr val="FF0000"/>
            </a:solidFill>
            <a:prstDash val="solid"/>
            <a:miter lim="800000"/>
            <a:headEnd len="sm" w="sm" type="none"/>
            <a:tailEnd len="sm" w="sm" type="none"/>
          </a:ln>
        </p:spPr>
      </p:cxnSp>
      <p:cxnSp>
        <p:nvCxnSpPr>
          <p:cNvPr id="429" name="Google Shape;429;p4"/>
          <p:cNvCxnSpPr>
            <a:stCxn id="422" idx="2"/>
          </p:cNvCxnSpPr>
          <p:nvPr/>
        </p:nvCxnSpPr>
        <p:spPr>
          <a:xfrm rot="5400000">
            <a:off x="6349735" y="2175249"/>
            <a:ext cx="208200" cy="1156200"/>
          </a:xfrm>
          <a:prstGeom prst="bentConnector2">
            <a:avLst/>
          </a:prstGeom>
          <a:noFill/>
          <a:ln cap="flat" cmpd="sng" w="9525">
            <a:solidFill>
              <a:srgbClr val="FF0000"/>
            </a:solidFill>
            <a:prstDash val="solid"/>
            <a:miter lim="800000"/>
            <a:headEnd len="sm" w="sm" type="none"/>
            <a:tailEnd len="sm" w="sm" type="none"/>
          </a:ln>
        </p:spPr>
      </p:cxnSp>
      <p:cxnSp>
        <p:nvCxnSpPr>
          <p:cNvPr id="430" name="Google Shape;430;p4"/>
          <p:cNvCxnSpPr>
            <a:stCxn id="423" idx="2"/>
          </p:cNvCxnSpPr>
          <p:nvPr/>
        </p:nvCxnSpPr>
        <p:spPr>
          <a:xfrm rot="5400000">
            <a:off x="6740185" y="1784649"/>
            <a:ext cx="551100" cy="2280300"/>
          </a:xfrm>
          <a:prstGeom prst="bentConnector2">
            <a:avLst/>
          </a:prstGeom>
          <a:noFill/>
          <a:ln cap="flat" cmpd="sng" w="9525">
            <a:solidFill>
              <a:srgbClr val="FF0000"/>
            </a:solidFill>
            <a:prstDash val="solid"/>
            <a:miter lim="800000"/>
            <a:headEnd len="sm" w="sm" type="none"/>
            <a:tailEnd len="sm" w="sm" type="none"/>
          </a:ln>
        </p:spPr>
      </p:cxnSp>
      <p:cxnSp>
        <p:nvCxnSpPr>
          <p:cNvPr id="431" name="Google Shape;431;p4"/>
          <p:cNvCxnSpPr>
            <a:stCxn id="419" idx="2"/>
          </p:cNvCxnSpPr>
          <p:nvPr/>
        </p:nvCxnSpPr>
        <p:spPr>
          <a:xfrm rot="5400000">
            <a:off x="7383900" y="1135532"/>
            <a:ext cx="861600" cy="3877800"/>
          </a:xfrm>
          <a:prstGeom prst="bentConnector2">
            <a:avLst/>
          </a:prstGeom>
          <a:noFill/>
          <a:ln cap="flat" cmpd="sng" w="9525">
            <a:solidFill>
              <a:srgbClr val="FF0000"/>
            </a:solidFill>
            <a:prstDash val="solid"/>
            <a:miter lim="800000"/>
            <a:headEnd len="sm" w="sm" type="none"/>
            <a:tailEnd len="sm" w="sm" type="none"/>
          </a:ln>
        </p:spPr>
      </p:cxnSp>
      <p:cxnSp>
        <p:nvCxnSpPr>
          <p:cNvPr id="432" name="Google Shape;432;p4"/>
          <p:cNvCxnSpPr>
            <a:stCxn id="420" idx="2"/>
          </p:cNvCxnSpPr>
          <p:nvPr/>
        </p:nvCxnSpPr>
        <p:spPr>
          <a:xfrm rot="5400000">
            <a:off x="7774350" y="744932"/>
            <a:ext cx="1204500" cy="5001900"/>
          </a:xfrm>
          <a:prstGeom prst="bentConnector2">
            <a:avLst/>
          </a:prstGeom>
          <a:noFill/>
          <a:ln cap="flat" cmpd="sng" w="9525">
            <a:solidFill>
              <a:srgbClr val="FF0000"/>
            </a:solidFill>
            <a:prstDash val="solid"/>
            <a:miter lim="800000"/>
            <a:headEnd len="sm" w="sm" type="none"/>
            <a:tailEnd len="sm" w="sm" type="none"/>
          </a:ln>
        </p:spPr>
      </p:cxnSp>
      <p:sp>
        <p:nvSpPr>
          <p:cNvPr id="433" name="Google Shape;433;p4"/>
          <p:cNvSpPr txBox="1"/>
          <p:nvPr/>
        </p:nvSpPr>
        <p:spPr>
          <a:xfrm>
            <a:off x="9486900" y="4743196"/>
            <a:ext cx="342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D</a:t>
            </a:r>
            <a:endParaRPr/>
          </a:p>
        </p:txBody>
      </p:sp>
      <p:sp>
        <p:nvSpPr>
          <p:cNvPr id="434" name="Google Shape;434;p4"/>
          <p:cNvSpPr txBox="1"/>
          <p:nvPr/>
        </p:nvSpPr>
        <p:spPr>
          <a:xfrm>
            <a:off x="11239500" y="4743196"/>
            <a:ext cx="342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a:t>
            </a:r>
            <a:endParaRPr/>
          </a:p>
        </p:txBody>
      </p:sp>
      <p:cxnSp>
        <p:nvCxnSpPr>
          <p:cNvPr id="435" name="Google Shape;435;p4"/>
          <p:cNvCxnSpPr>
            <a:stCxn id="433" idx="0"/>
          </p:cNvCxnSpPr>
          <p:nvPr/>
        </p:nvCxnSpPr>
        <p:spPr>
          <a:xfrm flipH="1" rot="5400000">
            <a:off x="7662300" y="2747146"/>
            <a:ext cx="209400" cy="3782700"/>
          </a:xfrm>
          <a:prstGeom prst="bentConnector2">
            <a:avLst/>
          </a:prstGeom>
          <a:noFill/>
          <a:ln cap="flat" cmpd="sng" w="9525">
            <a:solidFill>
              <a:srgbClr val="FF0000"/>
            </a:solidFill>
            <a:prstDash val="solid"/>
            <a:miter lim="800000"/>
            <a:headEnd len="sm" w="sm" type="none"/>
            <a:tailEnd len="sm" w="sm" type="none"/>
          </a:ln>
        </p:spPr>
      </p:cxnSp>
      <p:cxnSp>
        <p:nvCxnSpPr>
          <p:cNvPr id="436" name="Google Shape;436;p4"/>
          <p:cNvCxnSpPr>
            <a:stCxn id="434" idx="0"/>
          </p:cNvCxnSpPr>
          <p:nvPr/>
        </p:nvCxnSpPr>
        <p:spPr>
          <a:xfrm flipH="1" rot="5400000">
            <a:off x="8367150" y="1699396"/>
            <a:ext cx="552300" cy="5535300"/>
          </a:xfrm>
          <a:prstGeom prst="bentConnector2">
            <a:avLst/>
          </a:prstGeom>
          <a:noFill/>
          <a:ln cap="flat" cmpd="sng" w="9525">
            <a:solidFill>
              <a:srgbClr val="FF0000"/>
            </a:solidFill>
            <a:prstDash val="solid"/>
            <a:miter lim="800000"/>
            <a:headEnd len="sm" w="sm" type="none"/>
            <a:tailEnd len="sm" w="sm" type="none"/>
          </a:ln>
        </p:spPr>
      </p:cxnSp>
      <p:cxnSp>
        <p:nvCxnSpPr>
          <p:cNvPr id="437" name="Google Shape;437;p4"/>
          <p:cNvCxnSpPr>
            <a:stCxn id="425" idx="0"/>
          </p:cNvCxnSpPr>
          <p:nvPr/>
        </p:nvCxnSpPr>
        <p:spPr>
          <a:xfrm flipH="1" rot="5400000">
            <a:off x="6617639" y="4096714"/>
            <a:ext cx="167100" cy="1651200"/>
          </a:xfrm>
          <a:prstGeom prst="bentConnector2">
            <a:avLst/>
          </a:prstGeom>
          <a:noFill/>
          <a:ln cap="flat" cmpd="sng" w="9525">
            <a:solidFill>
              <a:srgbClr val="FF0000"/>
            </a:solidFill>
            <a:prstDash val="solid"/>
            <a:miter lim="800000"/>
            <a:headEnd len="sm" w="sm" type="none"/>
            <a:tailEnd len="sm" w="sm" type="none"/>
          </a:ln>
        </p:spPr>
      </p:cxnSp>
      <p:sp>
        <p:nvSpPr>
          <p:cNvPr id="438" name="Google Shape;438;p4"/>
          <p:cNvSpPr txBox="1"/>
          <p:nvPr/>
        </p:nvSpPr>
        <p:spPr>
          <a:xfrm>
            <a:off x="3698186" y="3086100"/>
            <a:ext cx="12549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Digital Inputs</a:t>
            </a:r>
            <a:endParaRPr/>
          </a:p>
        </p:txBody>
      </p:sp>
      <p:cxnSp>
        <p:nvCxnSpPr>
          <p:cNvPr id="439" name="Google Shape;439;p4"/>
          <p:cNvCxnSpPr>
            <a:stCxn id="438" idx="3"/>
          </p:cNvCxnSpPr>
          <p:nvPr/>
        </p:nvCxnSpPr>
        <p:spPr>
          <a:xfrm flipH="1" rot="10800000">
            <a:off x="4953086" y="3200400"/>
            <a:ext cx="266700" cy="39600"/>
          </a:xfrm>
          <a:prstGeom prst="bentConnector3">
            <a:avLst>
              <a:gd fmla="val 50000" name="adj1"/>
            </a:avLst>
          </a:prstGeom>
          <a:noFill/>
          <a:ln cap="flat" cmpd="sng" w="9525">
            <a:solidFill>
              <a:srgbClr val="FF0000"/>
            </a:solidFill>
            <a:prstDash val="solid"/>
            <a:miter lim="800000"/>
            <a:headEnd len="sm" w="sm" type="none"/>
            <a:tailEnd len="sm" w="sm" type="none"/>
          </a:ln>
        </p:spPr>
      </p:cxnSp>
      <p:cxnSp>
        <p:nvCxnSpPr>
          <p:cNvPr id="440" name="Google Shape;440;p4"/>
          <p:cNvCxnSpPr>
            <a:stCxn id="438" idx="3"/>
          </p:cNvCxnSpPr>
          <p:nvPr/>
        </p:nvCxnSpPr>
        <p:spPr>
          <a:xfrm>
            <a:off x="4953086" y="3240000"/>
            <a:ext cx="122700" cy="608100"/>
          </a:xfrm>
          <a:prstGeom prst="bentConnector2">
            <a:avLst/>
          </a:prstGeom>
          <a:noFill/>
          <a:ln cap="flat" cmpd="sng" w="9525">
            <a:solidFill>
              <a:srgbClr val="FF0000"/>
            </a:solidFill>
            <a:prstDash val="solid"/>
            <a:miter lim="800000"/>
            <a:headEnd len="sm" w="sm" type="none"/>
            <a:tailEnd len="sm" w="sm" type="none"/>
          </a:ln>
        </p:spPr>
      </p:cxnSp>
      <p:cxnSp>
        <p:nvCxnSpPr>
          <p:cNvPr id="441" name="Google Shape;441;p4"/>
          <p:cNvCxnSpPr/>
          <p:nvPr/>
        </p:nvCxnSpPr>
        <p:spPr>
          <a:xfrm>
            <a:off x="5075583" y="3848101"/>
            <a:ext cx="144000" cy="0"/>
          </a:xfrm>
          <a:prstGeom prst="straightConnector1">
            <a:avLst/>
          </a:prstGeom>
          <a:noFill/>
          <a:ln cap="flat" cmpd="sng" w="9525">
            <a:solidFill>
              <a:srgbClr val="FF0000"/>
            </a:solidFill>
            <a:prstDash val="solid"/>
            <a:miter lim="800000"/>
            <a:headEnd len="sm" w="sm" type="none"/>
            <a:tailEnd len="sm" w="sm" type="none"/>
          </a:ln>
        </p:spPr>
      </p:cxnSp>
      <p:cxnSp>
        <p:nvCxnSpPr>
          <p:cNvPr id="442" name="Google Shape;442;p4"/>
          <p:cNvCxnSpPr/>
          <p:nvPr/>
        </p:nvCxnSpPr>
        <p:spPr>
          <a:xfrm>
            <a:off x="5075583" y="3848101"/>
            <a:ext cx="0" cy="990600"/>
          </a:xfrm>
          <a:prstGeom prst="straightConnector1">
            <a:avLst/>
          </a:prstGeom>
          <a:noFill/>
          <a:ln cap="flat" cmpd="sng" w="9525">
            <a:solidFill>
              <a:srgbClr val="FF0000"/>
            </a:solidFill>
            <a:prstDash val="solid"/>
            <a:miter lim="800000"/>
            <a:headEnd len="sm" w="sm" type="none"/>
            <a:tailEnd len="sm" w="sm" type="none"/>
          </a:ln>
        </p:spPr>
      </p:cxnSp>
      <p:cxnSp>
        <p:nvCxnSpPr>
          <p:cNvPr id="443" name="Google Shape;443;p4"/>
          <p:cNvCxnSpPr/>
          <p:nvPr/>
        </p:nvCxnSpPr>
        <p:spPr>
          <a:xfrm>
            <a:off x="5075583" y="4838699"/>
            <a:ext cx="144000" cy="0"/>
          </a:xfrm>
          <a:prstGeom prst="straightConnector1">
            <a:avLst/>
          </a:prstGeom>
          <a:noFill/>
          <a:ln cap="flat" cmpd="sng" w="9525">
            <a:solidFill>
              <a:srgbClr val="FF0000"/>
            </a:solidFill>
            <a:prstDash val="solid"/>
            <a:miter lim="800000"/>
            <a:headEnd len="sm" w="sm" type="none"/>
            <a:tailEnd len="sm" w="sm" type="none"/>
          </a:ln>
        </p:spPr>
      </p:cxnSp>
      <p:sp>
        <p:nvSpPr>
          <p:cNvPr id="444" name="Google Shape;444;p4"/>
          <p:cNvSpPr txBox="1"/>
          <p:nvPr/>
        </p:nvSpPr>
        <p:spPr>
          <a:xfrm>
            <a:off x="4533900" y="2139217"/>
            <a:ext cx="9906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sys Vout</a:t>
            </a:r>
            <a:endParaRPr>
              <a:solidFill>
                <a:schemeClr val="dk1"/>
              </a:solidFill>
            </a:endParaRPr>
          </a:p>
        </p:txBody>
      </p:sp>
      <p:cxnSp>
        <p:nvCxnSpPr>
          <p:cNvPr id="445" name="Google Shape;445;p4"/>
          <p:cNvCxnSpPr>
            <a:stCxn id="418" idx="0"/>
          </p:cNvCxnSpPr>
          <p:nvPr/>
        </p:nvCxnSpPr>
        <p:spPr>
          <a:xfrm rot="5400000">
            <a:off x="7356900" y="-733701"/>
            <a:ext cx="545100" cy="5200800"/>
          </a:xfrm>
          <a:prstGeom prst="bentConnector4">
            <a:avLst>
              <a:gd fmla="val -68203" name="adj1"/>
              <a:gd fmla="val 100241" name="adj2"/>
            </a:avLst>
          </a:prstGeom>
          <a:noFill/>
          <a:ln cap="flat" cmpd="sng" w="9525">
            <a:solidFill>
              <a:srgbClr val="FF0000"/>
            </a:solidFill>
            <a:prstDash val="solid"/>
            <a:round/>
            <a:headEnd len="med" w="med" type="none"/>
            <a:tailEnd len="med" w="med" type="none"/>
          </a:ln>
        </p:spPr>
      </p:cxnSp>
      <p:sp>
        <p:nvSpPr>
          <p:cNvPr id="446" name="Google Shape;446;p4"/>
          <p:cNvSpPr txBox="1"/>
          <p:nvPr/>
        </p:nvSpPr>
        <p:spPr>
          <a:xfrm>
            <a:off x="8496300" y="1211000"/>
            <a:ext cx="762000" cy="5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Power</a:t>
            </a:r>
            <a:endParaRPr/>
          </a:p>
        </p:txBody>
      </p:sp>
      <p:sp>
        <p:nvSpPr>
          <p:cNvPr id="447" name="Google Shape;447;p4"/>
          <p:cNvSpPr/>
          <p:nvPr/>
        </p:nvSpPr>
        <p:spPr>
          <a:xfrm>
            <a:off x="87150" y="2680700"/>
            <a:ext cx="1990200" cy="1385100"/>
          </a:xfrm>
          <a:prstGeom prst="rect">
            <a:avLst/>
          </a:prstGeom>
          <a:solidFill>
            <a:schemeClr val="accent4"/>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rPr>
              <a:t>Large Enclosed </a:t>
            </a:r>
            <a:endParaRPr>
              <a:solidFill>
                <a:srgbClr val="FFFFFF"/>
              </a:solidFill>
            </a:endParaRPr>
          </a:p>
          <a:p>
            <a:pPr indent="0" lvl="0" marL="0" rtl="0" algn="ctr">
              <a:spcBef>
                <a:spcPts val="0"/>
              </a:spcBef>
              <a:spcAft>
                <a:spcPts val="0"/>
              </a:spcAft>
              <a:buNone/>
            </a:pPr>
            <a:r>
              <a:rPr lang="en-US">
                <a:solidFill>
                  <a:srgbClr val="FFFFFF"/>
                </a:solidFill>
              </a:rPr>
              <a:t>Piazo Element</a:t>
            </a:r>
            <a:endParaRPr>
              <a:solidFill>
                <a:srgbClr val="FFFFFF"/>
              </a:solidFill>
            </a:endParaRPr>
          </a:p>
        </p:txBody>
      </p:sp>
      <p:sp>
        <p:nvSpPr>
          <p:cNvPr id="448" name="Google Shape;448;p4"/>
          <p:cNvSpPr txBox="1"/>
          <p:nvPr/>
        </p:nvSpPr>
        <p:spPr>
          <a:xfrm>
            <a:off x="1696625" y="2649250"/>
            <a:ext cx="365700" cy="4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t>+</a:t>
            </a:r>
            <a:endParaRPr sz="2400"/>
          </a:p>
        </p:txBody>
      </p:sp>
      <p:sp>
        <p:nvSpPr>
          <p:cNvPr id="449" name="Google Shape;449;p4"/>
          <p:cNvSpPr txBox="1"/>
          <p:nvPr/>
        </p:nvSpPr>
        <p:spPr>
          <a:xfrm>
            <a:off x="1701625" y="3045900"/>
            <a:ext cx="612000" cy="7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p:txBody>
      </p:sp>
      <p:cxnSp>
        <p:nvCxnSpPr>
          <p:cNvPr id="450" name="Google Shape;450;p4"/>
          <p:cNvCxnSpPr/>
          <p:nvPr/>
        </p:nvCxnSpPr>
        <p:spPr>
          <a:xfrm flipH="1" rot="10800000">
            <a:off x="2062325" y="2871700"/>
            <a:ext cx="480900" cy="7800"/>
          </a:xfrm>
          <a:prstGeom prst="straightConnector1">
            <a:avLst/>
          </a:prstGeom>
          <a:noFill/>
          <a:ln cap="flat" cmpd="sng" w="9525">
            <a:solidFill>
              <a:srgbClr val="FF0000"/>
            </a:solidFill>
            <a:prstDash val="solid"/>
            <a:round/>
            <a:headEnd len="med" w="med" type="none"/>
            <a:tailEnd len="med" w="med" type="none"/>
          </a:ln>
        </p:spPr>
      </p:cxnSp>
      <p:sp>
        <p:nvSpPr>
          <p:cNvPr id="451" name="Google Shape;451;p4"/>
          <p:cNvSpPr txBox="1"/>
          <p:nvPr/>
        </p:nvSpPr>
        <p:spPr>
          <a:xfrm>
            <a:off x="2543225" y="2690950"/>
            <a:ext cx="9525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PWM1 A</a:t>
            </a:r>
            <a:endParaRPr/>
          </a:p>
        </p:txBody>
      </p:sp>
      <p:sp>
        <p:nvSpPr>
          <p:cNvPr id="452" name="Google Shape;452;p4"/>
          <p:cNvSpPr txBox="1"/>
          <p:nvPr/>
        </p:nvSpPr>
        <p:spPr>
          <a:xfrm>
            <a:off x="609600" y="6297750"/>
            <a:ext cx="7943700" cy="5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*Note: GPIOs labeled are likely to change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5"/>
          <p:cNvSpPr txBox="1"/>
          <p:nvPr>
            <p:ph type="title"/>
          </p:nvPr>
        </p:nvSpPr>
        <p:spPr>
          <a:xfrm>
            <a:off x="609600" y="228600"/>
            <a:ext cx="10972800" cy="91440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6F8B"/>
              </a:buClr>
              <a:buSzPts val="3200"/>
              <a:buFont typeface="Arial"/>
              <a:buNone/>
            </a:pPr>
            <a:r>
              <a:rPr lang="en-US"/>
              <a:t>Power Block Diagram</a:t>
            </a:r>
            <a:endParaRPr/>
          </a:p>
        </p:txBody>
      </p:sp>
      <p:sp>
        <p:nvSpPr>
          <p:cNvPr id="459" name="Google Shape;459;p5"/>
          <p:cNvSpPr/>
          <p:nvPr/>
        </p:nvSpPr>
        <p:spPr>
          <a:xfrm>
            <a:off x="3412877" y="2046555"/>
            <a:ext cx="3352800" cy="3254962"/>
          </a:xfrm>
          <a:prstGeom prst="roundRect">
            <a:avLst>
              <a:gd fmla="val 16667" name="adj"/>
            </a:avLst>
          </a:prstGeom>
          <a:solidFill>
            <a:schemeClr val="accent1"/>
          </a:solidFill>
          <a:ln cap="flat" cmpd="sng" w="12700">
            <a:solidFill>
              <a:srgbClr val="256C8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Pocketbeagle</a:t>
            </a:r>
            <a:endParaRPr/>
          </a:p>
        </p:txBody>
      </p:sp>
      <p:sp>
        <p:nvSpPr>
          <p:cNvPr id="460" name="Google Shape;460;p5"/>
          <p:cNvSpPr txBox="1"/>
          <p:nvPr/>
        </p:nvSpPr>
        <p:spPr>
          <a:xfrm>
            <a:off x="3709509" y="2164959"/>
            <a:ext cx="13335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USB0</a:t>
            </a:r>
            <a:endParaRPr/>
          </a:p>
        </p:txBody>
      </p:sp>
      <p:sp>
        <p:nvSpPr>
          <p:cNvPr id="461" name="Google Shape;461;p5"/>
          <p:cNvSpPr/>
          <p:nvPr/>
        </p:nvSpPr>
        <p:spPr>
          <a:xfrm>
            <a:off x="9462494" y="3109434"/>
            <a:ext cx="2171700" cy="1028700"/>
          </a:xfrm>
          <a:prstGeom prst="rect">
            <a:avLst/>
          </a:prstGeom>
          <a:solidFill>
            <a:schemeClr val="accent4"/>
          </a:solidFill>
          <a:ln cap="flat" cmpd="sng" w="12700">
            <a:solidFill>
              <a:srgbClr val="5966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HC – SR04</a:t>
            </a:r>
            <a:endParaRPr/>
          </a:p>
        </p:txBody>
      </p:sp>
      <p:sp>
        <p:nvSpPr>
          <p:cNvPr id="462" name="Google Shape;462;p5"/>
          <p:cNvSpPr txBox="1"/>
          <p:nvPr/>
        </p:nvSpPr>
        <p:spPr>
          <a:xfrm>
            <a:off x="9576794" y="3126577"/>
            <a:ext cx="838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VCC</a:t>
            </a:r>
            <a:endParaRPr/>
          </a:p>
        </p:txBody>
      </p:sp>
      <p:sp>
        <p:nvSpPr>
          <p:cNvPr id="463" name="Google Shape;463;p5"/>
          <p:cNvSpPr txBox="1"/>
          <p:nvPr/>
        </p:nvSpPr>
        <p:spPr>
          <a:xfrm>
            <a:off x="10691633" y="3110587"/>
            <a:ext cx="9525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GND</a:t>
            </a:r>
            <a:endParaRPr/>
          </a:p>
        </p:txBody>
      </p:sp>
      <p:sp>
        <p:nvSpPr>
          <p:cNvPr id="464" name="Google Shape;464;p5"/>
          <p:cNvSpPr/>
          <p:nvPr/>
        </p:nvSpPr>
        <p:spPr>
          <a:xfrm>
            <a:off x="8911670" y="4934220"/>
            <a:ext cx="2590800" cy="1204437"/>
          </a:xfrm>
          <a:prstGeom prst="rect">
            <a:avLst/>
          </a:prstGeom>
          <a:solidFill>
            <a:schemeClr val="accent5"/>
          </a:solidFill>
          <a:ln cap="flat" cmpd="sng" w="12700">
            <a:solidFill>
              <a:srgbClr val="607D8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Hex Display</a:t>
            </a:r>
            <a:endParaRPr/>
          </a:p>
        </p:txBody>
      </p:sp>
      <p:sp>
        <p:nvSpPr>
          <p:cNvPr id="465" name="Google Shape;465;p5"/>
          <p:cNvSpPr/>
          <p:nvPr/>
        </p:nvSpPr>
        <p:spPr>
          <a:xfrm>
            <a:off x="2171700" y="5300184"/>
            <a:ext cx="1368533" cy="728893"/>
          </a:xfrm>
          <a:prstGeom prst="rect">
            <a:avLst/>
          </a:prstGeom>
          <a:solidFill>
            <a:schemeClr val="accent5"/>
          </a:solidFill>
          <a:ln cap="flat" cmpd="sng" w="12700">
            <a:solidFill>
              <a:srgbClr val="607D8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Generic </a:t>
            </a:r>
            <a:endParaRPr/>
          </a:p>
          <a:p>
            <a:pPr indent="0" lvl="0" marL="0" marR="0" rtl="0" algn="ctr">
              <a:spcBef>
                <a:spcPts val="0"/>
              </a:spcBef>
              <a:spcAft>
                <a:spcPts val="0"/>
              </a:spcAft>
              <a:buNone/>
            </a:pPr>
            <a:r>
              <a:rPr lang="en-US" sz="1800">
                <a:solidFill>
                  <a:schemeClr val="lt1"/>
                </a:solidFill>
                <a:latin typeface="Arial"/>
                <a:ea typeface="Arial"/>
                <a:cs typeface="Arial"/>
                <a:sym typeface="Arial"/>
              </a:rPr>
              <a:t>Push Button</a:t>
            </a:r>
            <a:endParaRPr/>
          </a:p>
        </p:txBody>
      </p:sp>
      <p:sp>
        <p:nvSpPr>
          <p:cNvPr id="466" name="Google Shape;466;p5"/>
          <p:cNvSpPr/>
          <p:nvPr/>
        </p:nvSpPr>
        <p:spPr>
          <a:xfrm>
            <a:off x="2967273" y="1211412"/>
            <a:ext cx="2334868" cy="503508"/>
          </a:xfrm>
          <a:prstGeom prst="rect">
            <a:avLst/>
          </a:prstGeom>
          <a:solidFill>
            <a:schemeClr val="accent1"/>
          </a:solidFill>
          <a:ln cap="flat" cmpd="sng" w="12700">
            <a:solidFill>
              <a:srgbClr val="256C8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µUSB Power Source</a:t>
            </a:r>
            <a:endParaRPr sz="1800">
              <a:solidFill>
                <a:schemeClr val="lt1"/>
              </a:solidFill>
              <a:latin typeface="Arial"/>
              <a:ea typeface="Arial"/>
              <a:cs typeface="Arial"/>
              <a:sym typeface="Arial"/>
            </a:endParaRPr>
          </a:p>
        </p:txBody>
      </p:sp>
      <p:cxnSp>
        <p:nvCxnSpPr>
          <p:cNvPr id="467" name="Google Shape;467;p5"/>
          <p:cNvCxnSpPr/>
          <p:nvPr/>
        </p:nvCxnSpPr>
        <p:spPr>
          <a:xfrm>
            <a:off x="4103070" y="1736413"/>
            <a:ext cx="0" cy="332054"/>
          </a:xfrm>
          <a:prstGeom prst="straightConnector1">
            <a:avLst/>
          </a:prstGeom>
          <a:noFill/>
          <a:ln cap="flat" cmpd="sng" w="9525">
            <a:solidFill>
              <a:srgbClr val="FF0000"/>
            </a:solidFill>
            <a:prstDash val="solid"/>
            <a:miter lim="800000"/>
            <a:headEnd len="sm" w="sm" type="none"/>
            <a:tailEnd len="sm" w="sm" type="none"/>
          </a:ln>
        </p:spPr>
      </p:cxnSp>
      <p:sp>
        <p:nvSpPr>
          <p:cNvPr id="468" name="Google Shape;468;p5"/>
          <p:cNvSpPr txBox="1"/>
          <p:nvPr/>
        </p:nvSpPr>
        <p:spPr>
          <a:xfrm>
            <a:off x="8988069" y="5359429"/>
            <a:ext cx="3429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t>
            </a:r>
            <a:endParaRPr/>
          </a:p>
        </p:txBody>
      </p:sp>
      <p:sp>
        <p:nvSpPr>
          <p:cNvPr id="469" name="Google Shape;469;p5"/>
          <p:cNvSpPr txBox="1"/>
          <p:nvPr/>
        </p:nvSpPr>
        <p:spPr>
          <a:xfrm>
            <a:off x="8997095" y="4947988"/>
            <a:ext cx="3429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t>
            </a:r>
            <a:endParaRPr/>
          </a:p>
        </p:txBody>
      </p:sp>
      <p:sp>
        <p:nvSpPr>
          <p:cNvPr id="470" name="Google Shape;470;p5"/>
          <p:cNvSpPr/>
          <p:nvPr/>
        </p:nvSpPr>
        <p:spPr>
          <a:xfrm>
            <a:off x="9464151" y="1603621"/>
            <a:ext cx="2171700" cy="1028700"/>
          </a:xfrm>
          <a:prstGeom prst="rect">
            <a:avLst/>
          </a:prstGeom>
          <a:solidFill>
            <a:schemeClr val="accent4"/>
          </a:solidFill>
          <a:ln cap="flat" cmpd="sng" w="12700">
            <a:solidFill>
              <a:srgbClr val="5966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HC – SR04</a:t>
            </a:r>
            <a:endParaRPr/>
          </a:p>
        </p:txBody>
      </p:sp>
      <p:sp>
        <p:nvSpPr>
          <p:cNvPr id="471" name="Google Shape;471;p5"/>
          <p:cNvSpPr txBox="1"/>
          <p:nvPr/>
        </p:nvSpPr>
        <p:spPr>
          <a:xfrm>
            <a:off x="9578451" y="1620764"/>
            <a:ext cx="838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VCC</a:t>
            </a:r>
            <a:endParaRPr/>
          </a:p>
        </p:txBody>
      </p:sp>
      <p:sp>
        <p:nvSpPr>
          <p:cNvPr id="472" name="Google Shape;472;p5"/>
          <p:cNvSpPr txBox="1"/>
          <p:nvPr/>
        </p:nvSpPr>
        <p:spPr>
          <a:xfrm>
            <a:off x="10693290" y="1604774"/>
            <a:ext cx="9525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GND</a:t>
            </a:r>
            <a:endParaRPr/>
          </a:p>
        </p:txBody>
      </p:sp>
      <p:cxnSp>
        <p:nvCxnSpPr>
          <p:cNvPr id="473" name="Google Shape;473;p5"/>
          <p:cNvCxnSpPr>
            <a:stCxn id="471" idx="0"/>
            <a:endCxn id="474" idx="0"/>
          </p:cNvCxnSpPr>
          <p:nvPr/>
        </p:nvCxnSpPr>
        <p:spPr>
          <a:xfrm rot="5400000">
            <a:off x="7885851" y="-36436"/>
            <a:ext cx="454500" cy="3768900"/>
          </a:xfrm>
          <a:prstGeom prst="bentConnector3">
            <a:avLst>
              <a:gd fmla="val -20957" name="adj1"/>
            </a:avLst>
          </a:prstGeom>
          <a:noFill/>
          <a:ln cap="flat" cmpd="sng" w="9525">
            <a:solidFill>
              <a:srgbClr val="FF0000"/>
            </a:solidFill>
            <a:prstDash val="solid"/>
            <a:miter lim="800000"/>
            <a:headEnd len="sm" w="sm" type="none"/>
            <a:tailEnd len="sm" w="sm" type="none"/>
          </a:ln>
        </p:spPr>
      </p:cxnSp>
      <p:cxnSp>
        <p:nvCxnSpPr>
          <p:cNvPr id="475" name="Google Shape;475;p5"/>
          <p:cNvCxnSpPr>
            <a:stCxn id="472" idx="0"/>
            <a:endCxn id="476" idx="0"/>
          </p:cNvCxnSpPr>
          <p:nvPr/>
        </p:nvCxnSpPr>
        <p:spPr>
          <a:xfrm rot="5400000">
            <a:off x="8094840" y="-1009426"/>
            <a:ext cx="460500" cy="5688900"/>
          </a:xfrm>
          <a:prstGeom prst="bentConnector3">
            <a:avLst>
              <a:gd fmla="val -31027" name="adj1"/>
            </a:avLst>
          </a:prstGeom>
          <a:noFill/>
          <a:ln cap="flat" cmpd="sng" w="9525">
            <a:solidFill>
              <a:srgbClr val="FF0000"/>
            </a:solidFill>
            <a:prstDash val="solid"/>
            <a:miter lim="800000"/>
            <a:headEnd len="sm" w="sm" type="none"/>
            <a:tailEnd len="sm" w="sm" type="none"/>
          </a:ln>
        </p:spPr>
      </p:cxnSp>
      <p:cxnSp>
        <p:nvCxnSpPr>
          <p:cNvPr id="477" name="Google Shape;477;p5"/>
          <p:cNvCxnSpPr>
            <a:stCxn id="462" idx="0"/>
          </p:cNvCxnSpPr>
          <p:nvPr/>
        </p:nvCxnSpPr>
        <p:spPr>
          <a:xfrm flipH="1" rot="5400000">
            <a:off x="9540494" y="2671177"/>
            <a:ext cx="175800" cy="735000"/>
          </a:xfrm>
          <a:prstGeom prst="bentConnector2">
            <a:avLst/>
          </a:prstGeom>
          <a:noFill/>
          <a:ln cap="flat" cmpd="sng" w="9525">
            <a:solidFill>
              <a:srgbClr val="FF0000"/>
            </a:solidFill>
            <a:prstDash val="solid"/>
            <a:miter lim="800000"/>
            <a:headEnd len="sm" w="sm" type="none"/>
            <a:tailEnd len="sm" w="sm" type="none"/>
          </a:ln>
        </p:spPr>
      </p:cxnSp>
      <p:sp>
        <p:nvSpPr>
          <p:cNvPr id="478" name="Google Shape;478;p5"/>
          <p:cNvSpPr txBox="1"/>
          <p:nvPr/>
        </p:nvSpPr>
        <p:spPr>
          <a:xfrm>
            <a:off x="9576794" y="2253517"/>
            <a:ext cx="838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Echo</a:t>
            </a:r>
            <a:endParaRPr/>
          </a:p>
        </p:txBody>
      </p:sp>
      <p:sp>
        <p:nvSpPr>
          <p:cNvPr id="479" name="Google Shape;479;p5"/>
          <p:cNvSpPr txBox="1"/>
          <p:nvPr/>
        </p:nvSpPr>
        <p:spPr>
          <a:xfrm>
            <a:off x="9576794" y="3748061"/>
            <a:ext cx="838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Echo</a:t>
            </a:r>
            <a:endParaRPr/>
          </a:p>
        </p:txBody>
      </p:sp>
      <p:sp>
        <p:nvSpPr>
          <p:cNvPr id="480" name="Google Shape;480;p5"/>
          <p:cNvSpPr txBox="1"/>
          <p:nvPr/>
        </p:nvSpPr>
        <p:spPr>
          <a:xfrm>
            <a:off x="7841608" y="882865"/>
            <a:ext cx="7437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5V</a:t>
            </a:r>
            <a:endParaRPr/>
          </a:p>
        </p:txBody>
      </p:sp>
      <p:sp>
        <p:nvSpPr>
          <p:cNvPr id="481" name="Google Shape;481;p5"/>
          <p:cNvSpPr txBox="1"/>
          <p:nvPr/>
        </p:nvSpPr>
        <p:spPr>
          <a:xfrm>
            <a:off x="3566979" y="1696072"/>
            <a:ext cx="10651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5V</a:t>
            </a:r>
            <a:endParaRPr/>
          </a:p>
        </p:txBody>
      </p:sp>
      <p:sp>
        <p:nvSpPr>
          <p:cNvPr id="482" name="Google Shape;482;p5"/>
          <p:cNvSpPr txBox="1"/>
          <p:nvPr/>
        </p:nvSpPr>
        <p:spPr>
          <a:xfrm>
            <a:off x="5719754" y="2407405"/>
            <a:ext cx="1102831"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GPIO 58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GND</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US" sz="1400">
                <a:solidFill>
                  <a:schemeClr val="dk1"/>
                </a:solidFill>
                <a:latin typeface="Arial"/>
                <a:ea typeface="Arial"/>
                <a:cs typeface="Arial"/>
                <a:sym typeface="Arial"/>
              </a:rPr>
              <a:t>GPIO 60</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GND</a:t>
            </a:r>
            <a:endParaRPr/>
          </a:p>
        </p:txBody>
      </p:sp>
      <p:sp>
        <p:nvSpPr>
          <p:cNvPr id="483" name="Google Shape;483;p5"/>
          <p:cNvSpPr/>
          <p:nvPr/>
        </p:nvSpPr>
        <p:spPr>
          <a:xfrm>
            <a:off x="8313074" y="2294625"/>
            <a:ext cx="582267" cy="287115"/>
          </a:xfrm>
          <a:prstGeom prst="rect">
            <a:avLst/>
          </a:prstGeom>
          <a:solidFill>
            <a:schemeClr val="accent1"/>
          </a:solidFill>
          <a:ln cap="flat" cmpd="sng" w="12700">
            <a:solidFill>
              <a:srgbClr val="256C8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1k R1</a:t>
            </a:r>
            <a:endParaRPr/>
          </a:p>
        </p:txBody>
      </p:sp>
      <p:sp>
        <p:nvSpPr>
          <p:cNvPr id="484" name="Google Shape;484;p5"/>
          <p:cNvSpPr/>
          <p:nvPr/>
        </p:nvSpPr>
        <p:spPr>
          <a:xfrm>
            <a:off x="7135410" y="2634808"/>
            <a:ext cx="691768" cy="287115"/>
          </a:xfrm>
          <a:prstGeom prst="rect">
            <a:avLst/>
          </a:prstGeom>
          <a:solidFill>
            <a:schemeClr val="accent1"/>
          </a:solidFill>
          <a:ln cap="flat" cmpd="sng" w="12700">
            <a:solidFill>
              <a:srgbClr val="256C8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2k R2</a:t>
            </a:r>
            <a:endParaRPr/>
          </a:p>
        </p:txBody>
      </p:sp>
      <p:cxnSp>
        <p:nvCxnSpPr>
          <p:cNvPr id="485" name="Google Shape;485;p5"/>
          <p:cNvCxnSpPr>
            <a:stCxn id="478" idx="1"/>
            <a:endCxn id="483" idx="3"/>
          </p:cNvCxnSpPr>
          <p:nvPr/>
        </p:nvCxnSpPr>
        <p:spPr>
          <a:xfrm rot="10800000">
            <a:off x="8895194" y="2438183"/>
            <a:ext cx="681600" cy="0"/>
          </a:xfrm>
          <a:prstGeom prst="straightConnector1">
            <a:avLst/>
          </a:prstGeom>
          <a:noFill/>
          <a:ln cap="flat" cmpd="sng" w="9525">
            <a:solidFill>
              <a:srgbClr val="FF0000"/>
            </a:solidFill>
            <a:prstDash val="solid"/>
            <a:miter lim="800000"/>
            <a:headEnd len="sm" w="sm" type="none"/>
            <a:tailEnd len="sm" w="sm" type="none"/>
          </a:ln>
        </p:spPr>
      </p:cxnSp>
      <p:cxnSp>
        <p:nvCxnSpPr>
          <p:cNvPr id="486" name="Google Shape;486;p5"/>
          <p:cNvCxnSpPr>
            <a:stCxn id="483" idx="1"/>
            <a:endCxn id="484" idx="3"/>
          </p:cNvCxnSpPr>
          <p:nvPr/>
        </p:nvCxnSpPr>
        <p:spPr>
          <a:xfrm flipH="1">
            <a:off x="7827074" y="2438183"/>
            <a:ext cx="486000" cy="340200"/>
          </a:xfrm>
          <a:prstGeom prst="bentConnector3">
            <a:avLst>
              <a:gd fmla="val 50000" name="adj1"/>
            </a:avLst>
          </a:prstGeom>
          <a:noFill/>
          <a:ln cap="flat" cmpd="sng" w="9525">
            <a:solidFill>
              <a:srgbClr val="FF0000"/>
            </a:solidFill>
            <a:prstDash val="solid"/>
            <a:miter lim="800000"/>
            <a:headEnd len="sm" w="sm" type="none"/>
            <a:tailEnd len="sm" w="sm" type="none"/>
          </a:ln>
        </p:spPr>
      </p:cxnSp>
      <p:cxnSp>
        <p:nvCxnSpPr>
          <p:cNvPr id="487" name="Google Shape;487;p5"/>
          <p:cNvCxnSpPr/>
          <p:nvPr/>
        </p:nvCxnSpPr>
        <p:spPr>
          <a:xfrm rot="10800000">
            <a:off x="6654473" y="2581740"/>
            <a:ext cx="1413607" cy="0"/>
          </a:xfrm>
          <a:prstGeom prst="straightConnector1">
            <a:avLst/>
          </a:prstGeom>
          <a:noFill/>
          <a:ln cap="flat" cmpd="sng" w="9525">
            <a:solidFill>
              <a:srgbClr val="FF0000"/>
            </a:solidFill>
            <a:prstDash val="solid"/>
            <a:miter lim="800000"/>
            <a:headEnd len="sm" w="sm" type="none"/>
            <a:tailEnd len="sm" w="sm" type="none"/>
          </a:ln>
        </p:spPr>
      </p:cxnSp>
      <p:cxnSp>
        <p:nvCxnSpPr>
          <p:cNvPr id="488" name="Google Shape;488;p5"/>
          <p:cNvCxnSpPr>
            <a:stCxn id="484" idx="1"/>
          </p:cNvCxnSpPr>
          <p:nvPr/>
        </p:nvCxnSpPr>
        <p:spPr>
          <a:xfrm rot="10800000">
            <a:off x="6769710" y="2778366"/>
            <a:ext cx="365700" cy="0"/>
          </a:xfrm>
          <a:prstGeom prst="straightConnector1">
            <a:avLst/>
          </a:prstGeom>
          <a:noFill/>
          <a:ln cap="flat" cmpd="sng" w="9525">
            <a:solidFill>
              <a:srgbClr val="FF0000"/>
            </a:solidFill>
            <a:prstDash val="solid"/>
            <a:miter lim="800000"/>
            <a:headEnd len="sm" w="sm" type="none"/>
            <a:tailEnd len="sm" w="sm" type="none"/>
          </a:ln>
        </p:spPr>
      </p:cxnSp>
      <p:sp>
        <p:nvSpPr>
          <p:cNvPr id="489" name="Google Shape;489;p5"/>
          <p:cNvSpPr txBox="1"/>
          <p:nvPr/>
        </p:nvSpPr>
        <p:spPr>
          <a:xfrm>
            <a:off x="6769768" y="2139217"/>
            <a:ext cx="127740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Voltage Divider: 5V to 3.3V</a:t>
            </a:r>
            <a:endParaRPr/>
          </a:p>
        </p:txBody>
      </p:sp>
      <p:sp>
        <p:nvSpPr>
          <p:cNvPr id="490" name="Google Shape;490;p5"/>
          <p:cNvSpPr/>
          <p:nvPr/>
        </p:nvSpPr>
        <p:spPr>
          <a:xfrm>
            <a:off x="8577253" y="3779105"/>
            <a:ext cx="582267" cy="287115"/>
          </a:xfrm>
          <a:prstGeom prst="rect">
            <a:avLst/>
          </a:prstGeom>
          <a:solidFill>
            <a:schemeClr val="accent1"/>
          </a:solidFill>
          <a:ln cap="flat" cmpd="sng" w="12700">
            <a:solidFill>
              <a:srgbClr val="256C8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1k R1</a:t>
            </a:r>
            <a:endParaRPr/>
          </a:p>
        </p:txBody>
      </p:sp>
      <p:sp>
        <p:nvSpPr>
          <p:cNvPr id="491" name="Google Shape;491;p5"/>
          <p:cNvSpPr/>
          <p:nvPr/>
        </p:nvSpPr>
        <p:spPr>
          <a:xfrm>
            <a:off x="7135410" y="3267120"/>
            <a:ext cx="691768" cy="287115"/>
          </a:xfrm>
          <a:prstGeom prst="rect">
            <a:avLst/>
          </a:prstGeom>
          <a:solidFill>
            <a:schemeClr val="accent1"/>
          </a:solidFill>
          <a:ln cap="flat" cmpd="sng" w="12700">
            <a:solidFill>
              <a:srgbClr val="256C8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2k R2</a:t>
            </a:r>
            <a:endParaRPr/>
          </a:p>
        </p:txBody>
      </p:sp>
      <p:cxnSp>
        <p:nvCxnSpPr>
          <p:cNvPr id="492" name="Google Shape;492;p5"/>
          <p:cNvCxnSpPr>
            <a:stCxn id="490" idx="1"/>
            <a:endCxn id="491" idx="3"/>
          </p:cNvCxnSpPr>
          <p:nvPr/>
        </p:nvCxnSpPr>
        <p:spPr>
          <a:xfrm rot="10800000">
            <a:off x="7827253" y="3410563"/>
            <a:ext cx="750000" cy="512100"/>
          </a:xfrm>
          <a:prstGeom prst="bentConnector3">
            <a:avLst>
              <a:gd fmla="val 50000" name="adj1"/>
            </a:avLst>
          </a:prstGeom>
          <a:noFill/>
          <a:ln cap="flat" cmpd="sng" w="9525">
            <a:solidFill>
              <a:srgbClr val="FF0000"/>
            </a:solidFill>
            <a:prstDash val="solid"/>
            <a:miter lim="800000"/>
            <a:headEnd len="sm" w="sm" type="none"/>
            <a:tailEnd len="sm" w="sm" type="none"/>
          </a:ln>
        </p:spPr>
      </p:cxnSp>
      <p:cxnSp>
        <p:nvCxnSpPr>
          <p:cNvPr id="493" name="Google Shape;493;p5"/>
          <p:cNvCxnSpPr>
            <a:stCxn id="491" idx="1"/>
          </p:cNvCxnSpPr>
          <p:nvPr/>
        </p:nvCxnSpPr>
        <p:spPr>
          <a:xfrm rot="10800000">
            <a:off x="6769710" y="3410677"/>
            <a:ext cx="365700" cy="0"/>
          </a:xfrm>
          <a:prstGeom prst="straightConnector1">
            <a:avLst/>
          </a:prstGeom>
          <a:noFill/>
          <a:ln cap="flat" cmpd="sng" w="9525">
            <a:solidFill>
              <a:srgbClr val="FF0000"/>
            </a:solidFill>
            <a:prstDash val="solid"/>
            <a:miter lim="800000"/>
            <a:headEnd len="sm" w="sm" type="none"/>
            <a:tailEnd len="sm" w="sm" type="none"/>
          </a:ln>
        </p:spPr>
      </p:cxnSp>
      <p:cxnSp>
        <p:nvCxnSpPr>
          <p:cNvPr id="494" name="Google Shape;494;p5"/>
          <p:cNvCxnSpPr/>
          <p:nvPr/>
        </p:nvCxnSpPr>
        <p:spPr>
          <a:xfrm rot="10800000">
            <a:off x="8205194" y="3200400"/>
            <a:ext cx="0" cy="210278"/>
          </a:xfrm>
          <a:prstGeom prst="straightConnector1">
            <a:avLst/>
          </a:prstGeom>
          <a:noFill/>
          <a:ln cap="flat" cmpd="sng" w="9525">
            <a:solidFill>
              <a:srgbClr val="FF0000"/>
            </a:solidFill>
            <a:prstDash val="solid"/>
            <a:miter lim="800000"/>
            <a:headEnd len="sm" w="sm" type="none"/>
            <a:tailEnd len="sm" w="sm" type="none"/>
          </a:ln>
        </p:spPr>
      </p:cxnSp>
      <p:cxnSp>
        <p:nvCxnSpPr>
          <p:cNvPr id="495" name="Google Shape;495;p5"/>
          <p:cNvCxnSpPr/>
          <p:nvPr/>
        </p:nvCxnSpPr>
        <p:spPr>
          <a:xfrm rot="10800000">
            <a:off x="6765678" y="3200400"/>
            <a:ext cx="1439516" cy="0"/>
          </a:xfrm>
          <a:prstGeom prst="straightConnector1">
            <a:avLst/>
          </a:prstGeom>
          <a:noFill/>
          <a:ln cap="flat" cmpd="sng" w="9525">
            <a:solidFill>
              <a:srgbClr val="FF0000"/>
            </a:solidFill>
            <a:prstDash val="solid"/>
            <a:miter lim="800000"/>
            <a:headEnd len="sm" w="sm" type="none"/>
            <a:tailEnd len="sm" w="sm" type="none"/>
          </a:ln>
        </p:spPr>
      </p:cxnSp>
      <p:cxnSp>
        <p:nvCxnSpPr>
          <p:cNvPr id="496" name="Google Shape;496;p5"/>
          <p:cNvCxnSpPr>
            <a:stCxn id="490" idx="3"/>
          </p:cNvCxnSpPr>
          <p:nvPr/>
        </p:nvCxnSpPr>
        <p:spPr>
          <a:xfrm>
            <a:off x="9159520" y="3922663"/>
            <a:ext cx="360900" cy="0"/>
          </a:xfrm>
          <a:prstGeom prst="straightConnector1">
            <a:avLst/>
          </a:prstGeom>
          <a:noFill/>
          <a:ln cap="flat" cmpd="sng" w="9525">
            <a:solidFill>
              <a:srgbClr val="FF0000"/>
            </a:solidFill>
            <a:prstDash val="solid"/>
            <a:miter lim="800000"/>
            <a:headEnd len="sm" w="sm" type="none"/>
            <a:tailEnd len="sm" w="sm" type="none"/>
          </a:ln>
        </p:spPr>
      </p:cxnSp>
      <p:sp>
        <p:nvSpPr>
          <p:cNvPr id="497" name="Google Shape;497;p5"/>
          <p:cNvSpPr txBox="1"/>
          <p:nvPr/>
        </p:nvSpPr>
        <p:spPr>
          <a:xfrm>
            <a:off x="10300694" y="4931664"/>
            <a:ext cx="11811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D      C</a:t>
            </a:r>
            <a:endParaRPr/>
          </a:p>
        </p:txBody>
      </p:sp>
      <p:sp>
        <p:nvSpPr>
          <p:cNvPr id="498" name="Google Shape;498;p5"/>
          <p:cNvSpPr txBox="1"/>
          <p:nvPr/>
        </p:nvSpPr>
        <p:spPr>
          <a:xfrm>
            <a:off x="5719754" y="3880674"/>
            <a:ext cx="902007"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GPIO 15</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3.3V</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GPIO 14</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3.3V</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GND</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3.3V</a:t>
            </a:r>
            <a:endParaRPr/>
          </a:p>
        </p:txBody>
      </p:sp>
      <p:cxnSp>
        <p:nvCxnSpPr>
          <p:cNvPr id="499" name="Google Shape;499;p5"/>
          <p:cNvCxnSpPr/>
          <p:nvPr/>
        </p:nvCxnSpPr>
        <p:spPr>
          <a:xfrm rot="10800000">
            <a:off x="6753150" y="3997200"/>
            <a:ext cx="3119700" cy="231900"/>
          </a:xfrm>
          <a:prstGeom prst="bentConnector3">
            <a:avLst>
              <a:gd fmla="val 49998" name="adj1"/>
            </a:avLst>
          </a:prstGeom>
          <a:noFill/>
          <a:ln cap="flat" cmpd="sng" w="9525">
            <a:solidFill>
              <a:srgbClr val="FF0000"/>
            </a:solidFill>
            <a:prstDash val="solid"/>
            <a:miter lim="800000"/>
            <a:headEnd len="sm" w="sm" type="none"/>
            <a:tailEnd len="sm" w="sm" type="none"/>
          </a:ln>
        </p:spPr>
      </p:cxnSp>
      <p:sp>
        <p:nvSpPr>
          <p:cNvPr id="500" name="Google Shape;500;p5"/>
          <p:cNvSpPr/>
          <p:nvPr/>
        </p:nvSpPr>
        <p:spPr>
          <a:xfrm>
            <a:off x="6967357" y="4084475"/>
            <a:ext cx="733793" cy="255072"/>
          </a:xfrm>
          <a:prstGeom prst="rect">
            <a:avLst/>
          </a:prstGeom>
          <a:solidFill>
            <a:schemeClr val="accent1"/>
          </a:solidFill>
          <a:ln cap="flat" cmpd="sng" w="12700">
            <a:solidFill>
              <a:srgbClr val="256C8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2.2k R</a:t>
            </a:r>
            <a:endParaRPr/>
          </a:p>
        </p:txBody>
      </p:sp>
      <p:sp>
        <p:nvSpPr>
          <p:cNvPr id="501" name="Google Shape;501;p5"/>
          <p:cNvSpPr/>
          <p:nvPr/>
        </p:nvSpPr>
        <p:spPr>
          <a:xfrm>
            <a:off x="6952589" y="4544130"/>
            <a:ext cx="733793" cy="255072"/>
          </a:xfrm>
          <a:prstGeom prst="rect">
            <a:avLst/>
          </a:prstGeom>
          <a:solidFill>
            <a:schemeClr val="accent1"/>
          </a:solidFill>
          <a:ln cap="flat" cmpd="sng" w="12700">
            <a:solidFill>
              <a:srgbClr val="256C8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2.2k R</a:t>
            </a:r>
            <a:endParaRPr/>
          </a:p>
        </p:txBody>
      </p:sp>
      <p:cxnSp>
        <p:nvCxnSpPr>
          <p:cNvPr id="502" name="Google Shape;502;p5"/>
          <p:cNvCxnSpPr/>
          <p:nvPr/>
        </p:nvCxnSpPr>
        <p:spPr>
          <a:xfrm rot="10800000">
            <a:off x="9872894" y="4229064"/>
            <a:ext cx="1189800" cy="702600"/>
          </a:xfrm>
          <a:prstGeom prst="bentConnector3">
            <a:avLst>
              <a:gd fmla="val 5241" name="adj1"/>
            </a:avLst>
          </a:prstGeom>
          <a:noFill/>
          <a:ln cap="flat" cmpd="sng" w="9525">
            <a:solidFill>
              <a:srgbClr val="FF0000"/>
            </a:solidFill>
            <a:prstDash val="solid"/>
            <a:miter lim="800000"/>
            <a:headEnd len="sm" w="sm" type="none"/>
            <a:tailEnd len="sm" w="sm" type="none"/>
          </a:ln>
        </p:spPr>
      </p:cxnSp>
      <p:cxnSp>
        <p:nvCxnSpPr>
          <p:cNvPr id="503" name="Google Shape;503;p5"/>
          <p:cNvCxnSpPr/>
          <p:nvPr/>
        </p:nvCxnSpPr>
        <p:spPr>
          <a:xfrm rot="10800000">
            <a:off x="6753194" y="4457664"/>
            <a:ext cx="3661800" cy="474000"/>
          </a:xfrm>
          <a:prstGeom prst="bentConnector3">
            <a:avLst>
              <a:gd fmla="val -1591" name="adj1"/>
            </a:avLst>
          </a:prstGeom>
          <a:noFill/>
          <a:ln cap="flat" cmpd="sng" w="9525">
            <a:solidFill>
              <a:srgbClr val="FF0000"/>
            </a:solidFill>
            <a:prstDash val="solid"/>
            <a:miter lim="800000"/>
            <a:headEnd len="sm" w="sm" type="none"/>
            <a:tailEnd len="sm" w="sm" type="none"/>
          </a:ln>
        </p:spPr>
      </p:cxnSp>
      <p:cxnSp>
        <p:nvCxnSpPr>
          <p:cNvPr id="504" name="Google Shape;504;p5"/>
          <p:cNvCxnSpPr>
            <a:endCxn id="501" idx="3"/>
          </p:cNvCxnSpPr>
          <p:nvPr/>
        </p:nvCxnSpPr>
        <p:spPr>
          <a:xfrm flipH="1">
            <a:off x="7686382" y="4457766"/>
            <a:ext cx="626700" cy="213900"/>
          </a:xfrm>
          <a:prstGeom prst="bentConnector3">
            <a:avLst>
              <a:gd fmla="val 50000" name="adj1"/>
            </a:avLst>
          </a:prstGeom>
          <a:noFill/>
          <a:ln cap="flat" cmpd="sng" w="9525">
            <a:solidFill>
              <a:srgbClr val="FF0000"/>
            </a:solidFill>
            <a:prstDash val="solid"/>
            <a:miter lim="800000"/>
            <a:headEnd len="sm" w="sm" type="none"/>
            <a:tailEnd len="sm" w="sm" type="none"/>
          </a:ln>
        </p:spPr>
      </p:cxnSp>
      <p:cxnSp>
        <p:nvCxnSpPr>
          <p:cNvPr id="505" name="Google Shape;505;p5"/>
          <p:cNvCxnSpPr>
            <a:endCxn id="500" idx="3"/>
          </p:cNvCxnSpPr>
          <p:nvPr/>
        </p:nvCxnSpPr>
        <p:spPr>
          <a:xfrm rot="10800000">
            <a:off x="7701150" y="4212011"/>
            <a:ext cx="612000" cy="0"/>
          </a:xfrm>
          <a:prstGeom prst="straightConnector1">
            <a:avLst/>
          </a:prstGeom>
          <a:noFill/>
          <a:ln cap="flat" cmpd="sng" w="9525">
            <a:solidFill>
              <a:srgbClr val="FF0000"/>
            </a:solidFill>
            <a:prstDash val="solid"/>
            <a:miter lim="800000"/>
            <a:headEnd len="sm" w="sm" type="none"/>
            <a:tailEnd len="sm" w="sm" type="none"/>
          </a:ln>
        </p:spPr>
      </p:cxnSp>
      <p:cxnSp>
        <p:nvCxnSpPr>
          <p:cNvPr id="506" name="Google Shape;506;p5"/>
          <p:cNvCxnSpPr>
            <a:stCxn id="500" idx="1"/>
          </p:cNvCxnSpPr>
          <p:nvPr/>
        </p:nvCxnSpPr>
        <p:spPr>
          <a:xfrm rot="10800000">
            <a:off x="6753157" y="4212011"/>
            <a:ext cx="214200" cy="0"/>
          </a:xfrm>
          <a:prstGeom prst="straightConnector1">
            <a:avLst/>
          </a:prstGeom>
          <a:noFill/>
          <a:ln cap="flat" cmpd="sng" w="9525">
            <a:solidFill>
              <a:srgbClr val="FF0000"/>
            </a:solidFill>
            <a:prstDash val="solid"/>
            <a:miter lim="800000"/>
            <a:headEnd len="sm" w="sm" type="none"/>
            <a:tailEnd len="sm" w="sm" type="none"/>
          </a:ln>
        </p:spPr>
      </p:cxnSp>
      <p:cxnSp>
        <p:nvCxnSpPr>
          <p:cNvPr id="507" name="Google Shape;507;p5"/>
          <p:cNvCxnSpPr>
            <a:stCxn id="501" idx="1"/>
          </p:cNvCxnSpPr>
          <p:nvPr/>
        </p:nvCxnSpPr>
        <p:spPr>
          <a:xfrm rot="10800000">
            <a:off x="6753389" y="4671666"/>
            <a:ext cx="199200" cy="0"/>
          </a:xfrm>
          <a:prstGeom prst="straightConnector1">
            <a:avLst/>
          </a:prstGeom>
          <a:noFill/>
          <a:ln cap="flat" cmpd="sng" w="9525">
            <a:solidFill>
              <a:srgbClr val="FF0000"/>
            </a:solidFill>
            <a:prstDash val="solid"/>
            <a:miter lim="800000"/>
            <a:headEnd len="sm" w="sm" type="none"/>
            <a:tailEnd len="sm" w="sm" type="none"/>
          </a:ln>
        </p:spPr>
      </p:cxnSp>
      <p:cxnSp>
        <p:nvCxnSpPr>
          <p:cNvPr id="508" name="Google Shape;508;p5"/>
          <p:cNvCxnSpPr>
            <a:endCxn id="469" idx="1"/>
          </p:cNvCxnSpPr>
          <p:nvPr/>
        </p:nvCxnSpPr>
        <p:spPr>
          <a:xfrm>
            <a:off x="6753395" y="4931654"/>
            <a:ext cx="2243700" cy="201000"/>
          </a:xfrm>
          <a:prstGeom prst="bentConnector3">
            <a:avLst>
              <a:gd fmla="val 50000" name="adj1"/>
            </a:avLst>
          </a:prstGeom>
          <a:noFill/>
          <a:ln cap="flat" cmpd="sng" w="9525">
            <a:solidFill>
              <a:srgbClr val="FF0000"/>
            </a:solidFill>
            <a:prstDash val="solid"/>
            <a:miter lim="800000"/>
            <a:headEnd len="sm" w="sm" type="none"/>
            <a:tailEnd len="sm" w="sm" type="none"/>
          </a:ln>
        </p:spPr>
      </p:cxnSp>
      <p:cxnSp>
        <p:nvCxnSpPr>
          <p:cNvPr id="509" name="Google Shape;509;p5"/>
          <p:cNvCxnSpPr>
            <a:endCxn id="468" idx="1"/>
          </p:cNvCxnSpPr>
          <p:nvPr/>
        </p:nvCxnSpPr>
        <p:spPr>
          <a:xfrm>
            <a:off x="6621669" y="5132795"/>
            <a:ext cx="2366400" cy="411300"/>
          </a:xfrm>
          <a:prstGeom prst="bentConnector3">
            <a:avLst>
              <a:gd fmla="val 50000" name="adj1"/>
            </a:avLst>
          </a:prstGeom>
          <a:noFill/>
          <a:ln cap="flat" cmpd="sng" w="9525">
            <a:solidFill>
              <a:srgbClr val="FF0000"/>
            </a:solidFill>
            <a:prstDash val="solid"/>
            <a:miter lim="800000"/>
            <a:headEnd len="sm" w="sm" type="none"/>
            <a:tailEnd len="sm" w="sm" type="none"/>
          </a:ln>
        </p:spPr>
      </p:cxnSp>
      <p:sp>
        <p:nvSpPr>
          <p:cNvPr id="510" name="Google Shape;510;p5"/>
          <p:cNvSpPr/>
          <p:nvPr/>
        </p:nvSpPr>
        <p:spPr>
          <a:xfrm>
            <a:off x="4615680" y="5582675"/>
            <a:ext cx="582267" cy="287115"/>
          </a:xfrm>
          <a:prstGeom prst="rect">
            <a:avLst/>
          </a:prstGeom>
          <a:solidFill>
            <a:schemeClr val="accent1"/>
          </a:solidFill>
          <a:ln cap="flat" cmpd="sng" w="12700">
            <a:solidFill>
              <a:srgbClr val="256C8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1k R</a:t>
            </a:r>
            <a:endParaRPr/>
          </a:p>
        </p:txBody>
      </p:sp>
      <p:sp>
        <p:nvSpPr>
          <p:cNvPr id="511" name="Google Shape;511;p5"/>
          <p:cNvSpPr txBox="1"/>
          <p:nvPr/>
        </p:nvSpPr>
        <p:spPr>
          <a:xfrm>
            <a:off x="3940458" y="4878270"/>
            <a:ext cx="177027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GPIO 23       GND</a:t>
            </a:r>
            <a:endParaRPr/>
          </a:p>
        </p:txBody>
      </p:sp>
      <p:cxnSp>
        <p:nvCxnSpPr>
          <p:cNvPr id="512" name="Google Shape;512;p5"/>
          <p:cNvCxnSpPr>
            <a:endCxn id="510" idx="1"/>
          </p:cNvCxnSpPr>
          <p:nvPr/>
        </p:nvCxnSpPr>
        <p:spPr>
          <a:xfrm flipH="1" rot="10800000">
            <a:off x="3540180" y="5726233"/>
            <a:ext cx="1075500" cy="143700"/>
          </a:xfrm>
          <a:prstGeom prst="bentConnector3">
            <a:avLst>
              <a:gd fmla="val 50000" name="adj1"/>
            </a:avLst>
          </a:prstGeom>
          <a:noFill/>
          <a:ln cap="flat" cmpd="sng" w="9525">
            <a:solidFill>
              <a:srgbClr val="FF0000"/>
            </a:solidFill>
            <a:prstDash val="solid"/>
            <a:miter lim="800000"/>
            <a:headEnd len="sm" w="sm" type="none"/>
            <a:tailEnd len="sm" w="sm" type="none"/>
          </a:ln>
        </p:spPr>
      </p:cxnSp>
      <p:cxnSp>
        <p:nvCxnSpPr>
          <p:cNvPr id="513" name="Google Shape;513;p5"/>
          <p:cNvCxnSpPr/>
          <p:nvPr/>
        </p:nvCxnSpPr>
        <p:spPr>
          <a:xfrm rot="10800000">
            <a:off x="4318994" y="5265669"/>
            <a:ext cx="0" cy="460563"/>
          </a:xfrm>
          <a:prstGeom prst="straightConnector1">
            <a:avLst/>
          </a:prstGeom>
          <a:noFill/>
          <a:ln cap="flat" cmpd="sng" w="9525">
            <a:solidFill>
              <a:srgbClr val="FF0000"/>
            </a:solidFill>
            <a:prstDash val="solid"/>
            <a:miter lim="800000"/>
            <a:headEnd len="sm" w="sm" type="none"/>
            <a:tailEnd len="sm" w="sm" type="none"/>
          </a:ln>
        </p:spPr>
      </p:cxnSp>
      <p:cxnSp>
        <p:nvCxnSpPr>
          <p:cNvPr id="514" name="Google Shape;514;p5"/>
          <p:cNvCxnSpPr>
            <a:stCxn id="510" idx="3"/>
          </p:cNvCxnSpPr>
          <p:nvPr/>
        </p:nvCxnSpPr>
        <p:spPr>
          <a:xfrm flipH="1" rot="10800000">
            <a:off x="5197947" y="5317333"/>
            <a:ext cx="100800" cy="408900"/>
          </a:xfrm>
          <a:prstGeom prst="bentConnector2">
            <a:avLst/>
          </a:prstGeom>
          <a:noFill/>
          <a:ln cap="flat" cmpd="sng" w="9525">
            <a:solidFill>
              <a:srgbClr val="FF0000"/>
            </a:solidFill>
            <a:prstDash val="solid"/>
            <a:miter lim="800000"/>
            <a:headEnd len="sm" w="sm" type="none"/>
            <a:tailEnd len="sm" w="sm" type="none"/>
          </a:ln>
        </p:spPr>
      </p:cxnSp>
      <p:sp>
        <p:nvSpPr>
          <p:cNvPr id="515" name="Google Shape;515;p5"/>
          <p:cNvSpPr txBox="1"/>
          <p:nvPr/>
        </p:nvSpPr>
        <p:spPr>
          <a:xfrm>
            <a:off x="3483325" y="4411206"/>
            <a:ext cx="61974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3.3V</a:t>
            </a:r>
            <a:endParaRPr/>
          </a:p>
        </p:txBody>
      </p:sp>
      <p:cxnSp>
        <p:nvCxnSpPr>
          <p:cNvPr id="516" name="Google Shape;516;p5"/>
          <p:cNvCxnSpPr/>
          <p:nvPr/>
        </p:nvCxnSpPr>
        <p:spPr>
          <a:xfrm>
            <a:off x="3269561" y="4544129"/>
            <a:ext cx="152343" cy="0"/>
          </a:xfrm>
          <a:prstGeom prst="straightConnector1">
            <a:avLst/>
          </a:prstGeom>
          <a:noFill/>
          <a:ln cap="flat" cmpd="sng" w="9525">
            <a:solidFill>
              <a:srgbClr val="FF0000"/>
            </a:solidFill>
            <a:prstDash val="solid"/>
            <a:miter lim="800000"/>
            <a:headEnd len="sm" w="sm" type="none"/>
            <a:tailEnd len="sm" w="sm" type="none"/>
          </a:ln>
        </p:spPr>
      </p:cxnSp>
      <p:cxnSp>
        <p:nvCxnSpPr>
          <p:cNvPr id="517" name="Google Shape;517;p5"/>
          <p:cNvCxnSpPr/>
          <p:nvPr/>
        </p:nvCxnSpPr>
        <p:spPr>
          <a:xfrm rot="10800000">
            <a:off x="3269561" y="4544129"/>
            <a:ext cx="0" cy="756055"/>
          </a:xfrm>
          <a:prstGeom prst="straightConnector1">
            <a:avLst/>
          </a:prstGeom>
          <a:noFill/>
          <a:ln cap="flat" cmpd="sng" w="9525">
            <a:solidFill>
              <a:srgbClr val="FF0000"/>
            </a:solidFill>
            <a:prstDash val="solid"/>
            <a:miter lim="800000"/>
            <a:headEnd len="sm" w="sm" type="none"/>
            <a:tailEnd len="sm" w="sm" type="none"/>
          </a:ln>
        </p:spPr>
      </p:cxnSp>
      <p:sp>
        <p:nvSpPr>
          <p:cNvPr id="474" name="Google Shape;474;p5"/>
          <p:cNvSpPr txBox="1"/>
          <p:nvPr/>
        </p:nvSpPr>
        <p:spPr>
          <a:xfrm>
            <a:off x="5738047" y="2075351"/>
            <a:ext cx="98148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Vout Sys</a:t>
            </a:r>
            <a:endParaRPr/>
          </a:p>
        </p:txBody>
      </p:sp>
      <p:sp>
        <p:nvSpPr>
          <p:cNvPr id="476" name="Google Shape;476;p5"/>
          <p:cNvSpPr txBox="1"/>
          <p:nvPr/>
        </p:nvSpPr>
        <p:spPr>
          <a:xfrm>
            <a:off x="5177973" y="2065403"/>
            <a:ext cx="60522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GND</a:t>
            </a:r>
            <a:endParaRPr/>
          </a:p>
        </p:txBody>
      </p:sp>
      <p:cxnSp>
        <p:nvCxnSpPr>
          <p:cNvPr id="518" name="Google Shape;518;p5"/>
          <p:cNvCxnSpPr>
            <a:stCxn id="463" idx="0"/>
          </p:cNvCxnSpPr>
          <p:nvPr/>
        </p:nvCxnSpPr>
        <p:spPr>
          <a:xfrm rot="-5400000">
            <a:off x="11292083" y="2654287"/>
            <a:ext cx="332100" cy="580500"/>
          </a:xfrm>
          <a:prstGeom prst="bentConnector2">
            <a:avLst/>
          </a:prstGeom>
          <a:noFill/>
          <a:ln cap="flat" cmpd="sng" w="9525">
            <a:solidFill>
              <a:srgbClr val="FF0000"/>
            </a:solidFill>
            <a:prstDash val="solid"/>
            <a:miter lim="800000"/>
            <a:headEnd len="sm" w="sm" type="none"/>
            <a:tailEnd len="sm" w="sm" type="none"/>
          </a:ln>
        </p:spPr>
      </p:cxnSp>
      <p:cxnSp>
        <p:nvCxnSpPr>
          <p:cNvPr id="519" name="Google Shape;519;p5"/>
          <p:cNvCxnSpPr/>
          <p:nvPr/>
        </p:nvCxnSpPr>
        <p:spPr>
          <a:xfrm rot="10800000">
            <a:off x="11748494" y="1295400"/>
            <a:ext cx="8744" cy="1482966"/>
          </a:xfrm>
          <a:prstGeom prst="straightConnector1">
            <a:avLst/>
          </a:prstGeom>
          <a:noFill/>
          <a:ln cap="flat" cmpd="sng" w="9525">
            <a:solidFill>
              <a:srgbClr val="FF0000"/>
            </a:solidFill>
            <a:prstDash val="solid"/>
            <a:miter lim="800000"/>
            <a:headEnd len="sm" w="sm" type="none"/>
            <a:tailEnd len="sm" w="sm" type="none"/>
          </a:ln>
        </p:spPr>
      </p:cxnSp>
      <p:cxnSp>
        <p:nvCxnSpPr>
          <p:cNvPr id="520" name="Google Shape;520;p5"/>
          <p:cNvCxnSpPr>
            <a:endCxn id="476" idx="0"/>
          </p:cNvCxnSpPr>
          <p:nvPr/>
        </p:nvCxnSpPr>
        <p:spPr>
          <a:xfrm flipH="1">
            <a:off x="5480586" y="1295303"/>
            <a:ext cx="6267900" cy="770100"/>
          </a:xfrm>
          <a:prstGeom prst="bentConnector2">
            <a:avLst/>
          </a:prstGeom>
          <a:noFill/>
          <a:ln cap="flat" cmpd="sng" w="9525">
            <a:solidFill>
              <a:srgbClr val="FF0000"/>
            </a:solidFill>
            <a:prstDash val="solid"/>
            <a:miter lim="800000"/>
            <a:headEnd len="sm" w="sm" type="none"/>
            <a:tailEnd len="sm" w="sm" type="none"/>
          </a:ln>
        </p:spPr>
      </p:cxnSp>
      <p:cxnSp>
        <p:nvCxnSpPr>
          <p:cNvPr id="521" name="Google Shape;521;p5"/>
          <p:cNvCxnSpPr/>
          <p:nvPr/>
        </p:nvCxnSpPr>
        <p:spPr>
          <a:xfrm rot="10800000">
            <a:off x="9260814" y="1680400"/>
            <a:ext cx="0" cy="1270442"/>
          </a:xfrm>
          <a:prstGeom prst="straightConnector1">
            <a:avLst/>
          </a:prstGeom>
          <a:noFill/>
          <a:ln cap="flat" cmpd="sng" w="9525">
            <a:solidFill>
              <a:srgbClr val="FF0000"/>
            </a:solidFill>
            <a:prstDash val="solid"/>
            <a:miter lim="800000"/>
            <a:headEnd len="sm" w="sm" type="none"/>
            <a:tailEnd len="sm" w="sm" type="none"/>
          </a:ln>
        </p:spPr>
      </p:cxnSp>
      <p:cxnSp>
        <p:nvCxnSpPr>
          <p:cNvPr id="522" name="Google Shape;522;p5"/>
          <p:cNvCxnSpPr>
            <a:endCxn id="474" idx="0"/>
          </p:cNvCxnSpPr>
          <p:nvPr/>
        </p:nvCxnSpPr>
        <p:spPr>
          <a:xfrm flipH="1">
            <a:off x="6228791" y="1680251"/>
            <a:ext cx="3032100" cy="395100"/>
          </a:xfrm>
          <a:prstGeom prst="bentConnector2">
            <a:avLst/>
          </a:prstGeom>
          <a:noFill/>
          <a:ln cap="flat" cmpd="sng" w="9525">
            <a:solidFill>
              <a:srgbClr val="FF0000"/>
            </a:solidFill>
            <a:prstDash val="solid"/>
            <a:miter lim="800000"/>
            <a:headEnd len="sm" w="sm" type="none"/>
            <a:tailEnd len="sm" w="sm" type="none"/>
          </a:ln>
        </p:spPr>
      </p:cxnSp>
      <p:sp>
        <p:nvSpPr>
          <p:cNvPr id="523" name="Google Shape;523;p5"/>
          <p:cNvSpPr txBox="1"/>
          <p:nvPr/>
        </p:nvSpPr>
        <p:spPr>
          <a:xfrm>
            <a:off x="3448050" y="2667000"/>
            <a:ext cx="1065000" cy="4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PWM1 A</a:t>
            </a:r>
            <a:endParaRPr/>
          </a:p>
        </p:txBody>
      </p:sp>
      <p:sp>
        <p:nvSpPr>
          <p:cNvPr id="524" name="Google Shape;524;p5"/>
          <p:cNvSpPr/>
          <p:nvPr/>
        </p:nvSpPr>
        <p:spPr>
          <a:xfrm>
            <a:off x="672925" y="2687750"/>
            <a:ext cx="1990200" cy="1385100"/>
          </a:xfrm>
          <a:prstGeom prst="rect">
            <a:avLst/>
          </a:prstGeom>
          <a:solidFill>
            <a:schemeClr val="accent4"/>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rPr>
              <a:t>Large Enclosed </a:t>
            </a:r>
            <a:endParaRPr>
              <a:solidFill>
                <a:srgbClr val="FFFFFF"/>
              </a:solidFill>
            </a:endParaRPr>
          </a:p>
          <a:p>
            <a:pPr indent="0" lvl="0" marL="0" rtl="0" algn="ctr">
              <a:spcBef>
                <a:spcPts val="0"/>
              </a:spcBef>
              <a:spcAft>
                <a:spcPts val="0"/>
              </a:spcAft>
              <a:buNone/>
            </a:pPr>
            <a:r>
              <a:rPr lang="en-US">
                <a:solidFill>
                  <a:srgbClr val="FFFFFF"/>
                </a:solidFill>
              </a:rPr>
              <a:t>Piazo Element</a:t>
            </a:r>
            <a:endParaRPr>
              <a:solidFill>
                <a:srgbClr val="FFFFFF"/>
              </a:solidFill>
            </a:endParaRPr>
          </a:p>
        </p:txBody>
      </p:sp>
      <p:sp>
        <p:nvSpPr>
          <p:cNvPr id="525" name="Google Shape;525;p5"/>
          <p:cNvSpPr txBox="1"/>
          <p:nvPr/>
        </p:nvSpPr>
        <p:spPr>
          <a:xfrm>
            <a:off x="2282400" y="2656300"/>
            <a:ext cx="365700" cy="4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t>+</a:t>
            </a:r>
            <a:endParaRPr sz="2400"/>
          </a:p>
        </p:txBody>
      </p:sp>
      <p:sp>
        <p:nvSpPr>
          <p:cNvPr id="526" name="Google Shape;526;p5"/>
          <p:cNvSpPr txBox="1"/>
          <p:nvPr/>
        </p:nvSpPr>
        <p:spPr>
          <a:xfrm>
            <a:off x="2287400" y="3052950"/>
            <a:ext cx="612000" cy="7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rPr lang="en-US" sz="2400"/>
              <a:t>_</a:t>
            </a:r>
            <a:endParaRPr sz="2400"/>
          </a:p>
        </p:txBody>
      </p:sp>
      <p:sp>
        <p:nvSpPr>
          <p:cNvPr id="527" name="Google Shape;527;p5"/>
          <p:cNvSpPr txBox="1"/>
          <p:nvPr/>
        </p:nvSpPr>
        <p:spPr>
          <a:xfrm>
            <a:off x="3417225" y="3700125"/>
            <a:ext cx="582300" cy="2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GND</a:t>
            </a:r>
            <a:endParaRPr/>
          </a:p>
        </p:txBody>
      </p:sp>
      <p:cxnSp>
        <p:nvCxnSpPr>
          <p:cNvPr id="528" name="Google Shape;528;p5"/>
          <p:cNvCxnSpPr>
            <a:stCxn id="525" idx="3"/>
            <a:endCxn id="523" idx="1"/>
          </p:cNvCxnSpPr>
          <p:nvPr/>
        </p:nvCxnSpPr>
        <p:spPr>
          <a:xfrm flipH="1" rot="10800000">
            <a:off x="2648100" y="2872750"/>
            <a:ext cx="800100" cy="13800"/>
          </a:xfrm>
          <a:prstGeom prst="straightConnector1">
            <a:avLst/>
          </a:prstGeom>
          <a:noFill/>
          <a:ln cap="flat" cmpd="sng" w="9525">
            <a:solidFill>
              <a:srgbClr val="FF0000"/>
            </a:solidFill>
            <a:prstDash val="solid"/>
            <a:round/>
            <a:headEnd len="med" w="med" type="none"/>
            <a:tailEnd len="med" w="med" type="none"/>
          </a:ln>
        </p:spPr>
      </p:cxnSp>
      <p:cxnSp>
        <p:nvCxnSpPr>
          <p:cNvPr id="529" name="Google Shape;529;p5"/>
          <p:cNvCxnSpPr>
            <a:stCxn id="526" idx="2"/>
            <a:endCxn id="527" idx="1"/>
          </p:cNvCxnSpPr>
          <p:nvPr/>
        </p:nvCxnSpPr>
        <p:spPr>
          <a:xfrm>
            <a:off x="2593400" y="3808950"/>
            <a:ext cx="823800" cy="34800"/>
          </a:xfrm>
          <a:prstGeom prst="straightConnector1">
            <a:avLst/>
          </a:prstGeom>
          <a:noFill/>
          <a:ln cap="flat" cmpd="sng" w="9525">
            <a:solidFill>
              <a:srgbClr val="FF0000"/>
            </a:solidFill>
            <a:prstDash val="solid"/>
            <a:round/>
            <a:headEnd len="med" w="med" type="none"/>
            <a:tailEnd len="med" w="med" type="none"/>
          </a:ln>
        </p:spPr>
      </p:cxnSp>
      <p:sp>
        <p:nvSpPr>
          <p:cNvPr id="530" name="Google Shape;530;p5"/>
          <p:cNvSpPr txBox="1"/>
          <p:nvPr/>
        </p:nvSpPr>
        <p:spPr>
          <a:xfrm>
            <a:off x="609600" y="6294615"/>
            <a:ext cx="5972100" cy="5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*Note: GPIOs labeled are likely to change</a:t>
            </a:r>
            <a:endParaRPr>
              <a:solidFill>
                <a:schemeClr val="dk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sp>
        <p:nvSpPr>
          <p:cNvPr id="535" name="Google Shape;535;g6f5d1323a8_0_26"/>
          <p:cNvSpPr txBox="1"/>
          <p:nvPr>
            <p:ph type="title"/>
          </p:nvPr>
        </p:nvSpPr>
        <p:spPr>
          <a:xfrm>
            <a:off x="609600" y="228600"/>
            <a:ext cx="10972800" cy="914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266F8B"/>
              </a:buClr>
              <a:buSzPts val="3200"/>
              <a:buFont typeface="Arial"/>
              <a:buNone/>
            </a:pPr>
            <a:r>
              <a:rPr lang="en-US"/>
              <a:t>Stretch Goals</a:t>
            </a:r>
            <a:endParaRPr/>
          </a:p>
        </p:txBody>
      </p:sp>
      <p:sp>
        <p:nvSpPr>
          <p:cNvPr id="536" name="Google Shape;536;g6f5d1323a8_0_26"/>
          <p:cNvSpPr txBox="1"/>
          <p:nvPr>
            <p:ph idx="1" type="body"/>
          </p:nvPr>
        </p:nvSpPr>
        <p:spPr>
          <a:xfrm>
            <a:off x="609600" y="1143002"/>
            <a:ext cx="10972800" cy="4876800"/>
          </a:xfrm>
          <a:prstGeom prst="rect">
            <a:avLst/>
          </a:prstGeom>
          <a:noFill/>
          <a:ln>
            <a:noFill/>
          </a:ln>
        </p:spPr>
        <p:txBody>
          <a:bodyPr anchorCtr="0" anchor="t" bIns="45700" lIns="91425" spcFirstLastPara="1" rIns="91425" wrap="square" tIns="45700">
            <a:noAutofit/>
          </a:bodyPr>
          <a:lstStyle/>
          <a:p>
            <a:pPr indent="-381000" lvl="0" marL="457200" rtl="0" algn="l">
              <a:lnSpc>
                <a:spcPct val="90000"/>
              </a:lnSpc>
              <a:spcBef>
                <a:spcPts val="1800"/>
              </a:spcBef>
              <a:spcAft>
                <a:spcPts val="0"/>
              </a:spcAft>
              <a:buSzPts val="2400"/>
              <a:buChar char="▪"/>
            </a:pPr>
            <a:r>
              <a:rPr lang="en-US" sz="2400"/>
              <a:t>Using a Larger LCD display instead of the Hex display to show more information</a:t>
            </a:r>
            <a:endParaRPr sz="2400"/>
          </a:p>
          <a:p>
            <a:pPr indent="0" lvl="0" marL="457200" rtl="0" algn="l">
              <a:lnSpc>
                <a:spcPct val="90000"/>
              </a:lnSpc>
              <a:spcBef>
                <a:spcPts val="1800"/>
              </a:spcBef>
              <a:spcAft>
                <a:spcPts val="0"/>
              </a:spcAft>
              <a:buNone/>
            </a:pPr>
            <a:r>
              <a:t/>
            </a:r>
            <a:endParaRPr sz="2400"/>
          </a:p>
          <a:p>
            <a:pPr indent="-381000" lvl="0" marL="457200" rtl="0" algn="l">
              <a:lnSpc>
                <a:spcPct val="90000"/>
              </a:lnSpc>
              <a:spcBef>
                <a:spcPts val="1800"/>
              </a:spcBef>
              <a:spcAft>
                <a:spcPts val="0"/>
              </a:spcAft>
              <a:buSzPts val="2400"/>
              <a:buChar char="▪"/>
            </a:pPr>
            <a:r>
              <a:rPr lang="en-US" sz="2400"/>
              <a:t>Creating software to be able to tell if multiple people are passing by at the same time</a:t>
            </a:r>
            <a:endParaRPr sz="2400"/>
          </a:p>
          <a:p>
            <a:pPr indent="0" lvl="0" marL="457200" rtl="0" algn="l">
              <a:lnSpc>
                <a:spcPct val="90000"/>
              </a:lnSpc>
              <a:spcBef>
                <a:spcPts val="1800"/>
              </a:spcBef>
              <a:spcAft>
                <a:spcPts val="0"/>
              </a:spcAft>
              <a:buNone/>
            </a:pPr>
            <a:r>
              <a:t/>
            </a:r>
            <a:endParaRPr sz="2400"/>
          </a:p>
          <a:p>
            <a:pPr indent="-381000" lvl="0" marL="457200" rtl="0" algn="l">
              <a:lnSpc>
                <a:spcPct val="90000"/>
              </a:lnSpc>
              <a:spcBef>
                <a:spcPts val="1800"/>
              </a:spcBef>
              <a:spcAft>
                <a:spcPts val="0"/>
              </a:spcAft>
              <a:buSzPts val="2400"/>
              <a:buChar char="▪"/>
            </a:pPr>
            <a:r>
              <a:rPr lang="en-US" sz="2400"/>
              <a:t>Use a wifi dongle to connect to wifi and send an alert using the twitter API or via text when someone enters or exits the room</a:t>
            </a:r>
            <a:endParaRPr sz="24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sp>
        <p:nvSpPr>
          <p:cNvPr id="541" name="Google Shape;541;p6"/>
          <p:cNvSpPr txBox="1"/>
          <p:nvPr>
            <p:ph type="title"/>
          </p:nvPr>
        </p:nvSpPr>
        <p:spPr>
          <a:xfrm>
            <a:off x="609600" y="228600"/>
            <a:ext cx="10972800" cy="91440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6F8B"/>
              </a:buClr>
              <a:buSzPts val="3200"/>
              <a:buFont typeface="Arial"/>
              <a:buNone/>
            </a:pPr>
            <a:r>
              <a:rPr lang="en-US"/>
              <a:t>Components / Budget</a:t>
            </a:r>
            <a:endParaRPr/>
          </a:p>
        </p:txBody>
      </p:sp>
      <p:graphicFrame>
        <p:nvGraphicFramePr>
          <p:cNvPr id="542" name="Google Shape;542;p6"/>
          <p:cNvGraphicFramePr/>
          <p:nvPr/>
        </p:nvGraphicFramePr>
        <p:xfrm>
          <a:off x="616834" y="1295400"/>
          <a:ext cx="3000000" cy="3000000"/>
        </p:xfrm>
        <a:graphic>
          <a:graphicData uri="http://schemas.openxmlformats.org/drawingml/2006/table">
            <a:tbl>
              <a:tblPr bandRow="1" firstRow="1">
                <a:noFill/>
                <a:tableStyleId>{E4203277-17CE-4D8A-973B-D438EF0753BF}</a:tableStyleId>
              </a:tblPr>
              <a:tblGrid>
                <a:gridCol w="5859775"/>
                <a:gridCol w="1567550"/>
                <a:gridCol w="1567550"/>
              </a:tblGrid>
              <a:tr h="288175">
                <a:tc>
                  <a:txBody>
                    <a:bodyPr/>
                    <a:lstStyle/>
                    <a:p>
                      <a:pPr indent="0" lvl="0" marL="0" marR="0" rtl="0" algn="l">
                        <a:spcBef>
                          <a:spcPts val="0"/>
                        </a:spcBef>
                        <a:spcAft>
                          <a:spcPts val="0"/>
                        </a:spcAft>
                        <a:buNone/>
                      </a:pPr>
                      <a:r>
                        <a:rPr lang="en-US" sz="1800" u="none" cap="none" strike="noStrike"/>
                        <a:t>Component</a:t>
                      </a:r>
                      <a:endParaRPr/>
                    </a:p>
                  </a:txBody>
                  <a:tcPr marT="45725" marB="45725" marR="91450" marL="91450"/>
                </a:tc>
                <a:tc>
                  <a:txBody>
                    <a:bodyPr/>
                    <a:lstStyle/>
                    <a:p>
                      <a:pPr indent="0" lvl="0" marL="0" marR="0" rtl="0" algn="l">
                        <a:spcBef>
                          <a:spcPts val="0"/>
                        </a:spcBef>
                        <a:spcAft>
                          <a:spcPts val="0"/>
                        </a:spcAft>
                        <a:buNone/>
                      </a:pPr>
                      <a:r>
                        <a:rPr lang="en-US" sz="1800"/>
                        <a:t>Need to Buy</a:t>
                      </a:r>
                      <a:endParaRPr/>
                    </a:p>
                  </a:txBody>
                  <a:tcPr marT="45725" marB="45725" marR="91450" marL="91450"/>
                </a:tc>
                <a:tc>
                  <a:txBody>
                    <a:bodyPr/>
                    <a:lstStyle/>
                    <a:p>
                      <a:pPr indent="0" lvl="0" marL="0" marR="0" rtl="0" algn="l">
                        <a:spcBef>
                          <a:spcPts val="0"/>
                        </a:spcBef>
                        <a:spcAft>
                          <a:spcPts val="0"/>
                        </a:spcAft>
                        <a:buNone/>
                      </a:pPr>
                      <a:r>
                        <a:rPr lang="en-US" sz="1800"/>
                        <a:t>Cost</a:t>
                      </a:r>
                      <a:endParaRPr/>
                    </a:p>
                  </a:txBody>
                  <a:tcPr marT="45725" marB="45725" marR="91450" marL="91450"/>
                </a:tc>
              </a:tr>
              <a:tr h="288175">
                <a:tc>
                  <a:txBody>
                    <a:bodyPr/>
                    <a:lstStyle/>
                    <a:p>
                      <a:pPr indent="0" lvl="0" marL="0" marR="0" rtl="0" algn="l">
                        <a:spcBef>
                          <a:spcPts val="0"/>
                        </a:spcBef>
                        <a:spcAft>
                          <a:spcPts val="0"/>
                        </a:spcAft>
                        <a:buNone/>
                      </a:pPr>
                      <a:r>
                        <a:rPr lang="en-US" sz="1800"/>
                        <a:t>3x AAA Battery Pack</a:t>
                      </a:r>
                      <a:endParaRPr/>
                    </a:p>
                  </a:txBody>
                  <a:tcPr marT="45725" marB="45725" marR="91450" marL="91450"/>
                </a:tc>
                <a:tc>
                  <a:txBody>
                    <a:bodyPr/>
                    <a:lstStyle/>
                    <a:p>
                      <a:pPr indent="0" lvl="0" marL="0" marR="0" rtl="0" algn="l">
                        <a:spcBef>
                          <a:spcPts val="0"/>
                        </a:spcBef>
                        <a:spcAft>
                          <a:spcPts val="0"/>
                        </a:spcAft>
                        <a:buNone/>
                      </a:pPr>
                      <a:r>
                        <a:rPr lang="en-US" sz="1800"/>
                        <a:t>No</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288175">
                <a:tc>
                  <a:txBody>
                    <a:bodyPr/>
                    <a:lstStyle/>
                    <a:p>
                      <a:pPr indent="0" lvl="0" marL="0" marR="0" rtl="0" algn="l">
                        <a:spcBef>
                          <a:spcPts val="0"/>
                        </a:spcBef>
                        <a:spcAft>
                          <a:spcPts val="0"/>
                        </a:spcAft>
                        <a:buNone/>
                      </a:pPr>
                      <a:r>
                        <a:rPr lang="en-US" sz="1800"/>
                        <a:t>3x AAA Battery</a:t>
                      </a:r>
                      <a:endParaRPr/>
                    </a:p>
                  </a:txBody>
                  <a:tcPr marT="45725" marB="45725" marR="91450" marL="91450"/>
                </a:tc>
                <a:tc>
                  <a:txBody>
                    <a:bodyPr/>
                    <a:lstStyle/>
                    <a:p>
                      <a:pPr indent="0" lvl="0" marL="0" marR="0" rtl="0" algn="l">
                        <a:spcBef>
                          <a:spcPts val="0"/>
                        </a:spcBef>
                        <a:spcAft>
                          <a:spcPts val="0"/>
                        </a:spcAft>
                        <a:buNone/>
                      </a:pPr>
                      <a:r>
                        <a:rPr lang="en-US" sz="1800"/>
                        <a:t>No</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288175">
                <a:tc>
                  <a:txBody>
                    <a:bodyPr/>
                    <a:lstStyle/>
                    <a:p>
                      <a:pPr indent="0" lvl="0" marL="0" marR="0" rtl="0" algn="l">
                        <a:lnSpc>
                          <a:spcPct val="100000"/>
                        </a:lnSpc>
                        <a:spcBef>
                          <a:spcPts val="0"/>
                        </a:spcBef>
                        <a:spcAft>
                          <a:spcPts val="0"/>
                        </a:spcAft>
                        <a:buClr>
                          <a:schemeClr val="dk1"/>
                        </a:buClr>
                        <a:buSzPts val="1800"/>
                        <a:buFont typeface="Arial"/>
                        <a:buNone/>
                      </a:pPr>
                      <a:r>
                        <a:rPr b="0" i="0" lang="en-US" sz="1800">
                          <a:solidFill>
                            <a:schemeClr val="dk1"/>
                          </a:solidFill>
                          <a:latin typeface="Arial"/>
                          <a:ea typeface="Arial"/>
                          <a:cs typeface="Arial"/>
                          <a:sym typeface="Arial"/>
                        </a:rPr>
                        <a:t>2x Ultrasonic Distance Sensor – HC SR04</a:t>
                      </a:r>
                      <a:endParaRPr sz="1800"/>
                    </a:p>
                  </a:txBody>
                  <a:tcPr marT="45725" marB="45725" marR="91450" marL="91450"/>
                </a:tc>
                <a:tc>
                  <a:txBody>
                    <a:bodyPr/>
                    <a:lstStyle/>
                    <a:p>
                      <a:pPr indent="0" lvl="0" marL="0" marR="0" rtl="0" algn="l">
                        <a:spcBef>
                          <a:spcPts val="0"/>
                        </a:spcBef>
                        <a:spcAft>
                          <a:spcPts val="0"/>
                        </a:spcAft>
                        <a:buNone/>
                      </a:pPr>
                      <a:r>
                        <a:rPr lang="en-US" sz="1800"/>
                        <a:t>No</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497400">
                <a:tc>
                  <a:txBody>
                    <a:bodyPr/>
                    <a:lstStyle/>
                    <a:p>
                      <a:pPr indent="0" lvl="0" marL="0" marR="0" rtl="0" algn="l">
                        <a:spcBef>
                          <a:spcPts val="0"/>
                        </a:spcBef>
                        <a:spcAft>
                          <a:spcPts val="0"/>
                        </a:spcAft>
                        <a:buNone/>
                      </a:pPr>
                      <a:r>
                        <a:rPr b="0" i="0" lang="en-US" sz="1800">
                          <a:solidFill>
                            <a:schemeClr val="dk1"/>
                          </a:solidFill>
                          <a:latin typeface="Arial"/>
                          <a:ea typeface="Arial"/>
                          <a:cs typeface="Arial"/>
                          <a:sym typeface="Arial"/>
                        </a:rPr>
                        <a:t>Adafruit 0.56" 4-Digit 7-Segment Display w/I2C Backpack</a:t>
                      </a:r>
                      <a:endParaRPr/>
                    </a:p>
                  </a:txBody>
                  <a:tcPr marT="45725" marB="45725" marR="91450" marL="91450"/>
                </a:tc>
                <a:tc>
                  <a:txBody>
                    <a:bodyPr/>
                    <a:lstStyle/>
                    <a:p>
                      <a:pPr indent="0" lvl="0" marL="0" marR="0" rtl="0" algn="l">
                        <a:spcBef>
                          <a:spcPts val="0"/>
                        </a:spcBef>
                        <a:spcAft>
                          <a:spcPts val="0"/>
                        </a:spcAft>
                        <a:buNone/>
                      </a:pPr>
                      <a:r>
                        <a:rPr lang="en-US" sz="1800"/>
                        <a:t>No</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3375">
                <a:tc>
                  <a:txBody>
                    <a:bodyPr/>
                    <a:lstStyle/>
                    <a:p>
                      <a:pPr indent="0" lvl="0" marL="0" marR="0" rtl="0" algn="l">
                        <a:spcBef>
                          <a:spcPts val="0"/>
                        </a:spcBef>
                        <a:spcAft>
                          <a:spcPts val="0"/>
                        </a:spcAft>
                        <a:buNone/>
                      </a:pPr>
                      <a:r>
                        <a:rPr lang="en-US" sz="1800"/>
                        <a:t>Push Button </a:t>
                      </a:r>
                      <a:endParaRPr/>
                    </a:p>
                  </a:txBody>
                  <a:tcPr marT="45725" marB="45725" marR="91450" marL="91450"/>
                </a:tc>
                <a:tc>
                  <a:txBody>
                    <a:bodyPr/>
                    <a:lstStyle/>
                    <a:p>
                      <a:pPr indent="0" lvl="0" marL="0" marR="0" rtl="0" algn="l">
                        <a:spcBef>
                          <a:spcPts val="0"/>
                        </a:spcBef>
                        <a:spcAft>
                          <a:spcPts val="0"/>
                        </a:spcAft>
                        <a:buNone/>
                      </a:pPr>
                      <a:r>
                        <a:rPr lang="en-US" sz="1800"/>
                        <a:t>No</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3375">
                <a:tc>
                  <a:txBody>
                    <a:bodyPr/>
                    <a:lstStyle/>
                    <a:p>
                      <a:pPr indent="0" lvl="0" marL="0" marR="0" rtl="0" algn="l">
                        <a:spcBef>
                          <a:spcPts val="0"/>
                        </a:spcBef>
                        <a:spcAft>
                          <a:spcPts val="0"/>
                        </a:spcAft>
                        <a:buNone/>
                      </a:pPr>
                      <a:r>
                        <a:rPr lang="en-US" sz="1800"/>
                        <a:t>Large Enclosed Piezo Element</a:t>
                      </a:r>
                      <a:endParaRPr sz="1800"/>
                    </a:p>
                  </a:txBody>
                  <a:tcPr marT="45725" marB="45725" marR="91450" marL="91450"/>
                </a:tc>
                <a:tc>
                  <a:txBody>
                    <a:bodyPr/>
                    <a:lstStyle/>
                    <a:p>
                      <a:pPr indent="0" lvl="0" marL="0" marR="0" rtl="0" algn="l">
                        <a:spcBef>
                          <a:spcPts val="0"/>
                        </a:spcBef>
                        <a:spcAft>
                          <a:spcPts val="0"/>
                        </a:spcAft>
                        <a:buNone/>
                      </a:pPr>
                      <a:r>
                        <a:rPr lang="en-US" sz="1800"/>
                        <a:t>No</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DiamondGrid">
      <a:dk1>
        <a:srgbClr val="2D2E2D"/>
      </a:dk1>
      <a:lt1>
        <a:srgbClr val="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amond Grid 16x9">
  <a:themeElements>
    <a:clrScheme name="Custom 3">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2018-01-09T20:24:50Z</dcterms:created>
  <dc:creator>Erik Welsh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