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TiQl6AKcWuj4KbVEaBpBztHyT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203277-17CE-4D8A-973B-D438EF0753BF}">
  <a:tblStyle styleId="{E4203277-17CE-4D8A-973B-D438EF0753BF}" styleName="Table_0">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7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Adding a tone using buzzer or speaker</a:t>
            </a:r>
            <a:endParaRPr/>
          </a:p>
          <a:p>
            <a:pPr marL="0" lvl="0" indent="0" algn="l" rtl="0">
              <a:spcBef>
                <a:spcPts val="0"/>
              </a:spcBef>
              <a:spcAft>
                <a:spcPts val="0"/>
              </a:spcAft>
              <a:buNone/>
            </a:pPr>
            <a:r>
              <a:rPr lang="en-US"/>
              <a:t>Using a different display</a:t>
            </a:r>
            <a:endParaRPr/>
          </a:p>
          <a:p>
            <a:pPr marL="0" lvl="0" indent="0" algn="l" rtl="0">
              <a:spcBef>
                <a:spcPts val="0"/>
              </a:spcBef>
              <a:spcAft>
                <a:spcPts val="0"/>
              </a:spcAft>
              <a:buNone/>
            </a:pPr>
            <a:r>
              <a:rPr lang="en-US"/>
              <a:t>Connect to wifi and send a text message. Twitter api etc IOT service text api.</a:t>
            </a:r>
            <a:endParaRPr/>
          </a:p>
          <a:p>
            <a:pPr marL="0" lvl="0" indent="0" algn="l" rtl="0">
              <a:spcBef>
                <a:spcPts val="0"/>
              </a:spcBef>
              <a:spcAft>
                <a:spcPts val="0"/>
              </a:spcAft>
              <a:buNone/>
            </a:pPr>
            <a:r>
              <a:rPr lang="en-US"/>
              <a:t>-Has Wifi dongles</a:t>
            </a:r>
            <a:endParaRPr/>
          </a:p>
          <a:p>
            <a:pPr marL="0" lvl="0" indent="0" algn="l" rtl="0">
              <a:spcBef>
                <a:spcPts val="0"/>
              </a:spcBef>
              <a:spcAft>
                <a:spcPts val="0"/>
              </a:spcAft>
              <a:buNone/>
            </a:pPr>
            <a:r>
              <a:rPr lang="en-US"/>
              <a:t>Legend of Zelda candy dispenser project used PWM for sound</a:t>
            </a:r>
            <a:endParaRPr/>
          </a:p>
          <a:p>
            <a:pPr marL="0" lvl="0" indent="0" algn="l" rtl="0">
              <a:spcBef>
                <a:spcPts val="0"/>
              </a:spcBef>
              <a:spcAft>
                <a:spcPts val="0"/>
              </a:spcAft>
              <a:buNone/>
            </a:pPr>
            <a:r>
              <a:rPr lang="en-US"/>
              <a:t>Make different sounds to play.</a:t>
            </a:r>
            <a:endParaRPr/>
          </a:p>
          <a:p>
            <a:pPr marL="0" lvl="0" indent="0" algn="l" rtl="0">
              <a:spcBef>
                <a:spcPts val="0"/>
              </a:spcBef>
              <a:spcAft>
                <a:spcPts val="0"/>
              </a:spcAft>
              <a:buNone/>
            </a:pPr>
            <a:endParaRPr/>
          </a:p>
          <a:p>
            <a:pPr marL="0" lvl="0" indent="0" algn="l" rtl="0">
              <a:spcBef>
                <a:spcPts val="0"/>
              </a:spcBef>
              <a:spcAft>
                <a:spcPts val="0"/>
              </a:spcAft>
              <a:buNone/>
            </a:pPr>
            <a:r>
              <a:rPr lang="en-US"/>
              <a:t>Add 1 more slide between 5 and 6 about stretch goals.</a:t>
            </a:r>
            <a:endParaRPr/>
          </a:p>
          <a:p>
            <a:pPr marL="0" lvl="0" indent="0" algn="l" rtl="0">
              <a:spcBef>
                <a:spcPts val="0"/>
              </a:spcBef>
              <a:spcAft>
                <a:spcPts val="0"/>
              </a:spcAft>
              <a:buNone/>
            </a:pPr>
            <a:r>
              <a:rPr lang="en-US"/>
              <a:t>34</a:t>
            </a:r>
            <a:endParaRPr/>
          </a:p>
        </p:txBody>
      </p:sp>
      <p:sp>
        <p:nvSpPr>
          <p:cNvPr id="397" name="Google Shape;3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p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Find library for Sensor.</a:t>
            </a:r>
            <a:endParaRPr/>
          </a:p>
        </p:txBody>
      </p:sp>
      <p:sp>
        <p:nvSpPr>
          <p:cNvPr id="456" name="Google Shape;45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f5d1323a8_0_26: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g6f5d1323a8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0" name="Google Shape;70;p8"/>
            <p:cNvCxnSpPr/>
            <p:nvPr/>
          </p:nvCxnSpPr>
          <p:spPr>
            <a:xfrm>
              <a:off x="1829332"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1" name="Google Shape;71;p8"/>
            <p:cNvCxnSpPr/>
            <p:nvPr/>
          </p:nvCxnSpPr>
          <p:spPr>
            <a:xfrm>
              <a:off x="3048470"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2" name="Google Shape;72;p8"/>
            <p:cNvCxnSpPr/>
            <p:nvPr/>
          </p:nvCxnSpPr>
          <p:spPr>
            <a:xfrm>
              <a:off x="4267608"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3" name="Google Shape;73;p8"/>
            <p:cNvCxnSpPr/>
            <p:nvPr/>
          </p:nvCxnSpPr>
          <p:spPr>
            <a:xfrm>
              <a:off x="5486746"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4" name="Google Shape;74;p8"/>
            <p:cNvCxnSpPr/>
            <p:nvPr/>
          </p:nvCxnSpPr>
          <p:spPr>
            <a:xfrm>
              <a:off x="6705884"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5" name="Google Shape;75;p8"/>
            <p:cNvCxnSpPr/>
            <p:nvPr/>
          </p:nvCxnSpPr>
          <p:spPr>
            <a:xfrm>
              <a:off x="7925022"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6" name="Google Shape;76;p8"/>
            <p:cNvCxnSpPr/>
            <p:nvPr/>
          </p:nvCxnSpPr>
          <p:spPr>
            <a:xfrm>
              <a:off x="9144160"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7" name="Google Shape;77;p8"/>
            <p:cNvCxnSpPr/>
            <p:nvPr/>
          </p:nvCxnSpPr>
          <p:spPr>
            <a:xfrm>
              <a:off x="10363298"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8" name="Google Shape;78;p8"/>
            <p:cNvCxnSpPr/>
            <p:nvPr/>
          </p:nvCxnSpPr>
          <p:spPr>
            <a:xfrm>
              <a:off x="11582436" y="0"/>
              <a:ext cx="0"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79" name="Google Shape;79;p8"/>
            <p:cNvCxnSpPr/>
            <p:nvPr/>
          </p:nvCxnSpPr>
          <p:spPr>
            <a:xfrm>
              <a:off x="2819" y="386485"/>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0" name="Google Shape;80;p8"/>
            <p:cNvCxnSpPr/>
            <p:nvPr/>
          </p:nvCxnSpPr>
          <p:spPr>
            <a:xfrm>
              <a:off x="2819" y="1611181"/>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1" name="Google Shape;81;p8"/>
            <p:cNvCxnSpPr/>
            <p:nvPr/>
          </p:nvCxnSpPr>
          <p:spPr>
            <a:xfrm>
              <a:off x="2819" y="2835877"/>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2" name="Google Shape;82;p8"/>
            <p:cNvCxnSpPr/>
            <p:nvPr/>
          </p:nvCxnSpPr>
          <p:spPr>
            <a:xfrm>
              <a:off x="2819" y="4060573"/>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3" name="Google Shape;83;p8"/>
            <p:cNvCxnSpPr/>
            <p:nvPr/>
          </p:nvCxnSpPr>
          <p:spPr>
            <a:xfrm>
              <a:off x="2819" y="5285269"/>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4" name="Google Shape;84;p8"/>
            <p:cNvCxnSpPr/>
            <p:nvPr/>
          </p:nvCxnSpPr>
          <p:spPr>
            <a:xfrm>
              <a:off x="2819" y="6509965"/>
              <a:ext cx="12188952" cy="0"/>
            </a:xfrm>
            <a:prstGeom prst="straightConnector1">
              <a:avLst/>
            </a:prstGeom>
            <a:noFill/>
            <a:ln w="9525" cap="flat" cmpd="sng">
              <a:solidFill>
                <a:srgbClr val="D8D8D8">
                  <a:alpha val="34901"/>
                </a:srgbClr>
              </a:solidFill>
              <a:prstDash val="solid"/>
              <a:miter lim="800000"/>
              <a:headEnd type="none" w="sm" len="sm"/>
              <a:tailEnd type="none" w="sm" len="sm"/>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7" name="Google Shape;87;p8"/>
              <p:cNvCxnSpPr/>
              <p:nvPr/>
            </p:nvCxnSpPr>
            <p:spPr>
              <a:xfrm>
                <a:off x="1449154"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8" name="Google Shape;88;p8"/>
              <p:cNvCxnSpPr/>
              <p:nvPr/>
            </p:nvCxnSpPr>
            <p:spPr>
              <a:xfrm>
                <a:off x="2665982"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89" name="Google Shape;89;p8"/>
              <p:cNvCxnSpPr/>
              <p:nvPr/>
            </p:nvCxnSpPr>
            <p:spPr>
              <a:xfrm>
                <a:off x="3885119"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0" name="Google Shape;90;p8"/>
              <p:cNvCxnSpPr/>
              <p:nvPr/>
            </p:nvCxnSpPr>
            <p:spPr>
              <a:xfrm>
                <a:off x="5106502"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3" name="Google Shape;93;p8"/>
                <p:cNvCxnSpPr/>
                <p:nvPr/>
              </p:nvCxnSpPr>
              <p:spPr>
                <a:xfrm>
                  <a:off x="7549268" y="0"/>
                  <a:ext cx="4642732" cy="467242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4" name="Google Shape;94;p8"/>
                <p:cNvCxnSpPr/>
                <p:nvPr/>
              </p:nvCxnSpPr>
              <p:spPr>
                <a:xfrm>
                  <a:off x="8772997" y="0"/>
                  <a:ext cx="3419003" cy="34567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5" name="Google Shape;95;p8"/>
                <p:cNvCxnSpPr/>
                <p:nvPr/>
              </p:nvCxnSpPr>
              <p:spPr>
                <a:xfrm>
                  <a:off x="9982200" y="0"/>
                  <a:ext cx="2209800" cy="222646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6" name="Google Shape;96;p8"/>
                <p:cNvCxnSpPr/>
                <p:nvPr/>
              </p:nvCxnSpPr>
              <p:spPr>
                <a:xfrm>
                  <a:off x="11199019" y="0"/>
                  <a:ext cx="992981" cy="1002506"/>
                </a:xfrm>
                <a:prstGeom prst="straightConnector1">
                  <a:avLst/>
                </a:prstGeom>
                <a:noFill/>
                <a:ln w="9525" cap="flat" cmpd="sng">
                  <a:solidFill>
                    <a:srgbClr val="D8D8D8">
                      <a:alpha val="34901"/>
                    </a:srgbClr>
                  </a:solidFill>
                  <a:prstDash val="solid"/>
                  <a:miter lim="800000"/>
                  <a:headEnd type="none" w="sm" len="sm"/>
                  <a:tailEnd type="none" w="sm" len="sm"/>
                </a:ln>
              </p:spPr>
            </p:cxnSp>
          </p:grpSp>
          <p:cxnSp>
            <p:nvCxnSpPr>
              <p:cNvPr id="97" name="Google Shape;97;p8"/>
              <p:cNvCxnSpPr/>
              <p:nvPr/>
            </p:nvCxnSpPr>
            <p:spPr>
              <a:xfrm rot="10800000">
                <a:off x="-1" y="1012053"/>
                <a:ext cx="5828811" cy="584594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8" name="Google Shape;98;p8"/>
              <p:cNvCxnSpPr/>
              <p:nvPr/>
            </p:nvCxnSpPr>
            <p:spPr>
              <a:xfrm rot="10800000">
                <a:off x="-1" y="2227340"/>
                <a:ext cx="4614781" cy="4630658"/>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99" name="Google Shape;99;p8"/>
              <p:cNvCxnSpPr/>
              <p:nvPr/>
            </p:nvCxnSpPr>
            <p:spPr>
              <a:xfrm rot="10800000">
                <a:off x="-1" y="3432149"/>
                <a:ext cx="3398419" cy="34258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0" name="Google Shape;100;p8"/>
              <p:cNvCxnSpPr/>
              <p:nvPr/>
            </p:nvCxnSpPr>
            <p:spPr>
              <a:xfrm rot="10800000">
                <a:off x="-1" y="4651431"/>
                <a:ext cx="2196496" cy="2206567"/>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1" name="Google Shape;101;p8"/>
              <p:cNvCxnSpPr/>
              <p:nvPr/>
            </p:nvCxnSpPr>
            <p:spPr>
              <a:xfrm rot="10800000">
                <a:off x="-1" y="5864453"/>
                <a:ext cx="987003" cy="993545"/>
              </a:xfrm>
              <a:prstGeom prst="straightConnector1">
                <a:avLst/>
              </a:prstGeom>
              <a:noFill/>
              <a:ln w="9525" cap="flat" cmpd="sng">
                <a:solidFill>
                  <a:srgbClr val="D8D8D8">
                    <a:alpha val="34901"/>
                  </a:srgbClr>
                </a:solidFill>
                <a:prstDash val="solid"/>
                <a:miter lim="800000"/>
                <a:headEnd type="none" w="sm" len="sm"/>
                <a:tailEnd type="none" w="sm" len="sm"/>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4" name="Google Shape;104;p8"/>
              <p:cNvCxnSpPr/>
              <p:nvPr/>
            </p:nvCxnSpPr>
            <p:spPr>
              <a:xfrm>
                <a:off x="1449154"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5" name="Google Shape;105;p8"/>
              <p:cNvCxnSpPr/>
              <p:nvPr/>
            </p:nvCxnSpPr>
            <p:spPr>
              <a:xfrm>
                <a:off x="2665982"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6" name="Google Shape;106;p8"/>
              <p:cNvCxnSpPr/>
              <p:nvPr/>
            </p:nvCxnSpPr>
            <p:spPr>
              <a:xfrm>
                <a:off x="3885119"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07" name="Google Shape;107;p8"/>
              <p:cNvCxnSpPr/>
              <p:nvPr/>
            </p:nvCxnSpPr>
            <p:spPr>
              <a:xfrm>
                <a:off x="5150644" y="0"/>
                <a:ext cx="6815931" cy="6858000"/>
              </a:xfrm>
              <a:prstGeom prst="straightConnector1">
                <a:avLst/>
              </a:prstGeom>
              <a:noFill/>
              <a:ln w="9525" cap="flat" cmpd="sng">
                <a:solidFill>
                  <a:srgbClr val="D8D8D8">
                    <a:alpha val="34901"/>
                  </a:srgbClr>
                </a:solidFill>
                <a:prstDash val="solid"/>
                <a:miter lim="800000"/>
                <a:headEnd type="none" w="sm" len="sm"/>
                <a:tailEnd type="none" w="sm" len="sm"/>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0" name="Google Shape;110;p8"/>
                <p:cNvCxnSpPr/>
                <p:nvPr/>
              </p:nvCxnSpPr>
              <p:spPr>
                <a:xfrm>
                  <a:off x="7549268" y="0"/>
                  <a:ext cx="4642732" cy="467242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1" name="Google Shape;111;p8"/>
                <p:cNvCxnSpPr/>
                <p:nvPr/>
              </p:nvCxnSpPr>
              <p:spPr>
                <a:xfrm>
                  <a:off x="8772997" y="0"/>
                  <a:ext cx="3419003" cy="34567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2" name="Google Shape;112;p8"/>
                <p:cNvCxnSpPr/>
                <p:nvPr/>
              </p:nvCxnSpPr>
              <p:spPr>
                <a:xfrm>
                  <a:off x="9982200" y="0"/>
                  <a:ext cx="2209800" cy="222646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3" name="Google Shape;113;p8"/>
                <p:cNvCxnSpPr/>
                <p:nvPr/>
              </p:nvCxnSpPr>
              <p:spPr>
                <a:xfrm>
                  <a:off x="11199019" y="0"/>
                  <a:ext cx="992981" cy="1002506"/>
                </a:xfrm>
                <a:prstGeom prst="straightConnector1">
                  <a:avLst/>
                </a:prstGeom>
                <a:noFill/>
                <a:ln w="9525" cap="flat" cmpd="sng">
                  <a:solidFill>
                    <a:srgbClr val="D8D8D8">
                      <a:alpha val="34901"/>
                    </a:srgbClr>
                  </a:solidFill>
                  <a:prstDash val="solid"/>
                  <a:miter lim="800000"/>
                  <a:headEnd type="none" w="sm" len="sm"/>
                  <a:tailEnd type="none" w="sm" len="sm"/>
                </a:ln>
              </p:spPr>
            </p:cxnSp>
          </p:grpSp>
          <p:cxnSp>
            <p:nvCxnSpPr>
              <p:cNvPr id="114" name="Google Shape;114;p8"/>
              <p:cNvCxnSpPr/>
              <p:nvPr/>
            </p:nvCxnSpPr>
            <p:spPr>
              <a:xfrm rot="10800000">
                <a:off x="-1" y="1012053"/>
                <a:ext cx="5828811" cy="5845945"/>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5" name="Google Shape;115;p8"/>
              <p:cNvCxnSpPr/>
              <p:nvPr/>
            </p:nvCxnSpPr>
            <p:spPr>
              <a:xfrm rot="10800000">
                <a:off x="-1" y="2227340"/>
                <a:ext cx="4614781" cy="4630658"/>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6" name="Google Shape;116;p8"/>
              <p:cNvCxnSpPr/>
              <p:nvPr/>
            </p:nvCxnSpPr>
            <p:spPr>
              <a:xfrm rot="10800000">
                <a:off x="-1" y="3432149"/>
                <a:ext cx="3398419" cy="3425849"/>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7" name="Google Shape;117;p8"/>
              <p:cNvCxnSpPr/>
              <p:nvPr/>
            </p:nvCxnSpPr>
            <p:spPr>
              <a:xfrm rot="10800000">
                <a:off x="-1" y="4651431"/>
                <a:ext cx="2196496" cy="2206567"/>
              </a:xfrm>
              <a:prstGeom prst="straightConnector1">
                <a:avLst/>
              </a:prstGeom>
              <a:noFill/>
              <a:ln w="9525" cap="flat" cmpd="sng">
                <a:solidFill>
                  <a:srgbClr val="D8D8D8">
                    <a:alpha val="34901"/>
                  </a:srgbClr>
                </a:solidFill>
                <a:prstDash val="solid"/>
                <a:miter lim="800000"/>
                <a:headEnd type="none" w="sm" len="sm"/>
                <a:tailEnd type="none" w="sm" len="sm"/>
              </a:ln>
            </p:spPr>
          </p:cxnSp>
          <p:cxnSp>
            <p:nvCxnSpPr>
              <p:cNvPr id="118" name="Google Shape;118;p8"/>
              <p:cNvCxnSpPr/>
              <p:nvPr/>
            </p:nvCxnSpPr>
            <p:spPr>
              <a:xfrm rot="10800000">
                <a:off x="-1" y="5864453"/>
                <a:ext cx="987003" cy="993545"/>
              </a:xfrm>
              <a:prstGeom prst="straightConnector1">
                <a:avLst/>
              </a:prstGeom>
              <a:noFill/>
              <a:ln w="9525" cap="flat" cmpd="sng">
                <a:solidFill>
                  <a:srgbClr val="D8D8D8">
                    <a:alpha val="34901"/>
                  </a:srgbClr>
                </a:solidFill>
                <a:prstDash val="solid"/>
                <a:miter lim="800000"/>
                <a:headEnd type="none" w="sm" len="sm"/>
                <a:tailEnd type="none" w="sm" len="sm"/>
              </a:ln>
            </p:spPr>
          </p:cxnSp>
        </p:grpSp>
      </p:grpSp>
      <p:sp>
        <p:nvSpPr>
          <p:cNvPr id="119" name="Google Shape;119;p8"/>
          <p:cNvSpPr txBox="1">
            <a:spLocks noGrp="1"/>
          </p:cNvSpPr>
          <p:nvPr>
            <p:ph type="ctrTitle"/>
          </p:nvPr>
        </p:nvSpPr>
        <p:spPr>
          <a:xfrm>
            <a:off x="1293845" y="1909346"/>
            <a:ext cx="9604310" cy="3383280"/>
          </a:xfrm>
          <a:prstGeom prst="rect">
            <a:avLst/>
          </a:prstGeom>
          <a:noFill/>
          <a:ln>
            <a:noFill/>
          </a:ln>
        </p:spPr>
        <p:txBody>
          <a:bodyPr spcFirstLastPara="1" wrap="square" lIns="91425" tIns="45700" rIns="91425" bIns="45700" anchor="b" anchorCtr="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8"/>
          <p:cNvSpPr txBox="1">
            <a:spLocks noGrp="1"/>
          </p:cNvSpPr>
          <p:nvPr>
            <p:ph type="subTitle" idx="1"/>
          </p:nvPr>
        </p:nvSpPr>
        <p:spPr>
          <a:xfrm>
            <a:off x="1293845" y="5432564"/>
            <a:ext cx="9604310" cy="457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2000"/>
              <a:buNone/>
              <a:defRPr sz="2000" b="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cxnSp>
        <p:nvCxnSpPr>
          <p:cNvPr id="121" name="Google Shape;121;p8"/>
          <p:cNvCxnSpPr/>
          <p:nvPr/>
        </p:nvCxnSpPr>
        <p:spPr>
          <a:xfrm>
            <a:off x="1295400" y="5294175"/>
            <a:ext cx="9601200"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6"/>
        <p:cNvGrpSpPr/>
        <p:nvPr/>
      </p:nvGrpSpPr>
      <p:grpSpPr>
        <a:xfrm>
          <a:off x="0" y="0"/>
          <a:ext cx="0" cy="0"/>
          <a:chOff x="0" y="0"/>
          <a:chExt cx="0" cy="0"/>
        </a:xfrm>
      </p:grpSpPr>
      <p:sp>
        <p:nvSpPr>
          <p:cNvPr id="377" name="Google Shape;377;p17"/>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17"/>
          <p:cNvSpPr txBox="1">
            <a:spLocks noGrp="1"/>
          </p:cNvSpPr>
          <p:nvPr>
            <p:ph type="body" idx="1"/>
          </p:nvPr>
        </p:nvSpPr>
        <p:spPr>
          <a:xfrm rot="5400000">
            <a:off x="4191000" y="-914400"/>
            <a:ext cx="3809999"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379" name="Google Shape;379;p17"/>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0" name="Google Shape;380;p17"/>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17"/>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2"/>
        <p:cNvGrpSpPr/>
        <p:nvPr/>
      </p:nvGrpSpPr>
      <p:grpSpPr>
        <a:xfrm>
          <a:off x="0" y="0"/>
          <a:ext cx="0" cy="0"/>
          <a:chOff x="0" y="0"/>
          <a:chExt cx="0" cy="0"/>
        </a:xfrm>
      </p:grpSpPr>
      <p:sp>
        <p:nvSpPr>
          <p:cNvPr id="383" name="Google Shape;383;p18"/>
          <p:cNvSpPr txBox="1">
            <a:spLocks noGrp="1"/>
          </p:cNvSpPr>
          <p:nvPr>
            <p:ph type="title"/>
          </p:nvPr>
        </p:nvSpPr>
        <p:spPr>
          <a:xfrm rot="5400000">
            <a:off x="7402286" y="2296884"/>
            <a:ext cx="5301343" cy="16872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8"/>
          <p:cNvSpPr txBox="1">
            <a:spLocks noGrp="1"/>
          </p:cNvSpPr>
          <p:nvPr>
            <p:ph type="body" idx="1"/>
          </p:nvPr>
        </p:nvSpPr>
        <p:spPr>
          <a:xfrm rot="5400000">
            <a:off x="2438399" y="-653145"/>
            <a:ext cx="5301343" cy="75873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385" name="Google Shape;385;p18"/>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18"/>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7" name="Google Shape;387;p18"/>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2"/>
        <p:cNvGrpSpPr/>
        <p:nvPr/>
      </p:nvGrpSpPr>
      <p:grpSpPr>
        <a:xfrm>
          <a:off x="0" y="0"/>
          <a:ext cx="0" cy="0"/>
          <a:chOff x="0" y="0"/>
          <a:chExt cx="0" cy="0"/>
        </a:xfrm>
      </p:grpSpPr>
      <p:sp>
        <p:nvSpPr>
          <p:cNvPr id="123" name="Google Shape;123;p9"/>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9"/>
          <p:cNvSpPr txBox="1">
            <a:spLocks noGrp="1"/>
          </p:cNvSpPr>
          <p:nvPr>
            <p:ph type="body" idx="1"/>
          </p:nvPr>
        </p:nvSpPr>
        <p:spPr>
          <a:xfrm>
            <a:off x="609600" y="1295400"/>
            <a:ext cx="10972800" cy="47243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125" name="Google Shape;125;p9"/>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9"/>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9"/>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chemeClr val="accent1"/>
            </a:gs>
            <a:gs pos="97000">
              <a:srgbClr val="297694"/>
            </a:gs>
            <a:gs pos="100000">
              <a:srgbClr val="297694"/>
            </a:gs>
          </a:gsLst>
          <a:path path="circle">
            <a:fillToRect l="50000" t="50000" r="50000" b="50000"/>
          </a:path>
          <a:tileRect/>
        </a:gradFill>
        <a:effectLst/>
      </p:bgPr>
    </p:bg>
    <p:spTree>
      <p:nvGrpSpPr>
        <p:cNvPr id="1"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1" name="Google Shape;131;p10"/>
            <p:cNvCxnSpPr/>
            <p:nvPr/>
          </p:nvCxnSpPr>
          <p:spPr>
            <a:xfrm>
              <a:off x="182933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2" name="Google Shape;132;p10"/>
            <p:cNvCxnSpPr/>
            <p:nvPr/>
          </p:nvCxnSpPr>
          <p:spPr>
            <a:xfrm>
              <a:off x="304847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3" name="Google Shape;133;p10"/>
            <p:cNvCxnSpPr/>
            <p:nvPr/>
          </p:nvCxnSpPr>
          <p:spPr>
            <a:xfrm>
              <a:off x="426760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4" name="Google Shape;134;p10"/>
            <p:cNvCxnSpPr/>
            <p:nvPr/>
          </p:nvCxnSpPr>
          <p:spPr>
            <a:xfrm>
              <a:off x="548674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5" name="Google Shape;135;p10"/>
            <p:cNvCxnSpPr/>
            <p:nvPr/>
          </p:nvCxnSpPr>
          <p:spPr>
            <a:xfrm>
              <a:off x="670588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6" name="Google Shape;136;p10"/>
            <p:cNvCxnSpPr/>
            <p:nvPr/>
          </p:nvCxnSpPr>
          <p:spPr>
            <a:xfrm>
              <a:off x="792502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7" name="Google Shape;137;p10"/>
            <p:cNvCxnSpPr/>
            <p:nvPr/>
          </p:nvCxnSpPr>
          <p:spPr>
            <a:xfrm>
              <a:off x="914416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8" name="Google Shape;138;p10"/>
            <p:cNvCxnSpPr/>
            <p:nvPr/>
          </p:nvCxnSpPr>
          <p:spPr>
            <a:xfrm>
              <a:off x="1036329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39" name="Google Shape;139;p10"/>
            <p:cNvCxnSpPr/>
            <p:nvPr/>
          </p:nvCxnSpPr>
          <p:spPr>
            <a:xfrm>
              <a:off x="1158243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0" name="Google Shape;140;p10"/>
            <p:cNvCxnSpPr/>
            <p:nvPr/>
          </p:nvCxnSpPr>
          <p:spPr>
            <a:xfrm>
              <a:off x="2819" y="38648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1" name="Google Shape;141;p10"/>
            <p:cNvCxnSpPr/>
            <p:nvPr/>
          </p:nvCxnSpPr>
          <p:spPr>
            <a:xfrm>
              <a:off x="2819" y="1611181"/>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2" name="Google Shape;142;p10"/>
            <p:cNvCxnSpPr/>
            <p:nvPr/>
          </p:nvCxnSpPr>
          <p:spPr>
            <a:xfrm>
              <a:off x="2819" y="2835877"/>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3" name="Google Shape;143;p10"/>
            <p:cNvCxnSpPr/>
            <p:nvPr/>
          </p:nvCxnSpPr>
          <p:spPr>
            <a:xfrm>
              <a:off x="2819" y="4060573"/>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4" name="Google Shape;144;p10"/>
            <p:cNvCxnSpPr/>
            <p:nvPr/>
          </p:nvCxnSpPr>
          <p:spPr>
            <a:xfrm>
              <a:off x="2819" y="5285269"/>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5" name="Google Shape;145;p10"/>
            <p:cNvCxnSpPr/>
            <p:nvPr/>
          </p:nvCxnSpPr>
          <p:spPr>
            <a:xfrm>
              <a:off x="2819" y="650996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8" name="Google Shape;148;p10"/>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49" name="Google Shape;149;p10"/>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0" name="Google Shape;150;p10"/>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1" name="Google Shape;151;p10"/>
              <p:cNvCxnSpPr/>
              <p:nvPr/>
            </p:nvCxnSpPr>
            <p:spPr>
              <a:xfrm>
                <a:off x="510650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4" name="Google Shape;154;p10"/>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5" name="Google Shape;155;p10"/>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6" name="Google Shape;156;p10"/>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7" name="Google Shape;157;p10"/>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158" name="Google Shape;158;p10"/>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59" name="Google Shape;159;p10"/>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0" name="Google Shape;160;p10"/>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1" name="Google Shape;161;p10"/>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2" name="Google Shape;162;p10"/>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5" name="Google Shape;165;p10"/>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6" name="Google Shape;166;p10"/>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7" name="Google Shape;167;p10"/>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68" name="Google Shape;168;p10"/>
              <p:cNvCxnSpPr/>
              <p:nvPr/>
            </p:nvCxnSpPr>
            <p:spPr>
              <a:xfrm>
                <a:off x="515064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1" name="Google Shape;171;p10"/>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2" name="Google Shape;172;p10"/>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3" name="Google Shape;173;p10"/>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4" name="Google Shape;174;p10"/>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175" name="Google Shape;175;p10"/>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6" name="Google Shape;176;p10"/>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7" name="Google Shape;177;p10"/>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8" name="Google Shape;178;p10"/>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179" name="Google Shape;179;p10"/>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sp>
        <p:nvSpPr>
          <p:cNvPr id="180" name="Google Shape;180;p10"/>
          <p:cNvSpPr txBox="1">
            <a:spLocks noGrp="1"/>
          </p:cNvSpPr>
          <p:nvPr>
            <p:ph type="title"/>
          </p:nvPr>
        </p:nvSpPr>
        <p:spPr>
          <a:xfrm>
            <a:off x="1295400" y="2541573"/>
            <a:ext cx="9601200" cy="27432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10"/>
          <p:cNvSpPr txBox="1">
            <a:spLocks noGrp="1"/>
          </p:cNvSpPr>
          <p:nvPr>
            <p:ph type="body" idx="1"/>
          </p:nvPr>
        </p:nvSpPr>
        <p:spPr>
          <a:xfrm>
            <a:off x="1295400" y="5431536"/>
            <a:ext cx="96012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000"/>
              <a:buNone/>
              <a:defRPr sz="2000" b="0">
                <a:solidFill>
                  <a:schemeClr val="lt1"/>
                </a:solidFill>
              </a:defRPr>
            </a:lvl1pPr>
            <a:lvl2pPr marL="914400" lvl="1" indent="-228600" algn="l">
              <a:lnSpc>
                <a:spcPct val="90000"/>
              </a:lnSpc>
              <a:spcBef>
                <a:spcPts val="12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600"/>
              </a:spcBef>
              <a:spcAft>
                <a:spcPts val="0"/>
              </a:spcAft>
              <a:buSzPts val="1600"/>
              <a:buNone/>
              <a:defRPr sz="1600"/>
            </a:lvl5pPr>
            <a:lvl6pPr marL="2743200" lvl="5" indent="-228600" algn="l">
              <a:lnSpc>
                <a:spcPct val="90000"/>
              </a:lnSpc>
              <a:spcBef>
                <a:spcPts val="600"/>
              </a:spcBef>
              <a:spcAft>
                <a:spcPts val="0"/>
              </a:spcAft>
              <a:buSzPts val="1600"/>
              <a:buNone/>
              <a:defRPr sz="1600"/>
            </a:lvl6pPr>
            <a:lvl7pPr marL="3200400" lvl="6" indent="-228600" algn="l">
              <a:lnSpc>
                <a:spcPct val="90000"/>
              </a:lnSpc>
              <a:spcBef>
                <a:spcPts val="600"/>
              </a:spcBef>
              <a:spcAft>
                <a:spcPts val="0"/>
              </a:spcAft>
              <a:buSzPts val="1600"/>
              <a:buNone/>
              <a:defRPr sz="1600"/>
            </a:lvl7pPr>
            <a:lvl8pPr marL="3657600" lvl="7" indent="-228600" algn="l">
              <a:lnSpc>
                <a:spcPct val="90000"/>
              </a:lnSpc>
              <a:spcBef>
                <a:spcPts val="600"/>
              </a:spcBef>
              <a:spcAft>
                <a:spcPts val="0"/>
              </a:spcAft>
              <a:buSzPts val="1600"/>
              <a:buNone/>
              <a:defRPr sz="1600"/>
            </a:lvl8pPr>
            <a:lvl9pPr marL="4114800" lvl="8" indent="-228600" algn="l">
              <a:lnSpc>
                <a:spcPct val="90000"/>
              </a:lnSpc>
              <a:spcBef>
                <a:spcPts val="600"/>
              </a:spcBef>
              <a:spcAft>
                <a:spcPts val="0"/>
              </a:spcAft>
              <a:buSzPts val="1600"/>
              <a:buNone/>
              <a:defRPr sz="1600"/>
            </a:lvl9pPr>
          </a:lstStyle>
          <a:p>
            <a:endParaRPr/>
          </a:p>
        </p:txBody>
      </p:sp>
      <p:cxnSp>
        <p:nvCxnSpPr>
          <p:cNvPr id="182" name="Google Shape;182;p10"/>
          <p:cNvCxnSpPr/>
          <p:nvPr/>
        </p:nvCxnSpPr>
        <p:spPr>
          <a:xfrm>
            <a:off x="1295400" y="5294175"/>
            <a:ext cx="9601200"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11"/>
          <p:cNvSpPr txBox="1">
            <a:spLocks noGrp="1"/>
          </p:cNvSpPr>
          <p:nvPr>
            <p:ph type="body" idx="1"/>
          </p:nvPr>
        </p:nvSpPr>
        <p:spPr>
          <a:xfrm>
            <a:off x="1295400" y="1981199"/>
            <a:ext cx="4572000" cy="381000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42900" algn="l">
              <a:lnSpc>
                <a:spcPct val="90000"/>
              </a:lnSpc>
              <a:spcBef>
                <a:spcPts val="600"/>
              </a:spcBef>
              <a:spcAft>
                <a:spcPts val="0"/>
              </a:spcAft>
              <a:buSzPts val="1800"/>
              <a:buChar char="▪"/>
              <a:defRPr sz="1800"/>
            </a:lvl6pPr>
            <a:lvl7pPr marL="3200400" lvl="6" indent="-342900" algn="l">
              <a:lnSpc>
                <a:spcPct val="90000"/>
              </a:lnSpc>
              <a:spcBef>
                <a:spcPts val="600"/>
              </a:spcBef>
              <a:spcAft>
                <a:spcPts val="0"/>
              </a:spcAft>
              <a:buSzPts val="1800"/>
              <a:buChar char="▪"/>
              <a:defRPr sz="1800"/>
            </a:lvl7pPr>
            <a:lvl8pPr marL="3657600" lvl="7" indent="-342900" algn="l">
              <a:lnSpc>
                <a:spcPct val="90000"/>
              </a:lnSpc>
              <a:spcBef>
                <a:spcPts val="600"/>
              </a:spcBef>
              <a:spcAft>
                <a:spcPts val="0"/>
              </a:spcAft>
              <a:buSzPts val="1800"/>
              <a:buChar char="▪"/>
              <a:defRPr sz="1800"/>
            </a:lvl8pPr>
            <a:lvl9pPr marL="4114800" lvl="8" indent="-228600" algn="l">
              <a:lnSpc>
                <a:spcPct val="90000"/>
              </a:lnSpc>
              <a:spcBef>
                <a:spcPts val="600"/>
              </a:spcBef>
              <a:spcAft>
                <a:spcPts val="0"/>
              </a:spcAft>
              <a:buSzPts val="1800"/>
              <a:buNone/>
              <a:defRPr sz="1800"/>
            </a:lvl9pPr>
          </a:lstStyle>
          <a:p>
            <a:endParaRPr/>
          </a:p>
        </p:txBody>
      </p:sp>
      <p:sp>
        <p:nvSpPr>
          <p:cNvPr id="186" name="Google Shape;186;p11"/>
          <p:cNvSpPr txBox="1">
            <a:spLocks noGrp="1"/>
          </p:cNvSpPr>
          <p:nvPr>
            <p:ph type="body" idx="2"/>
          </p:nvPr>
        </p:nvSpPr>
        <p:spPr>
          <a:xfrm>
            <a:off x="6324600" y="1981199"/>
            <a:ext cx="4572000" cy="381000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42900" algn="l">
              <a:lnSpc>
                <a:spcPct val="90000"/>
              </a:lnSpc>
              <a:spcBef>
                <a:spcPts val="600"/>
              </a:spcBef>
              <a:spcAft>
                <a:spcPts val="0"/>
              </a:spcAft>
              <a:buSzPts val="1800"/>
              <a:buChar char="▪"/>
              <a:defRPr sz="1800"/>
            </a:lvl6pPr>
            <a:lvl7pPr marL="3200400" lvl="6" indent="-342900" algn="l">
              <a:lnSpc>
                <a:spcPct val="90000"/>
              </a:lnSpc>
              <a:spcBef>
                <a:spcPts val="600"/>
              </a:spcBef>
              <a:spcAft>
                <a:spcPts val="0"/>
              </a:spcAft>
              <a:buSzPts val="1800"/>
              <a:buChar char="▪"/>
              <a:defRPr sz="1800"/>
            </a:lvl7pPr>
            <a:lvl8pPr marL="3657600" lvl="7" indent="-342900" algn="l">
              <a:lnSpc>
                <a:spcPct val="90000"/>
              </a:lnSpc>
              <a:spcBef>
                <a:spcPts val="600"/>
              </a:spcBef>
              <a:spcAft>
                <a:spcPts val="0"/>
              </a:spcAft>
              <a:buSzPts val="1800"/>
              <a:buChar char="▪"/>
              <a:defRPr sz="1800"/>
            </a:lvl8pPr>
            <a:lvl9pPr marL="4114800" lvl="8" indent="-228600" algn="l">
              <a:lnSpc>
                <a:spcPct val="90000"/>
              </a:lnSpc>
              <a:spcBef>
                <a:spcPts val="600"/>
              </a:spcBef>
              <a:spcAft>
                <a:spcPts val="0"/>
              </a:spcAft>
              <a:buSzPts val="1800"/>
              <a:buNone/>
              <a:defRPr sz="1800"/>
            </a:lvl9pPr>
          </a:lstStyle>
          <a:p>
            <a:endParaRPr/>
          </a:p>
        </p:txBody>
      </p:sp>
      <p:sp>
        <p:nvSpPr>
          <p:cNvPr id="187" name="Google Shape;187;p11"/>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1"/>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1"/>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12"/>
          <p:cNvSpPr txBox="1">
            <a:spLocks noGrp="1"/>
          </p:cNvSpPr>
          <p:nvPr>
            <p:ph type="body" idx="1"/>
          </p:nvPr>
        </p:nvSpPr>
        <p:spPr>
          <a:xfrm>
            <a:off x="1295400" y="1818322"/>
            <a:ext cx="4572000"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600"/>
              </a:spcBef>
              <a:spcAft>
                <a:spcPts val="0"/>
              </a:spcAft>
              <a:buSzPts val="160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60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93" name="Google Shape;193;p12"/>
          <p:cNvSpPr txBox="1">
            <a:spLocks noGrp="1"/>
          </p:cNvSpPr>
          <p:nvPr>
            <p:ph type="body" idx="2"/>
          </p:nvPr>
        </p:nvSpPr>
        <p:spPr>
          <a:xfrm>
            <a:off x="1295400" y="2503713"/>
            <a:ext cx="4572000" cy="328748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30200" algn="l">
              <a:lnSpc>
                <a:spcPct val="90000"/>
              </a:lnSpc>
              <a:spcBef>
                <a:spcPts val="600"/>
              </a:spcBef>
              <a:spcAft>
                <a:spcPts val="0"/>
              </a:spcAft>
              <a:buSzPts val="1600"/>
              <a:buChar char="▪"/>
              <a:defRPr sz="1600"/>
            </a:lvl6pPr>
            <a:lvl7pPr marL="3200400" lvl="6" indent="-330200" algn="l">
              <a:lnSpc>
                <a:spcPct val="90000"/>
              </a:lnSpc>
              <a:spcBef>
                <a:spcPts val="600"/>
              </a:spcBef>
              <a:spcAft>
                <a:spcPts val="0"/>
              </a:spcAft>
              <a:buSzPts val="1600"/>
              <a:buChar char="▪"/>
              <a:defRPr sz="1600"/>
            </a:lvl7pPr>
            <a:lvl8pPr marL="3657600" lvl="7" indent="-330200" algn="l">
              <a:lnSpc>
                <a:spcPct val="90000"/>
              </a:lnSpc>
              <a:spcBef>
                <a:spcPts val="600"/>
              </a:spcBef>
              <a:spcAft>
                <a:spcPts val="0"/>
              </a:spcAft>
              <a:buSzPts val="1600"/>
              <a:buChar char="▪"/>
              <a:defRPr sz="1600"/>
            </a:lvl8pPr>
            <a:lvl9pPr marL="4114800" lvl="8" indent="-228600" algn="l">
              <a:lnSpc>
                <a:spcPct val="90000"/>
              </a:lnSpc>
              <a:spcBef>
                <a:spcPts val="600"/>
              </a:spcBef>
              <a:spcAft>
                <a:spcPts val="0"/>
              </a:spcAft>
              <a:buSzPts val="1600"/>
              <a:buNone/>
              <a:defRPr sz="1600"/>
            </a:lvl9pPr>
          </a:lstStyle>
          <a:p>
            <a:endParaRPr/>
          </a:p>
        </p:txBody>
      </p:sp>
      <p:sp>
        <p:nvSpPr>
          <p:cNvPr id="194" name="Google Shape;194;p12"/>
          <p:cNvSpPr txBox="1">
            <a:spLocks noGrp="1"/>
          </p:cNvSpPr>
          <p:nvPr>
            <p:ph type="body" idx="3"/>
          </p:nvPr>
        </p:nvSpPr>
        <p:spPr>
          <a:xfrm>
            <a:off x="6324600" y="1818322"/>
            <a:ext cx="4572000"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600"/>
              </a:spcBef>
              <a:spcAft>
                <a:spcPts val="0"/>
              </a:spcAft>
              <a:buSzPts val="160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60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195" name="Google Shape;195;p12"/>
          <p:cNvSpPr txBox="1">
            <a:spLocks noGrp="1"/>
          </p:cNvSpPr>
          <p:nvPr>
            <p:ph type="body" idx="4"/>
          </p:nvPr>
        </p:nvSpPr>
        <p:spPr>
          <a:xfrm>
            <a:off x="6324600" y="2503713"/>
            <a:ext cx="4572000" cy="328748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30200" algn="l">
              <a:lnSpc>
                <a:spcPct val="90000"/>
              </a:lnSpc>
              <a:spcBef>
                <a:spcPts val="600"/>
              </a:spcBef>
              <a:spcAft>
                <a:spcPts val="0"/>
              </a:spcAft>
              <a:buSzPts val="1600"/>
              <a:buChar char="▪"/>
              <a:defRPr sz="1600"/>
            </a:lvl6pPr>
            <a:lvl7pPr marL="3200400" lvl="6" indent="-330200" algn="l">
              <a:lnSpc>
                <a:spcPct val="90000"/>
              </a:lnSpc>
              <a:spcBef>
                <a:spcPts val="600"/>
              </a:spcBef>
              <a:spcAft>
                <a:spcPts val="0"/>
              </a:spcAft>
              <a:buSzPts val="1600"/>
              <a:buChar char="▪"/>
              <a:defRPr sz="1600"/>
            </a:lvl7pPr>
            <a:lvl8pPr marL="3657600" lvl="7" indent="-330200" algn="l">
              <a:lnSpc>
                <a:spcPct val="90000"/>
              </a:lnSpc>
              <a:spcBef>
                <a:spcPts val="600"/>
              </a:spcBef>
              <a:spcAft>
                <a:spcPts val="0"/>
              </a:spcAft>
              <a:buSzPts val="1600"/>
              <a:buChar char="▪"/>
              <a:defRPr sz="1600"/>
            </a:lvl8pPr>
            <a:lvl9pPr marL="4114800" lvl="8" indent="-228600" algn="l">
              <a:lnSpc>
                <a:spcPct val="90000"/>
              </a:lnSpc>
              <a:spcBef>
                <a:spcPts val="600"/>
              </a:spcBef>
              <a:spcAft>
                <a:spcPts val="0"/>
              </a:spcAft>
              <a:buSzPts val="1600"/>
              <a:buNone/>
              <a:defRPr sz="1600"/>
            </a:lvl9pPr>
          </a:lstStyle>
          <a:p>
            <a:endParaRPr/>
          </a:p>
        </p:txBody>
      </p:sp>
      <p:sp>
        <p:nvSpPr>
          <p:cNvPr id="196" name="Google Shape;196;p12"/>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12"/>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2"/>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13"/>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3"/>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3"/>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07" name="Google Shape;207;p14"/>
            <p:cNvCxnSpPr/>
            <p:nvPr/>
          </p:nvCxnSpPr>
          <p:spPr>
            <a:xfrm>
              <a:off x="1829332"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08" name="Google Shape;208;p14"/>
            <p:cNvCxnSpPr/>
            <p:nvPr/>
          </p:nvCxnSpPr>
          <p:spPr>
            <a:xfrm>
              <a:off x="3048470"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09" name="Google Shape;209;p14"/>
            <p:cNvCxnSpPr/>
            <p:nvPr/>
          </p:nvCxnSpPr>
          <p:spPr>
            <a:xfrm>
              <a:off x="4267608"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0" name="Google Shape;210;p14"/>
            <p:cNvCxnSpPr/>
            <p:nvPr/>
          </p:nvCxnSpPr>
          <p:spPr>
            <a:xfrm>
              <a:off x="5486746"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1" name="Google Shape;211;p14"/>
            <p:cNvCxnSpPr/>
            <p:nvPr/>
          </p:nvCxnSpPr>
          <p:spPr>
            <a:xfrm>
              <a:off x="6705884"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2" name="Google Shape;212;p14"/>
            <p:cNvCxnSpPr/>
            <p:nvPr/>
          </p:nvCxnSpPr>
          <p:spPr>
            <a:xfrm>
              <a:off x="7925022"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3" name="Google Shape;213;p14"/>
            <p:cNvCxnSpPr/>
            <p:nvPr/>
          </p:nvCxnSpPr>
          <p:spPr>
            <a:xfrm>
              <a:off x="9144160"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4" name="Google Shape;214;p14"/>
            <p:cNvCxnSpPr/>
            <p:nvPr/>
          </p:nvCxnSpPr>
          <p:spPr>
            <a:xfrm>
              <a:off x="10363298"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5" name="Google Shape;215;p14"/>
            <p:cNvCxnSpPr/>
            <p:nvPr/>
          </p:nvCxnSpPr>
          <p:spPr>
            <a:xfrm>
              <a:off x="11582436" y="0"/>
              <a:ext cx="0"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6" name="Google Shape;216;p14"/>
            <p:cNvCxnSpPr/>
            <p:nvPr/>
          </p:nvCxnSpPr>
          <p:spPr>
            <a:xfrm>
              <a:off x="2819" y="386485"/>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7" name="Google Shape;217;p14"/>
            <p:cNvCxnSpPr/>
            <p:nvPr/>
          </p:nvCxnSpPr>
          <p:spPr>
            <a:xfrm>
              <a:off x="2819" y="1611181"/>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8" name="Google Shape;218;p14"/>
            <p:cNvCxnSpPr/>
            <p:nvPr/>
          </p:nvCxnSpPr>
          <p:spPr>
            <a:xfrm>
              <a:off x="2819" y="2835877"/>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19" name="Google Shape;219;p14"/>
            <p:cNvCxnSpPr/>
            <p:nvPr/>
          </p:nvCxnSpPr>
          <p:spPr>
            <a:xfrm>
              <a:off x="2819" y="4060573"/>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0" name="Google Shape;220;p14"/>
            <p:cNvCxnSpPr/>
            <p:nvPr/>
          </p:nvCxnSpPr>
          <p:spPr>
            <a:xfrm>
              <a:off x="2819" y="5285269"/>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1" name="Google Shape;221;p14"/>
            <p:cNvCxnSpPr/>
            <p:nvPr/>
          </p:nvCxnSpPr>
          <p:spPr>
            <a:xfrm>
              <a:off x="2819" y="6509965"/>
              <a:ext cx="12188952" cy="0"/>
            </a:xfrm>
            <a:prstGeom prst="straightConnector1">
              <a:avLst/>
            </a:prstGeom>
            <a:noFill/>
            <a:ln w="9525" cap="flat" cmpd="sng">
              <a:solidFill>
                <a:srgbClr val="D8D8D8">
                  <a:alpha val="29803"/>
                </a:srgbClr>
              </a:solidFill>
              <a:prstDash val="solid"/>
              <a:miter lim="800000"/>
              <a:headEnd type="none" w="sm" len="sm"/>
              <a:tailEnd type="none" w="sm" len="sm"/>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4" name="Google Shape;224;p14"/>
              <p:cNvCxnSpPr/>
              <p:nvPr/>
            </p:nvCxnSpPr>
            <p:spPr>
              <a:xfrm>
                <a:off x="1449154"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5" name="Google Shape;225;p14"/>
              <p:cNvCxnSpPr/>
              <p:nvPr/>
            </p:nvCxnSpPr>
            <p:spPr>
              <a:xfrm>
                <a:off x="266598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6" name="Google Shape;226;p14"/>
              <p:cNvCxnSpPr/>
              <p:nvPr/>
            </p:nvCxnSpPr>
            <p:spPr>
              <a:xfrm>
                <a:off x="3885119"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27" name="Google Shape;227;p14"/>
              <p:cNvCxnSpPr/>
              <p:nvPr/>
            </p:nvCxnSpPr>
            <p:spPr>
              <a:xfrm>
                <a:off x="510650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0" name="Google Shape;230;p14"/>
                <p:cNvCxnSpPr/>
                <p:nvPr/>
              </p:nvCxnSpPr>
              <p:spPr>
                <a:xfrm>
                  <a:off x="7549268" y="0"/>
                  <a:ext cx="4642732" cy="467242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1" name="Google Shape;231;p14"/>
                <p:cNvCxnSpPr/>
                <p:nvPr/>
              </p:nvCxnSpPr>
              <p:spPr>
                <a:xfrm>
                  <a:off x="8772997" y="0"/>
                  <a:ext cx="3419003" cy="34567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2" name="Google Shape;232;p14"/>
                <p:cNvCxnSpPr/>
                <p:nvPr/>
              </p:nvCxnSpPr>
              <p:spPr>
                <a:xfrm>
                  <a:off x="9982200" y="0"/>
                  <a:ext cx="2209800" cy="222646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3" name="Google Shape;233;p14"/>
                <p:cNvCxnSpPr/>
                <p:nvPr/>
              </p:nvCxnSpPr>
              <p:spPr>
                <a:xfrm>
                  <a:off x="11199019" y="0"/>
                  <a:ext cx="992981" cy="1002506"/>
                </a:xfrm>
                <a:prstGeom prst="straightConnector1">
                  <a:avLst/>
                </a:prstGeom>
                <a:noFill/>
                <a:ln w="9525" cap="flat" cmpd="sng">
                  <a:solidFill>
                    <a:srgbClr val="D8D8D8">
                      <a:alpha val="29803"/>
                    </a:srgbClr>
                  </a:solidFill>
                  <a:prstDash val="solid"/>
                  <a:miter lim="800000"/>
                  <a:headEnd type="none" w="sm" len="sm"/>
                  <a:tailEnd type="none" w="sm" len="sm"/>
                </a:ln>
              </p:spPr>
            </p:cxnSp>
          </p:grpSp>
          <p:cxnSp>
            <p:nvCxnSpPr>
              <p:cNvPr id="234" name="Google Shape;234;p14"/>
              <p:cNvCxnSpPr/>
              <p:nvPr/>
            </p:nvCxnSpPr>
            <p:spPr>
              <a:xfrm rot="10800000">
                <a:off x="-1" y="1012053"/>
                <a:ext cx="5828811" cy="584594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5" name="Google Shape;235;p14"/>
              <p:cNvCxnSpPr/>
              <p:nvPr/>
            </p:nvCxnSpPr>
            <p:spPr>
              <a:xfrm rot="10800000">
                <a:off x="-1" y="2227340"/>
                <a:ext cx="4614781" cy="4630658"/>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6" name="Google Shape;236;p14"/>
              <p:cNvCxnSpPr/>
              <p:nvPr/>
            </p:nvCxnSpPr>
            <p:spPr>
              <a:xfrm rot="10800000">
                <a:off x="-1" y="3432149"/>
                <a:ext cx="3398419" cy="34258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7" name="Google Shape;237;p14"/>
              <p:cNvCxnSpPr/>
              <p:nvPr/>
            </p:nvCxnSpPr>
            <p:spPr>
              <a:xfrm rot="10800000">
                <a:off x="-1" y="4651431"/>
                <a:ext cx="2196496" cy="2206567"/>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38" name="Google Shape;238;p14"/>
              <p:cNvCxnSpPr/>
              <p:nvPr/>
            </p:nvCxnSpPr>
            <p:spPr>
              <a:xfrm rot="10800000">
                <a:off x="-1" y="5864453"/>
                <a:ext cx="987003" cy="993545"/>
              </a:xfrm>
              <a:prstGeom prst="straightConnector1">
                <a:avLst/>
              </a:prstGeom>
              <a:noFill/>
              <a:ln w="9525" cap="flat" cmpd="sng">
                <a:solidFill>
                  <a:srgbClr val="D8D8D8">
                    <a:alpha val="29803"/>
                  </a:srgbClr>
                </a:solidFill>
                <a:prstDash val="solid"/>
                <a:miter lim="800000"/>
                <a:headEnd type="none" w="sm" len="sm"/>
                <a:tailEnd type="none" w="sm" len="sm"/>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1" name="Google Shape;241;p14"/>
              <p:cNvCxnSpPr/>
              <p:nvPr/>
            </p:nvCxnSpPr>
            <p:spPr>
              <a:xfrm>
                <a:off x="1449154"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2" name="Google Shape;242;p14"/>
              <p:cNvCxnSpPr/>
              <p:nvPr/>
            </p:nvCxnSpPr>
            <p:spPr>
              <a:xfrm>
                <a:off x="266598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3" name="Google Shape;243;p14"/>
              <p:cNvCxnSpPr/>
              <p:nvPr/>
            </p:nvCxnSpPr>
            <p:spPr>
              <a:xfrm>
                <a:off x="3885119"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4" name="Google Shape;244;p14"/>
              <p:cNvCxnSpPr/>
              <p:nvPr/>
            </p:nvCxnSpPr>
            <p:spPr>
              <a:xfrm>
                <a:off x="5106502" y="0"/>
                <a:ext cx="6815931" cy="6858000"/>
              </a:xfrm>
              <a:prstGeom prst="straightConnector1">
                <a:avLst/>
              </a:prstGeom>
              <a:noFill/>
              <a:ln w="9525" cap="flat" cmpd="sng">
                <a:solidFill>
                  <a:srgbClr val="D8D8D8">
                    <a:alpha val="29803"/>
                  </a:srgbClr>
                </a:solidFill>
                <a:prstDash val="solid"/>
                <a:miter lim="800000"/>
                <a:headEnd type="none" w="sm" len="sm"/>
                <a:tailEnd type="none" w="sm" len="sm"/>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7" name="Google Shape;247;p14"/>
                <p:cNvCxnSpPr/>
                <p:nvPr/>
              </p:nvCxnSpPr>
              <p:spPr>
                <a:xfrm>
                  <a:off x="7549268" y="0"/>
                  <a:ext cx="4642732" cy="467242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8" name="Google Shape;248;p14"/>
                <p:cNvCxnSpPr/>
                <p:nvPr/>
              </p:nvCxnSpPr>
              <p:spPr>
                <a:xfrm>
                  <a:off x="8772997" y="0"/>
                  <a:ext cx="3419003" cy="34567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49" name="Google Shape;249;p14"/>
                <p:cNvCxnSpPr/>
                <p:nvPr/>
              </p:nvCxnSpPr>
              <p:spPr>
                <a:xfrm>
                  <a:off x="9982200" y="0"/>
                  <a:ext cx="2209800" cy="222646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0" name="Google Shape;250;p14"/>
                <p:cNvCxnSpPr/>
                <p:nvPr/>
              </p:nvCxnSpPr>
              <p:spPr>
                <a:xfrm>
                  <a:off x="11199019" y="0"/>
                  <a:ext cx="992981" cy="1002506"/>
                </a:xfrm>
                <a:prstGeom prst="straightConnector1">
                  <a:avLst/>
                </a:prstGeom>
                <a:noFill/>
                <a:ln w="9525" cap="flat" cmpd="sng">
                  <a:solidFill>
                    <a:srgbClr val="D8D8D8">
                      <a:alpha val="29803"/>
                    </a:srgbClr>
                  </a:solidFill>
                  <a:prstDash val="solid"/>
                  <a:miter lim="800000"/>
                  <a:headEnd type="none" w="sm" len="sm"/>
                  <a:tailEnd type="none" w="sm" len="sm"/>
                </a:ln>
              </p:spPr>
            </p:cxnSp>
          </p:grpSp>
          <p:cxnSp>
            <p:nvCxnSpPr>
              <p:cNvPr id="251" name="Google Shape;251;p14"/>
              <p:cNvCxnSpPr/>
              <p:nvPr/>
            </p:nvCxnSpPr>
            <p:spPr>
              <a:xfrm rot="10800000">
                <a:off x="-1" y="1012053"/>
                <a:ext cx="5828811" cy="5845945"/>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2" name="Google Shape;252;p14"/>
              <p:cNvCxnSpPr/>
              <p:nvPr/>
            </p:nvCxnSpPr>
            <p:spPr>
              <a:xfrm rot="10800000">
                <a:off x="-1" y="2227340"/>
                <a:ext cx="4614781" cy="4630658"/>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3" name="Google Shape;253;p14"/>
              <p:cNvCxnSpPr/>
              <p:nvPr/>
            </p:nvCxnSpPr>
            <p:spPr>
              <a:xfrm rot="10800000">
                <a:off x="-1" y="3432149"/>
                <a:ext cx="3398419" cy="3425849"/>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4" name="Google Shape;254;p14"/>
              <p:cNvCxnSpPr/>
              <p:nvPr/>
            </p:nvCxnSpPr>
            <p:spPr>
              <a:xfrm rot="10800000">
                <a:off x="-1" y="4651431"/>
                <a:ext cx="2196496" cy="2206567"/>
              </a:xfrm>
              <a:prstGeom prst="straightConnector1">
                <a:avLst/>
              </a:prstGeom>
              <a:noFill/>
              <a:ln w="9525" cap="flat" cmpd="sng">
                <a:solidFill>
                  <a:srgbClr val="D8D8D8">
                    <a:alpha val="29803"/>
                  </a:srgbClr>
                </a:solidFill>
                <a:prstDash val="solid"/>
                <a:miter lim="800000"/>
                <a:headEnd type="none" w="sm" len="sm"/>
                <a:tailEnd type="none" w="sm" len="sm"/>
              </a:ln>
            </p:spPr>
          </p:cxnSp>
          <p:cxnSp>
            <p:nvCxnSpPr>
              <p:cNvPr id="255" name="Google Shape;255;p14"/>
              <p:cNvCxnSpPr/>
              <p:nvPr/>
            </p:nvCxnSpPr>
            <p:spPr>
              <a:xfrm rot="10800000">
                <a:off x="-1" y="5864453"/>
                <a:ext cx="987003" cy="993545"/>
              </a:xfrm>
              <a:prstGeom prst="straightConnector1">
                <a:avLst/>
              </a:prstGeom>
              <a:noFill/>
              <a:ln w="9525" cap="flat" cmpd="sng">
                <a:solidFill>
                  <a:srgbClr val="D8D8D8">
                    <a:alpha val="29803"/>
                  </a:srgbClr>
                </a:solidFill>
                <a:prstDash val="solid"/>
                <a:miter lim="800000"/>
                <a:headEnd type="none" w="sm" len="sm"/>
                <a:tailEnd type="none" w="sm" len="sm"/>
              </a:ln>
            </p:spPr>
          </p:cxnSp>
        </p:grpSp>
      </p:grpSp>
      <p:sp>
        <p:nvSpPr>
          <p:cNvPr id="256" name="Google Shape;256;p14"/>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14"/>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14"/>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gradFill>
          <a:gsLst>
            <a:gs pos="0">
              <a:schemeClr val="accent1"/>
            </a:gs>
            <a:gs pos="100000">
              <a:srgbClr val="297694"/>
            </a:gs>
          </a:gsLst>
          <a:path path="circle">
            <a:fillToRect l="50000" t="50000" r="50000" b="50000"/>
          </a:path>
          <a:tileRect/>
        </a:gradFill>
        <a:effectLst/>
      </p:bgPr>
    </p:bg>
    <p:spTree>
      <p:nvGrpSpPr>
        <p:cNvPr id="1"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2" name="Google Shape;262;p15"/>
            <p:cNvCxnSpPr/>
            <p:nvPr/>
          </p:nvCxnSpPr>
          <p:spPr>
            <a:xfrm>
              <a:off x="182933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3" name="Google Shape;263;p15"/>
            <p:cNvCxnSpPr/>
            <p:nvPr/>
          </p:nvCxnSpPr>
          <p:spPr>
            <a:xfrm>
              <a:off x="304847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4" name="Google Shape;264;p15"/>
            <p:cNvCxnSpPr/>
            <p:nvPr/>
          </p:nvCxnSpPr>
          <p:spPr>
            <a:xfrm>
              <a:off x="426760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5" name="Google Shape;265;p15"/>
            <p:cNvCxnSpPr/>
            <p:nvPr/>
          </p:nvCxnSpPr>
          <p:spPr>
            <a:xfrm>
              <a:off x="548674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6" name="Google Shape;266;p15"/>
            <p:cNvCxnSpPr/>
            <p:nvPr/>
          </p:nvCxnSpPr>
          <p:spPr>
            <a:xfrm>
              <a:off x="670588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7" name="Google Shape;267;p15"/>
            <p:cNvCxnSpPr/>
            <p:nvPr/>
          </p:nvCxnSpPr>
          <p:spPr>
            <a:xfrm>
              <a:off x="792502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8" name="Google Shape;268;p15"/>
            <p:cNvCxnSpPr/>
            <p:nvPr/>
          </p:nvCxnSpPr>
          <p:spPr>
            <a:xfrm>
              <a:off x="914416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69" name="Google Shape;269;p15"/>
            <p:cNvCxnSpPr/>
            <p:nvPr/>
          </p:nvCxnSpPr>
          <p:spPr>
            <a:xfrm>
              <a:off x="1036329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0" name="Google Shape;270;p15"/>
            <p:cNvCxnSpPr/>
            <p:nvPr/>
          </p:nvCxnSpPr>
          <p:spPr>
            <a:xfrm>
              <a:off x="1158243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1" name="Google Shape;271;p15"/>
            <p:cNvCxnSpPr/>
            <p:nvPr/>
          </p:nvCxnSpPr>
          <p:spPr>
            <a:xfrm>
              <a:off x="2819" y="38648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2" name="Google Shape;272;p15"/>
            <p:cNvCxnSpPr/>
            <p:nvPr/>
          </p:nvCxnSpPr>
          <p:spPr>
            <a:xfrm>
              <a:off x="2819" y="1611181"/>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3" name="Google Shape;273;p15"/>
            <p:cNvCxnSpPr/>
            <p:nvPr/>
          </p:nvCxnSpPr>
          <p:spPr>
            <a:xfrm>
              <a:off x="2819" y="2835877"/>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4" name="Google Shape;274;p15"/>
            <p:cNvCxnSpPr/>
            <p:nvPr/>
          </p:nvCxnSpPr>
          <p:spPr>
            <a:xfrm>
              <a:off x="2819" y="4060573"/>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5" name="Google Shape;275;p15"/>
            <p:cNvCxnSpPr/>
            <p:nvPr/>
          </p:nvCxnSpPr>
          <p:spPr>
            <a:xfrm>
              <a:off x="2819" y="5285269"/>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6" name="Google Shape;276;p15"/>
            <p:cNvCxnSpPr/>
            <p:nvPr/>
          </p:nvCxnSpPr>
          <p:spPr>
            <a:xfrm>
              <a:off x="2819" y="650996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79" name="Google Shape;279;p15"/>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0" name="Google Shape;280;p15"/>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1" name="Google Shape;281;p15"/>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2" name="Google Shape;282;p15"/>
              <p:cNvCxnSpPr/>
              <p:nvPr/>
            </p:nvCxnSpPr>
            <p:spPr>
              <a:xfrm>
                <a:off x="510650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5" name="Google Shape;285;p15"/>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6" name="Google Shape;286;p15"/>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7" name="Google Shape;287;p15"/>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88" name="Google Shape;288;p15"/>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289" name="Google Shape;289;p15"/>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0" name="Google Shape;290;p15"/>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1" name="Google Shape;291;p15"/>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2" name="Google Shape;292;p15"/>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3" name="Google Shape;293;p15"/>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6" name="Google Shape;296;p15"/>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7" name="Google Shape;297;p15"/>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8" name="Google Shape;298;p15"/>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299" name="Google Shape;299;p15"/>
              <p:cNvCxnSpPr/>
              <p:nvPr/>
            </p:nvCxnSpPr>
            <p:spPr>
              <a:xfrm>
                <a:off x="515064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2" name="Google Shape;302;p15"/>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3" name="Google Shape;303;p15"/>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4" name="Google Shape;304;p15"/>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5" name="Google Shape;305;p15"/>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306" name="Google Shape;306;p15"/>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7" name="Google Shape;307;p15"/>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8" name="Google Shape;308;p15"/>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09" name="Google Shape;309;p15"/>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10" name="Google Shape;310;p15"/>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2" name="Google Shape;312;p15"/>
          <p:cNvSpPr txBox="1">
            <a:spLocks noGrp="1"/>
          </p:cNvSpPr>
          <p:nvPr>
            <p:ph type="title"/>
          </p:nvPr>
        </p:nvSpPr>
        <p:spPr>
          <a:xfrm>
            <a:off x="7913152" y="571500"/>
            <a:ext cx="3657600" cy="2197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3" name="Google Shape;313;p15"/>
          <p:cNvSpPr txBox="1">
            <a:spLocks noGrp="1"/>
          </p:cNvSpPr>
          <p:nvPr>
            <p:ph type="body" idx="1"/>
          </p:nvPr>
        </p:nvSpPr>
        <p:spPr>
          <a:xfrm>
            <a:off x="543197" y="571500"/>
            <a:ext cx="6217920" cy="57150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55600" algn="l">
              <a:lnSpc>
                <a:spcPct val="90000"/>
              </a:lnSpc>
              <a:spcBef>
                <a:spcPts val="600"/>
              </a:spcBef>
              <a:spcAft>
                <a:spcPts val="0"/>
              </a:spcAft>
              <a:buSzPts val="2000"/>
              <a:buChar char="▪"/>
              <a:defRPr sz="2000"/>
            </a:lvl6pPr>
            <a:lvl7pPr marL="3200400" lvl="6" indent="-355600" algn="l">
              <a:lnSpc>
                <a:spcPct val="90000"/>
              </a:lnSpc>
              <a:spcBef>
                <a:spcPts val="600"/>
              </a:spcBef>
              <a:spcAft>
                <a:spcPts val="0"/>
              </a:spcAft>
              <a:buSzPts val="2000"/>
              <a:buChar char="▪"/>
              <a:defRPr sz="2000"/>
            </a:lvl7pPr>
            <a:lvl8pPr marL="3657600" lvl="7" indent="-355600" algn="l">
              <a:lnSpc>
                <a:spcPct val="90000"/>
              </a:lnSpc>
              <a:spcBef>
                <a:spcPts val="600"/>
              </a:spcBef>
              <a:spcAft>
                <a:spcPts val="0"/>
              </a:spcAft>
              <a:buSzPts val="2000"/>
              <a:buChar char="▪"/>
              <a:defRPr sz="2000"/>
            </a:lvl8pPr>
            <a:lvl9pPr marL="4114800" lvl="8" indent="-228600" algn="l">
              <a:lnSpc>
                <a:spcPct val="90000"/>
              </a:lnSpc>
              <a:spcBef>
                <a:spcPts val="600"/>
              </a:spcBef>
              <a:spcAft>
                <a:spcPts val="0"/>
              </a:spcAft>
              <a:buSzPts val="2000"/>
              <a:buNone/>
              <a:defRPr sz="2000"/>
            </a:lvl9pPr>
          </a:lstStyle>
          <a:p>
            <a:endParaRPr/>
          </a:p>
        </p:txBody>
      </p:sp>
      <p:sp>
        <p:nvSpPr>
          <p:cNvPr id="314" name="Google Shape;314;p15"/>
          <p:cNvSpPr txBox="1">
            <a:spLocks noGrp="1"/>
          </p:cNvSpPr>
          <p:nvPr>
            <p:ph type="body" idx="2"/>
          </p:nvPr>
        </p:nvSpPr>
        <p:spPr>
          <a:xfrm>
            <a:off x="7913152" y="2995012"/>
            <a:ext cx="3657600" cy="22859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600"/>
              <a:buNone/>
              <a:defRPr sz="1600">
                <a:solidFill>
                  <a:schemeClr val="lt1"/>
                </a:solidFill>
              </a:defRPr>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cxnSp>
        <p:nvCxnSpPr>
          <p:cNvPr id="315" name="Google Shape;315;p15"/>
          <p:cNvCxnSpPr/>
          <p:nvPr/>
        </p:nvCxnSpPr>
        <p:spPr>
          <a:xfrm>
            <a:off x="7923089" y="2895600"/>
            <a:ext cx="3659311" cy="0"/>
          </a:xfrm>
          <a:prstGeom prst="straightConnector1">
            <a:avLst/>
          </a:prstGeom>
          <a:noFill/>
          <a:ln w="19050" cap="flat" cmpd="sng">
            <a:solidFill>
              <a:schemeClr val="lt1"/>
            </a:solidFill>
            <a:prstDash val="solid"/>
            <a:miter lim="800000"/>
            <a:headEnd type="none" w="sm" len="sm"/>
            <a:tailEnd type="none" w="sm" len="sm"/>
          </a:ln>
        </p:spPr>
      </p:cxnSp>
      <p:sp>
        <p:nvSpPr>
          <p:cNvPr id="316" name="Google Shape;316;p15"/>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5"/>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5"/>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1"/>
                </a:solidFill>
                <a:latin typeface="Arial"/>
                <a:ea typeface="Arial"/>
                <a:cs typeface="Arial"/>
                <a:sym typeface="Arial"/>
              </a:defRPr>
            </a:lvl1pPr>
            <a:lvl2pPr marL="0" lvl="1" indent="0" algn="r">
              <a:spcBef>
                <a:spcPts val="0"/>
              </a:spcBef>
              <a:buNone/>
              <a:defRPr sz="1100">
                <a:solidFill>
                  <a:schemeClr val="lt1"/>
                </a:solidFill>
                <a:latin typeface="Arial"/>
                <a:ea typeface="Arial"/>
                <a:cs typeface="Arial"/>
                <a:sym typeface="Arial"/>
              </a:defRPr>
            </a:lvl2pPr>
            <a:lvl3pPr marL="0" lvl="2" indent="0" algn="r">
              <a:spcBef>
                <a:spcPts val="0"/>
              </a:spcBef>
              <a:buNone/>
              <a:defRPr sz="1100">
                <a:solidFill>
                  <a:schemeClr val="lt1"/>
                </a:solidFill>
                <a:latin typeface="Arial"/>
                <a:ea typeface="Arial"/>
                <a:cs typeface="Arial"/>
                <a:sym typeface="Arial"/>
              </a:defRPr>
            </a:lvl3pPr>
            <a:lvl4pPr marL="0" lvl="3" indent="0" algn="r">
              <a:spcBef>
                <a:spcPts val="0"/>
              </a:spcBef>
              <a:buNone/>
              <a:defRPr sz="1100">
                <a:solidFill>
                  <a:schemeClr val="lt1"/>
                </a:solidFill>
                <a:latin typeface="Arial"/>
                <a:ea typeface="Arial"/>
                <a:cs typeface="Arial"/>
                <a:sym typeface="Arial"/>
              </a:defRPr>
            </a:lvl4pPr>
            <a:lvl5pPr marL="0" lvl="4" indent="0" algn="r">
              <a:spcBef>
                <a:spcPts val="0"/>
              </a:spcBef>
              <a:buNone/>
              <a:defRPr sz="1100">
                <a:solidFill>
                  <a:schemeClr val="lt1"/>
                </a:solidFill>
                <a:latin typeface="Arial"/>
                <a:ea typeface="Arial"/>
                <a:cs typeface="Arial"/>
                <a:sym typeface="Arial"/>
              </a:defRPr>
            </a:lvl5pPr>
            <a:lvl6pPr marL="0" lvl="5" indent="0" algn="r">
              <a:spcBef>
                <a:spcPts val="0"/>
              </a:spcBef>
              <a:buNone/>
              <a:defRPr sz="1100">
                <a:solidFill>
                  <a:schemeClr val="lt1"/>
                </a:solidFill>
                <a:latin typeface="Arial"/>
                <a:ea typeface="Arial"/>
                <a:cs typeface="Arial"/>
                <a:sym typeface="Arial"/>
              </a:defRPr>
            </a:lvl6pPr>
            <a:lvl7pPr marL="0" lvl="6" indent="0" algn="r">
              <a:spcBef>
                <a:spcPts val="0"/>
              </a:spcBef>
              <a:buNone/>
              <a:defRPr sz="1100">
                <a:solidFill>
                  <a:schemeClr val="lt1"/>
                </a:solidFill>
                <a:latin typeface="Arial"/>
                <a:ea typeface="Arial"/>
                <a:cs typeface="Arial"/>
                <a:sym typeface="Arial"/>
              </a:defRPr>
            </a:lvl7pPr>
            <a:lvl8pPr marL="0" lvl="7" indent="0" algn="r">
              <a:spcBef>
                <a:spcPts val="0"/>
              </a:spcBef>
              <a:buNone/>
              <a:defRPr sz="1100">
                <a:solidFill>
                  <a:schemeClr val="lt1"/>
                </a:solidFill>
                <a:latin typeface="Arial"/>
                <a:ea typeface="Arial"/>
                <a:cs typeface="Arial"/>
                <a:sym typeface="Arial"/>
              </a:defRPr>
            </a:lvl8pPr>
            <a:lvl9pPr marL="0" lvl="8" indent="0" algn="r">
              <a:spcBef>
                <a:spcPts val="0"/>
              </a:spcBef>
              <a:buNone/>
              <a:defRPr sz="11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chemeClr val="accent1"/>
            </a:gs>
            <a:gs pos="100000">
              <a:srgbClr val="297694"/>
            </a:gs>
          </a:gsLst>
          <a:path path="circle">
            <a:fillToRect l="50000" t="50000" r="50000" b="50000"/>
          </a:path>
          <a:tileRect/>
        </a:gradFill>
        <a:effectLst/>
      </p:bgPr>
    </p:bg>
    <p:spTree>
      <p:nvGrpSpPr>
        <p:cNvPr id="1"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2" name="Google Shape;322;p16"/>
            <p:cNvCxnSpPr/>
            <p:nvPr/>
          </p:nvCxnSpPr>
          <p:spPr>
            <a:xfrm>
              <a:off x="182933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3" name="Google Shape;323;p16"/>
            <p:cNvCxnSpPr/>
            <p:nvPr/>
          </p:nvCxnSpPr>
          <p:spPr>
            <a:xfrm>
              <a:off x="304847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4" name="Google Shape;324;p16"/>
            <p:cNvCxnSpPr/>
            <p:nvPr/>
          </p:nvCxnSpPr>
          <p:spPr>
            <a:xfrm>
              <a:off x="426760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5" name="Google Shape;325;p16"/>
            <p:cNvCxnSpPr/>
            <p:nvPr/>
          </p:nvCxnSpPr>
          <p:spPr>
            <a:xfrm>
              <a:off x="548674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6" name="Google Shape;326;p16"/>
            <p:cNvCxnSpPr/>
            <p:nvPr/>
          </p:nvCxnSpPr>
          <p:spPr>
            <a:xfrm>
              <a:off x="6705884"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7" name="Google Shape;327;p16"/>
            <p:cNvCxnSpPr/>
            <p:nvPr/>
          </p:nvCxnSpPr>
          <p:spPr>
            <a:xfrm>
              <a:off x="7925022"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8" name="Google Shape;328;p16"/>
            <p:cNvCxnSpPr/>
            <p:nvPr/>
          </p:nvCxnSpPr>
          <p:spPr>
            <a:xfrm>
              <a:off x="9144160"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29" name="Google Shape;329;p16"/>
            <p:cNvCxnSpPr/>
            <p:nvPr/>
          </p:nvCxnSpPr>
          <p:spPr>
            <a:xfrm>
              <a:off x="10363298"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0" name="Google Shape;330;p16"/>
            <p:cNvCxnSpPr/>
            <p:nvPr/>
          </p:nvCxnSpPr>
          <p:spPr>
            <a:xfrm>
              <a:off x="11582436" y="0"/>
              <a:ext cx="0"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1" name="Google Shape;331;p16"/>
            <p:cNvCxnSpPr/>
            <p:nvPr/>
          </p:nvCxnSpPr>
          <p:spPr>
            <a:xfrm>
              <a:off x="2819" y="38648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2" name="Google Shape;332;p16"/>
            <p:cNvCxnSpPr/>
            <p:nvPr/>
          </p:nvCxnSpPr>
          <p:spPr>
            <a:xfrm>
              <a:off x="2819" y="1611181"/>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3" name="Google Shape;333;p16"/>
            <p:cNvCxnSpPr/>
            <p:nvPr/>
          </p:nvCxnSpPr>
          <p:spPr>
            <a:xfrm>
              <a:off x="2819" y="2835877"/>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4" name="Google Shape;334;p16"/>
            <p:cNvCxnSpPr/>
            <p:nvPr/>
          </p:nvCxnSpPr>
          <p:spPr>
            <a:xfrm>
              <a:off x="2819" y="4060573"/>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5" name="Google Shape;335;p16"/>
            <p:cNvCxnSpPr/>
            <p:nvPr/>
          </p:nvCxnSpPr>
          <p:spPr>
            <a:xfrm>
              <a:off x="2819" y="5285269"/>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6" name="Google Shape;336;p16"/>
            <p:cNvCxnSpPr/>
            <p:nvPr/>
          </p:nvCxnSpPr>
          <p:spPr>
            <a:xfrm>
              <a:off x="2819" y="6509965"/>
              <a:ext cx="12188952" cy="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39" name="Google Shape;339;p16"/>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0" name="Google Shape;340;p16"/>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1" name="Google Shape;341;p16"/>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2" name="Google Shape;342;p16"/>
              <p:cNvCxnSpPr/>
              <p:nvPr/>
            </p:nvCxnSpPr>
            <p:spPr>
              <a:xfrm>
                <a:off x="510650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5" name="Google Shape;345;p16"/>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6" name="Google Shape;346;p16"/>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7" name="Google Shape;347;p16"/>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48" name="Google Shape;348;p16"/>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349" name="Google Shape;349;p16"/>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0" name="Google Shape;350;p16"/>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1" name="Google Shape;351;p16"/>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2" name="Google Shape;352;p16"/>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3" name="Google Shape;353;p16"/>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6" name="Google Shape;356;p16"/>
              <p:cNvCxnSpPr/>
              <p:nvPr/>
            </p:nvCxnSpPr>
            <p:spPr>
              <a:xfrm>
                <a:off x="144915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7" name="Google Shape;357;p16"/>
              <p:cNvCxnSpPr/>
              <p:nvPr/>
            </p:nvCxnSpPr>
            <p:spPr>
              <a:xfrm>
                <a:off x="2665982"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8" name="Google Shape;358;p16"/>
              <p:cNvCxnSpPr/>
              <p:nvPr/>
            </p:nvCxnSpPr>
            <p:spPr>
              <a:xfrm>
                <a:off x="3885119"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59" name="Google Shape;359;p16"/>
              <p:cNvCxnSpPr/>
              <p:nvPr/>
            </p:nvCxnSpPr>
            <p:spPr>
              <a:xfrm>
                <a:off x="5150644" y="0"/>
                <a:ext cx="6815931" cy="6858000"/>
              </a:xfrm>
              <a:prstGeom prst="straightConnector1">
                <a:avLst/>
              </a:prstGeom>
              <a:noFill/>
              <a:ln w="9525" cap="flat" cmpd="sng">
                <a:solidFill>
                  <a:srgbClr val="266F8B">
                    <a:alpha val="24705"/>
                  </a:srgbClr>
                </a:solidFill>
                <a:prstDash val="solid"/>
                <a:miter lim="800000"/>
                <a:headEnd type="none" w="sm" len="sm"/>
                <a:tailEnd type="none" w="sm" len="sm"/>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2" name="Google Shape;362;p16"/>
                <p:cNvCxnSpPr/>
                <p:nvPr/>
              </p:nvCxnSpPr>
              <p:spPr>
                <a:xfrm>
                  <a:off x="7549268" y="0"/>
                  <a:ext cx="4642732" cy="467242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3" name="Google Shape;363;p16"/>
                <p:cNvCxnSpPr/>
                <p:nvPr/>
              </p:nvCxnSpPr>
              <p:spPr>
                <a:xfrm>
                  <a:off x="8772997" y="0"/>
                  <a:ext cx="3419003" cy="34567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4" name="Google Shape;364;p16"/>
                <p:cNvCxnSpPr/>
                <p:nvPr/>
              </p:nvCxnSpPr>
              <p:spPr>
                <a:xfrm>
                  <a:off x="9982200" y="0"/>
                  <a:ext cx="2209800" cy="222646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5" name="Google Shape;365;p16"/>
                <p:cNvCxnSpPr/>
                <p:nvPr/>
              </p:nvCxnSpPr>
              <p:spPr>
                <a:xfrm>
                  <a:off x="11199019" y="0"/>
                  <a:ext cx="992981" cy="1002506"/>
                </a:xfrm>
                <a:prstGeom prst="straightConnector1">
                  <a:avLst/>
                </a:prstGeom>
                <a:noFill/>
                <a:ln w="9525" cap="flat" cmpd="sng">
                  <a:solidFill>
                    <a:srgbClr val="266F8B">
                      <a:alpha val="24705"/>
                    </a:srgbClr>
                  </a:solidFill>
                  <a:prstDash val="solid"/>
                  <a:miter lim="800000"/>
                  <a:headEnd type="none" w="sm" len="sm"/>
                  <a:tailEnd type="none" w="sm" len="sm"/>
                </a:ln>
              </p:spPr>
            </p:cxnSp>
          </p:grpSp>
          <p:cxnSp>
            <p:nvCxnSpPr>
              <p:cNvPr id="366" name="Google Shape;366;p16"/>
              <p:cNvCxnSpPr/>
              <p:nvPr/>
            </p:nvCxnSpPr>
            <p:spPr>
              <a:xfrm rot="10800000">
                <a:off x="-1" y="1012053"/>
                <a:ext cx="5828811" cy="5845945"/>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7" name="Google Shape;367;p16"/>
              <p:cNvCxnSpPr/>
              <p:nvPr/>
            </p:nvCxnSpPr>
            <p:spPr>
              <a:xfrm rot="10800000">
                <a:off x="-1" y="2227340"/>
                <a:ext cx="4614781" cy="4630658"/>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8" name="Google Shape;368;p16"/>
              <p:cNvCxnSpPr/>
              <p:nvPr/>
            </p:nvCxnSpPr>
            <p:spPr>
              <a:xfrm rot="10800000">
                <a:off x="-1" y="3432149"/>
                <a:ext cx="3398419" cy="3425849"/>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69" name="Google Shape;369;p16"/>
              <p:cNvCxnSpPr/>
              <p:nvPr/>
            </p:nvCxnSpPr>
            <p:spPr>
              <a:xfrm rot="10800000">
                <a:off x="-1" y="4651431"/>
                <a:ext cx="2196496" cy="2206567"/>
              </a:xfrm>
              <a:prstGeom prst="straightConnector1">
                <a:avLst/>
              </a:prstGeom>
              <a:noFill/>
              <a:ln w="9525" cap="flat" cmpd="sng">
                <a:solidFill>
                  <a:srgbClr val="266F8B">
                    <a:alpha val="24705"/>
                  </a:srgbClr>
                </a:solidFill>
                <a:prstDash val="solid"/>
                <a:miter lim="800000"/>
                <a:headEnd type="none" w="sm" len="sm"/>
                <a:tailEnd type="none" w="sm" len="sm"/>
              </a:ln>
            </p:spPr>
          </p:cxnSp>
          <p:cxnSp>
            <p:nvCxnSpPr>
              <p:cNvPr id="370" name="Google Shape;370;p16"/>
              <p:cNvCxnSpPr/>
              <p:nvPr/>
            </p:nvCxnSpPr>
            <p:spPr>
              <a:xfrm rot="10800000">
                <a:off x="-1" y="5864453"/>
                <a:ext cx="987003" cy="993545"/>
              </a:xfrm>
              <a:prstGeom prst="straightConnector1">
                <a:avLst/>
              </a:prstGeom>
              <a:noFill/>
              <a:ln w="9525" cap="flat" cmpd="sng">
                <a:solidFill>
                  <a:srgbClr val="266F8B">
                    <a:alpha val="24705"/>
                  </a:srgbClr>
                </a:solidFill>
                <a:prstDash val="solid"/>
                <a:miter lim="800000"/>
                <a:headEnd type="none" w="sm" len="sm"/>
                <a:tailEnd type="none" w="sm" len="sm"/>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w="19050" cap="flat" cmpd="sng">
            <a:solidFill>
              <a:schemeClr val="lt1"/>
            </a:solidFill>
            <a:prstDash val="solid"/>
            <a:miter lim="800000"/>
            <a:headEnd type="none" w="sm" len="sm"/>
            <a:tailEnd type="none" w="sm" len="sm"/>
          </a:ln>
        </p:spPr>
      </p:cxnSp>
      <p:sp>
        <p:nvSpPr>
          <p:cNvPr id="373" name="Google Shape;373;p16"/>
          <p:cNvSpPr txBox="1">
            <a:spLocks noGrp="1"/>
          </p:cNvSpPr>
          <p:nvPr>
            <p:ph type="title"/>
          </p:nvPr>
        </p:nvSpPr>
        <p:spPr>
          <a:xfrm>
            <a:off x="7909560" y="576072"/>
            <a:ext cx="3657600" cy="21945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16" descr="An empty placeholder to add an image. Click on the placeholder and select the image that you wish to add."/>
          <p:cNvSpPr>
            <a:spLocks noGrp="1"/>
          </p:cNvSpPr>
          <p:nvPr>
            <p:ph type="pic" idx="2"/>
          </p:nvPr>
        </p:nvSpPr>
        <p:spPr>
          <a:xfrm>
            <a:off x="4412" y="-159"/>
            <a:ext cx="7315200" cy="6858000"/>
          </a:xfrm>
          <a:prstGeom prst="rect">
            <a:avLst/>
          </a:prstGeom>
          <a:noFill/>
          <a:ln>
            <a:noFill/>
          </a:ln>
        </p:spPr>
        <p:txBody>
          <a:bodyPr spcFirstLastPara="1" wrap="square" lIns="91425" tIns="457200" rIns="91425" bIns="45700" anchor="t" anchorCtr="0">
            <a:normAutofit/>
          </a:bodyPr>
          <a:lstStyle>
            <a:lvl1pPr marR="0" lvl="0" algn="ctr" rtl="0">
              <a:lnSpc>
                <a:spcPct val="90000"/>
              </a:lnSpc>
              <a:spcBef>
                <a:spcPts val="18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90000"/>
              </a:lnSpc>
              <a:spcBef>
                <a:spcPts val="1200"/>
              </a:spcBef>
              <a:spcAft>
                <a:spcPts val="0"/>
              </a:spcAft>
              <a:buClr>
                <a:srgbClr val="266F8B"/>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800"/>
              </a:spcBef>
              <a:spcAft>
                <a:spcPts val="0"/>
              </a:spcAft>
              <a:buClr>
                <a:srgbClr val="266F8B"/>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8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rgbClr val="266F8B"/>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75" name="Google Shape;375;p16"/>
          <p:cNvSpPr txBox="1">
            <a:spLocks noGrp="1"/>
          </p:cNvSpPr>
          <p:nvPr>
            <p:ph type="body" idx="1"/>
          </p:nvPr>
        </p:nvSpPr>
        <p:spPr>
          <a:xfrm>
            <a:off x="7909560" y="2999232"/>
            <a:ext cx="3657600" cy="2286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600"/>
              <a:buNone/>
              <a:defRPr sz="1600">
                <a:solidFill>
                  <a:schemeClr val="lt1"/>
                </a:solidFill>
              </a:defRPr>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2999">
              <a:schemeClr val="lt1"/>
            </a:gs>
            <a:gs pos="100000">
              <a:srgbClr val="F2F2F2">
                <a:alpha val="64705"/>
              </a:srgbClr>
            </a:gs>
          </a:gsLst>
          <a:lin ang="5400000" scaled="0"/>
        </a:gradFill>
        <a:effectLst/>
      </p:bgPr>
    </p:bg>
    <p:spTree>
      <p:nvGrpSpPr>
        <p:cNvPr id="1"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2" name="Google Shape;12;p7"/>
            <p:cNvCxnSpPr/>
            <p:nvPr/>
          </p:nvCxnSpPr>
          <p:spPr>
            <a:xfrm>
              <a:off x="1829332"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3" name="Google Shape;13;p7"/>
            <p:cNvCxnSpPr/>
            <p:nvPr/>
          </p:nvCxnSpPr>
          <p:spPr>
            <a:xfrm>
              <a:off x="3048470"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4" name="Google Shape;14;p7"/>
            <p:cNvCxnSpPr/>
            <p:nvPr/>
          </p:nvCxnSpPr>
          <p:spPr>
            <a:xfrm>
              <a:off x="4267608"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5" name="Google Shape;15;p7"/>
            <p:cNvCxnSpPr/>
            <p:nvPr/>
          </p:nvCxnSpPr>
          <p:spPr>
            <a:xfrm>
              <a:off x="5486746"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6" name="Google Shape;16;p7"/>
            <p:cNvCxnSpPr/>
            <p:nvPr/>
          </p:nvCxnSpPr>
          <p:spPr>
            <a:xfrm>
              <a:off x="6705884"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7" name="Google Shape;17;p7"/>
            <p:cNvCxnSpPr/>
            <p:nvPr/>
          </p:nvCxnSpPr>
          <p:spPr>
            <a:xfrm>
              <a:off x="7925022"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8" name="Google Shape;18;p7"/>
            <p:cNvCxnSpPr/>
            <p:nvPr/>
          </p:nvCxnSpPr>
          <p:spPr>
            <a:xfrm>
              <a:off x="9144160"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19" name="Google Shape;19;p7"/>
            <p:cNvCxnSpPr/>
            <p:nvPr/>
          </p:nvCxnSpPr>
          <p:spPr>
            <a:xfrm>
              <a:off x="10363298"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0" name="Google Shape;20;p7"/>
            <p:cNvCxnSpPr/>
            <p:nvPr/>
          </p:nvCxnSpPr>
          <p:spPr>
            <a:xfrm>
              <a:off x="11582436" y="0"/>
              <a:ext cx="0"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1" name="Google Shape;21;p7"/>
            <p:cNvCxnSpPr/>
            <p:nvPr/>
          </p:nvCxnSpPr>
          <p:spPr>
            <a:xfrm>
              <a:off x="2819" y="386485"/>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2" name="Google Shape;22;p7"/>
            <p:cNvCxnSpPr/>
            <p:nvPr/>
          </p:nvCxnSpPr>
          <p:spPr>
            <a:xfrm>
              <a:off x="2819" y="1611181"/>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3" name="Google Shape;23;p7"/>
            <p:cNvCxnSpPr/>
            <p:nvPr/>
          </p:nvCxnSpPr>
          <p:spPr>
            <a:xfrm>
              <a:off x="2819" y="2835877"/>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4" name="Google Shape;24;p7"/>
            <p:cNvCxnSpPr/>
            <p:nvPr/>
          </p:nvCxnSpPr>
          <p:spPr>
            <a:xfrm>
              <a:off x="2819" y="4060573"/>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5" name="Google Shape;25;p7"/>
            <p:cNvCxnSpPr/>
            <p:nvPr/>
          </p:nvCxnSpPr>
          <p:spPr>
            <a:xfrm>
              <a:off x="2819" y="5285269"/>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6" name="Google Shape;26;p7"/>
            <p:cNvCxnSpPr/>
            <p:nvPr/>
          </p:nvCxnSpPr>
          <p:spPr>
            <a:xfrm>
              <a:off x="2819" y="6509965"/>
              <a:ext cx="12188952" cy="0"/>
            </a:xfrm>
            <a:prstGeom prst="straightConnector1">
              <a:avLst/>
            </a:prstGeom>
            <a:noFill/>
            <a:ln w="9525" cap="flat" cmpd="sng">
              <a:solidFill>
                <a:srgbClr val="D8D8D8">
                  <a:alpha val="24705"/>
                </a:srgbClr>
              </a:solidFill>
              <a:prstDash val="solid"/>
              <a:miter lim="800000"/>
              <a:headEnd type="none" w="sm" len="sm"/>
              <a:tailEnd type="none" w="sm" len="sm"/>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29" name="Google Shape;29;p7"/>
              <p:cNvCxnSpPr/>
              <p:nvPr/>
            </p:nvCxnSpPr>
            <p:spPr>
              <a:xfrm>
                <a:off x="1449154"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0" name="Google Shape;30;p7"/>
              <p:cNvCxnSpPr/>
              <p:nvPr/>
            </p:nvCxnSpPr>
            <p:spPr>
              <a:xfrm>
                <a:off x="266598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1" name="Google Shape;31;p7"/>
              <p:cNvCxnSpPr/>
              <p:nvPr/>
            </p:nvCxnSpPr>
            <p:spPr>
              <a:xfrm>
                <a:off x="3885119"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2" name="Google Shape;32;p7"/>
              <p:cNvCxnSpPr/>
              <p:nvPr/>
            </p:nvCxnSpPr>
            <p:spPr>
              <a:xfrm>
                <a:off x="510650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5" name="Google Shape;35;p7"/>
                <p:cNvCxnSpPr/>
                <p:nvPr/>
              </p:nvCxnSpPr>
              <p:spPr>
                <a:xfrm>
                  <a:off x="7549268" y="0"/>
                  <a:ext cx="4642732" cy="467242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6" name="Google Shape;36;p7"/>
                <p:cNvCxnSpPr/>
                <p:nvPr/>
              </p:nvCxnSpPr>
              <p:spPr>
                <a:xfrm>
                  <a:off x="8772997" y="0"/>
                  <a:ext cx="3419003" cy="34567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7" name="Google Shape;37;p7"/>
                <p:cNvCxnSpPr/>
                <p:nvPr/>
              </p:nvCxnSpPr>
              <p:spPr>
                <a:xfrm>
                  <a:off x="9982200" y="0"/>
                  <a:ext cx="2209800" cy="222646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38" name="Google Shape;38;p7"/>
                <p:cNvCxnSpPr/>
                <p:nvPr/>
              </p:nvCxnSpPr>
              <p:spPr>
                <a:xfrm>
                  <a:off x="11199019" y="0"/>
                  <a:ext cx="992981" cy="1002506"/>
                </a:xfrm>
                <a:prstGeom prst="straightConnector1">
                  <a:avLst/>
                </a:prstGeom>
                <a:noFill/>
                <a:ln w="9525" cap="flat" cmpd="sng">
                  <a:solidFill>
                    <a:srgbClr val="D8D8D8">
                      <a:alpha val="24705"/>
                    </a:srgbClr>
                  </a:solidFill>
                  <a:prstDash val="solid"/>
                  <a:miter lim="800000"/>
                  <a:headEnd type="none" w="sm" len="sm"/>
                  <a:tailEnd type="none" w="sm" len="sm"/>
                </a:ln>
              </p:spPr>
            </p:cxnSp>
          </p:grpSp>
          <p:cxnSp>
            <p:nvCxnSpPr>
              <p:cNvPr id="39" name="Google Shape;39;p7"/>
              <p:cNvCxnSpPr/>
              <p:nvPr/>
            </p:nvCxnSpPr>
            <p:spPr>
              <a:xfrm rot="10800000">
                <a:off x="-1" y="1012053"/>
                <a:ext cx="5828811" cy="584594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0" name="Google Shape;40;p7"/>
              <p:cNvCxnSpPr/>
              <p:nvPr/>
            </p:nvCxnSpPr>
            <p:spPr>
              <a:xfrm rot="10800000">
                <a:off x="-1" y="2227340"/>
                <a:ext cx="4614781" cy="4630658"/>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1" name="Google Shape;41;p7"/>
              <p:cNvCxnSpPr/>
              <p:nvPr/>
            </p:nvCxnSpPr>
            <p:spPr>
              <a:xfrm rot="10800000">
                <a:off x="-1" y="3432149"/>
                <a:ext cx="3398419" cy="34258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2" name="Google Shape;42;p7"/>
              <p:cNvCxnSpPr/>
              <p:nvPr/>
            </p:nvCxnSpPr>
            <p:spPr>
              <a:xfrm rot="10800000">
                <a:off x="-1" y="4651431"/>
                <a:ext cx="2196496" cy="2206567"/>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3" name="Google Shape;43;p7"/>
              <p:cNvCxnSpPr/>
              <p:nvPr/>
            </p:nvCxnSpPr>
            <p:spPr>
              <a:xfrm rot="10800000">
                <a:off x="-1" y="5864453"/>
                <a:ext cx="987003" cy="993545"/>
              </a:xfrm>
              <a:prstGeom prst="straightConnector1">
                <a:avLst/>
              </a:prstGeom>
              <a:noFill/>
              <a:ln w="9525" cap="flat" cmpd="sng">
                <a:solidFill>
                  <a:srgbClr val="D8D8D8">
                    <a:alpha val="24705"/>
                  </a:srgbClr>
                </a:solidFill>
                <a:prstDash val="solid"/>
                <a:miter lim="800000"/>
                <a:headEnd type="none" w="sm" len="sm"/>
                <a:tailEnd type="none" w="sm" len="sm"/>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6" name="Google Shape;46;p7"/>
              <p:cNvCxnSpPr/>
              <p:nvPr/>
            </p:nvCxnSpPr>
            <p:spPr>
              <a:xfrm>
                <a:off x="1449154"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7" name="Google Shape;47;p7"/>
              <p:cNvCxnSpPr/>
              <p:nvPr/>
            </p:nvCxnSpPr>
            <p:spPr>
              <a:xfrm>
                <a:off x="266598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8" name="Google Shape;48;p7"/>
              <p:cNvCxnSpPr/>
              <p:nvPr/>
            </p:nvCxnSpPr>
            <p:spPr>
              <a:xfrm>
                <a:off x="3885119"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49" name="Google Shape;49;p7"/>
              <p:cNvCxnSpPr/>
              <p:nvPr/>
            </p:nvCxnSpPr>
            <p:spPr>
              <a:xfrm>
                <a:off x="5106502" y="0"/>
                <a:ext cx="6815931" cy="6858000"/>
              </a:xfrm>
              <a:prstGeom prst="straightConnector1">
                <a:avLst/>
              </a:prstGeom>
              <a:noFill/>
              <a:ln w="9525" cap="flat" cmpd="sng">
                <a:solidFill>
                  <a:srgbClr val="D8D8D8">
                    <a:alpha val="24705"/>
                  </a:srgbClr>
                </a:solidFill>
                <a:prstDash val="solid"/>
                <a:miter lim="800000"/>
                <a:headEnd type="none" w="sm" len="sm"/>
                <a:tailEnd type="none" w="sm" len="sm"/>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2" name="Google Shape;52;p7"/>
                <p:cNvCxnSpPr/>
                <p:nvPr/>
              </p:nvCxnSpPr>
              <p:spPr>
                <a:xfrm>
                  <a:off x="7549268" y="0"/>
                  <a:ext cx="4642732" cy="467242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3" name="Google Shape;53;p7"/>
                <p:cNvCxnSpPr/>
                <p:nvPr/>
              </p:nvCxnSpPr>
              <p:spPr>
                <a:xfrm>
                  <a:off x="8772997" y="0"/>
                  <a:ext cx="3419003" cy="34567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4" name="Google Shape;54;p7"/>
                <p:cNvCxnSpPr/>
                <p:nvPr/>
              </p:nvCxnSpPr>
              <p:spPr>
                <a:xfrm>
                  <a:off x="9982200" y="0"/>
                  <a:ext cx="2209800" cy="222646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5" name="Google Shape;55;p7"/>
                <p:cNvCxnSpPr/>
                <p:nvPr/>
              </p:nvCxnSpPr>
              <p:spPr>
                <a:xfrm>
                  <a:off x="11199019" y="0"/>
                  <a:ext cx="992981" cy="1002506"/>
                </a:xfrm>
                <a:prstGeom prst="straightConnector1">
                  <a:avLst/>
                </a:prstGeom>
                <a:noFill/>
                <a:ln w="9525" cap="flat" cmpd="sng">
                  <a:solidFill>
                    <a:srgbClr val="D8D8D8">
                      <a:alpha val="24705"/>
                    </a:srgbClr>
                  </a:solidFill>
                  <a:prstDash val="solid"/>
                  <a:miter lim="800000"/>
                  <a:headEnd type="none" w="sm" len="sm"/>
                  <a:tailEnd type="none" w="sm" len="sm"/>
                </a:ln>
              </p:spPr>
            </p:cxnSp>
          </p:grpSp>
          <p:cxnSp>
            <p:nvCxnSpPr>
              <p:cNvPr id="56" name="Google Shape;56;p7"/>
              <p:cNvCxnSpPr/>
              <p:nvPr/>
            </p:nvCxnSpPr>
            <p:spPr>
              <a:xfrm rot="10800000">
                <a:off x="-1" y="1012053"/>
                <a:ext cx="5828811" cy="5845945"/>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7" name="Google Shape;57;p7"/>
              <p:cNvCxnSpPr/>
              <p:nvPr/>
            </p:nvCxnSpPr>
            <p:spPr>
              <a:xfrm rot="10800000">
                <a:off x="-1" y="2227340"/>
                <a:ext cx="4614781" cy="4630658"/>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8" name="Google Shape;58;p7"/>
              <p:cNvCxnSpPr/>
              <p:nvPr/>
            </p:nvCxnSpPr>
            <p:spPr>
              <a:xfrm rot="10800000">
                <a:off x="-1" y="3432149"/>
                <a:ext cx="3398419" cy="3425849"/>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59" name="Google Shape;59;p7"/>
              <p:cNvCxnSpPr/>
              <p:nvPr/>
            </p:nvCxnSpPr>
            <p:spPr>
              <a:xfrm rot="10800000">
                <a:off x="-1" y="4651431"/>
                <a:ext cx="2196496" cy="2206567"/>
              </a:xfrm>
              <a:prstGeom prst="straightConnector1">
                <a:avLst/>
              </a:prstGeom>
              <a:noFill/>
              <a:ln w="9525" cap="flat" cmpd="sng">
                <a:solidFill>
                  <a:srgbClr val="D8D8D8">
                    <a:alpha val="24705"/>
                  </a:srgbClr>
                </a:solidFill>
                <a:prstDash val="solid"/>
                <a:miter lim="800000"/>
                <a:headEnd type="none" w="sm" len="sm"/>
                <a:tailEnd type="none" w="sm" len="sm"/>
              </a:ln>
            </p:spPr>
          </p:cxnSp>
          <p:cxnSp>
            <p:nvCxnSpPr>
              <p:cNvPr id="60" name="Google Shape;60;p7"/>
              <p:cNvCxnSpPr/>
              <p:nvPr/>
            </p:nvCxnSpPr>
            <p:spPr>
              <a:xfrm rot="10800000">
                <a:off x="-1" y="5864453"/>
                <a:ext cx="987003" cy="993545"/>
              </a:xfrm>
              <a:prstGeom prst="straightConnector1">
                <a:avLst/>
              </a:prstGeom>
              <a:noFill/>
              <a:ln w="9525" cap="flat" cmpd="sng">
                <a:solidFill>
                  <a:srgbClr val="D8D8D8">
                    <a:alpha val="24705"/>
                  </a:srgbClr>
                </a:solidFill>
                <a:prstDash val="solid"/>
                <a:miter lim="800000"/>
                <a:headEnd type="none" w="sm" len="sm"/>
                <a:tailEnd type="none" w="sm" len="sm"/>
              </a:ln>
            </p:spPr>
          </p:cxnSp>
        </p:grpSp>
      </p:grpSp>
      <p:sp>
        <p:nvSpPr>
          <p:cNvPr id="61" name="Google Shape;61;p7"/>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266F8B"/>
              </a:buClr>
              <a:buSzPts val="3200"/>
              <a:buFont typeface="Arial"/>
              <a:buNone/>
              <a:defRPr sz="3200" b="1" i="0" u="none" strike="noStrike" cap="non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7"/>
          <p:cNvSpPr txBox="1">
            <a:spLocks noGrp="1"/>
          </p:cNvSpPr>
          <p:nvPr>
            <p:ph type="body" idx="1"/>
          </p:nvPr>
        </p:nvSpPr>
        <p:spPr>
          <a:xfrm>
            <a:off x="1295400" y="1981201"/>
            <a:ext cx="9601200" cy="3809999"/>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800"/>
              </a:spcBef>
              <a:spcAft>
                <a:spcPts val="0"/>
              </a:spcAft>
              <a:buClr>
                <a:srgbClr val="266F8B"/>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rgbClr val="266F8B"/>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00"/>
              </a:spcBef>
              <a:spcAft>
                <a:spcPts val="0"/>
              </a:spcAft>
              <a:buClr>
                <a:srgbClr val="266F8B"/>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8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600"/>
              </a:spcBef>
              <a:spcAft>
                <a:spcPts val="0"/>
              </a:spcAft>
              <a:buClr>
                <a:srgbClr val="266F8B"/>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228600" algn="l" rtl="0">
              <a:lnSpc>
                <a:spcPct val="90000"/>
              </a:lnSpc>
              <a:spcBef>
                <a:spcPts val="600"/>
              </a:spcBef>
              <a:spcAft>
                <a:spcPts val="0"/>
              </a:spcAft>
              <a:buClr>
                <a:srgbClr val="266F8B"/>
              </a:buClr>
              <a:buSzPts val="1400"/>
              <a:buFont typeface="Arial"/>
              <a:buNone/>
              <a:defRPr sz="1400" b="0" i="0" u="none" strike="noStrike" cap="none">
                <a:solidFill>
                  <a:schemeClr val="dk1"/>
                </a:solidFill>
                <a:latin typeface="Arial"/>
                <a:ea typeface="Arial"/>
                <a:cs typeface="Arial"/>
                <a:sym typeface="Arial"/>
              </a:defRPr>
            </a:lvl9pPr>
          </a:lstStyle>
          <a:p>
            <a:endParaRPr/>
          </a:p>
        </p:txBody>
      </p:sp>
      <p:cxnSp>
        <p:nvCxnSpPr>
          <p:cNvPr id="63" name="Google Shape;63;p7"/>
          <p:cNvCxnSpPr/>
          <p:nvPr/>
        </p:nvCxnSpPr>
        <p:spPr>
          <a:xfrm>
            <a:off x="609600" y="6172200"/>
            <a:ext cx="10972800" cy="0"/>
          </a:xfrm>
          <a:prstGeom prst="straightConnector1">
            <a:avLst/>
          </a:prstGeom>
          <a:noFill/>
          <a:ln w="12700" cap="flat" cmpd="sng">
            <a:solidFill>
              <a:srgbClr val="266F8B"/>
            </a:solidFill>
            <a:prstDash val="solid"/>
            <a:miter lim="800000"/>
            <a:headEnd type="none" w="sm" len="sm"/>
            <a:tailEnd type="none" w="sm" len="sm"/>
          </a:ln>
        </p:spPr>
      </p:cxnSp>
      <p:sp>
        <p:nvSpPr>
          <p:cNvPr id="64" name="Google Shape;64;p7"/>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19191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Google Shape;65;p7"/>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19191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7"/>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191919"/>
                </a:solidFill>
                <a:latin typeface="Arial"/>
                <a:ea typeface="Arial"/>
                <a:cs typeface="Arial"/>
                <a:sym typeface="Arial"/>
              </a:defRPr>
            </a:lvl1pPr>
            <a:lvl2pPr marL="0" marR="0" lvl="1" indent="0" algn="r" rtl="0">
              <a:spcBef>
                <a:spcPts val="0"/>
              </a:spcBef>
              <a:buNone/>
              <a:defRPr sz="1100" b="0" i="0" u="none" strike="noStrike" cap="none">
                <a:solidFill>
                  <a:srgbClr val="191919"/>
                </a:solidFill>
                <a:latin typeface="Arial"/>
                <a:ea typeface="Arial"/>
                <a:cs typeface="Arial"/>
                <a:sym typeface="Arial"/>
              </a:defRPr>
            </a:lvl2pPr>
            <a:lvl3pPr marL="0" marR="0" lvl="2" indent="0" algn="r" rtl="0">
              <a:spcBef>
                <a:spcPts val="0"/>
              </a:spcBef>
              <a:buNone/>
              <a:defRPr sz="1100" b="0" i="0" u="none" strike="noStrike" cap="none">
                <a:solidFill>
                  <a:srgbClr val="191919"/>
                </a:solidFill>
                <a:latin typeface="Arial"/>
                <a:ea typeface="Arial"/>
                <a:cs typeface="Arial"/>
                <a:sym typeface="Arial"/>
              </a:defRPr>
            </a:lvl3pPr>
            <a:lvl4pPr marL="0" marR="0" lvl="3" indent="0" algn="r" rtl="0">
              <a:spcBef>
                <a:spcPts val="0"/>
              </a:spcBef>
              <a:buNone/>
              <a:defRPr sz="1100" b="0" i="0" u="none" strike="noStrike" cap="none">
                <a:solidFill>
                  <a:srgbClr val="191919"/>
                </a:solidFill>
                <a:latin typeface="Arial"/>
                <a:ea typeface="Arial"/>
                <a:cs typeface="Arial"/>
                <a:sym typeface="Arial"/>
              </a:defRPr>
            </a:lvl4pPr>
            <a:lvl5pPr marL="0" marR="0" lvl="4" indent="0" algn="r" rtl="0">
              <a:spcBef>
                <a:spcPts val="0"/>
              </a:spcBef>
              <a:buNone/>
              <a:defRPr sz="1100" b="0" i="0" u="none" strike="noStrike" cap="none">
                <a:solidFill>
                  <a:srgbClr val="191919"/>
                </a:solidFill>
                <a:latin typeface="Arial"/>
                <a:ea typeface="Arial"/>
                <a:cs typeface="Arial"/>
                <a:sym typeface="Arial"/>
              </a:defRPr>
            </a:lvl5pPr>
            <a:lvl6pPr marL="0" marR="0" lvl="5" indent="0" algn="r" rtl="0">
              <a:spcBef>
                <a:spcPts val="0"/>
              </a:spcBef>
              <a:buNone/>
              <a:defRPr sz="1100" b="0" i="0" u="none" strike="noStrike" cap="none">
                <a:solidFill>
                  <a:srgbClr val="191919"/>
                </a:solidFill>
                <a:latin typeface="Arial"/>
                <a:ea typeface="Arial"/>
                <a:cs typeface="Arial"/>
                <a:sym typeface="Arial"/>
              </a:defRPr>
            </a:lvl6pPr>
            <a:lvl7pPr marL="0" marR="0" lvl="6" indent="0" algn="r" rtl="0">
              <a:spcBef>
                <a:spcPts val="0"/>
              </a:spcBef>
              <a:buNone/>
              <a:defRPr sz="1100" b="0" i="0" u="none" strike="noStrike" cap="none">
                <a:solidFill>
                  <a:srgbClr val="191919"/>
                </a:solidFill>
                <a:latin typeface="Arial"/>
                <a:ea typeface="Arial"/>
                <a:cs typeface="Arial"/>
                <a:sym typeface="Arial"/>
              </a:defRPr>
            </a:lvl7pPr>
            <a:lvl8pPr marL="0" marR="0" lvl="7" indent="0" algn="r" rtl="0">
              <a:spcBef>
                <a:spcPts val="0"/>
              </a:spcBef>
              <a:buNone/>
              <a:defRPr sz="1100" b="0" i="0" u="none" strike="noStrike" cap="none">
                <a:solidFill>
                  <a:srgbClr val="191919"/>
                </a:solidFill>
                <a:latin typeface="Arial"/>
                <a:ea typeface="Arial"/>
                <a:cs typeface="Arial"/>
                <a:sym typeface="Arial"/>
              </a:defRPr>
            </a:lvl8pPr>
            <a:lvl9pPr marL="0" marR="0" lvl="8" indent="0" algn="r" rtl="0">
              <a:spcBef>
                <a:spcPts val="0"/>
              </a:spcBef>
              <a:buNone/>
              <a:defRPr sz="1100" b="0" i="0" u="none" strike="noStrike" cap="none">
                <a:solidFill>
                  <a:srgbClr val="19191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kutluhan-aktar/create-a-people-counter-controlled-by-an-android-app-615f4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hackster.io/c-team/visitor-counter-aca37b"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
          <p:cNvSpPr txBox="1">
            <a:spLocks noGrp="1"/>
          </p:cNvSpPr>
          <p:nvPr>
            <p:ph type="ctrTitle"/>
          </p:nvPr>
        </p:nvSpPr>
        <p:spPr>
          <a:xfrm>
            <a:off x="1293844" y="1909346"/>
            <a:ext cx="9907555" cy="3383280"/>
          </a:xfrm>
          <a:prstGeom prst="rect">
            <a:avLst/>
          </a:prstGeom>
          <a:noFill/>
          <a:ln>
            <a:noFill/>
          </a:ln>
        </p:spPr>
        <p:txBody>
          <a:bodyPr spcFirstLastPara="1" wrap="square" lIns="91425" tIns="45700" rIns="91425" bIns="45700" anchor="b" anchorCtr="0">
            <a:normAutofit/>
          </a:bodyPr>
          <a:lstStyle/>
          <a:p>
            <a:pPr marL="0" lvl="0" indent="0" algn="l" rtl="0">
              <a:lnSpc>
                <a:spcPct val="76000"/>
              </a:lnSpc>
              <a:spcBef>
                <a:spcPts val="0"/>
              </a:spcBef>
              <a:spcAft>
                <a:spcPts val="0"/>
              </a:spcAft>
              <a:buClr>
                <a:schemeClr val="dk1"/>
              </a:buClr>
              <a:buSzPts val="6000"/>
              <a:buFont typeface="Arial"/>
              <a:buNone/>
            </a:pPr>
            <a:r>
              <a:rPr lang="en-US" sz="6000"/>
              <a:t>ENGI 301</a:t>
            </a:r>
            <a:br>
              <a:rPr lang="en-US"/>
            </a:br>
            <a:r>
              <a:rPr lang="en-US" sz="7500"/>
              <a:t>Room Guest Counter</a:t>
            </a:r>
            <a:endParaRPr/>
          </a:p>
        </p:txBody>
      </p:sp>
      <p:sp>
        <p:nvSpPr>
          <p:cNvPr id="393" name="Google Shape;393;p1"/>
          <p:cNvSpPr txBox="1">
            <a:spLocks noGrp="1"/>
          </p:cNvSpPr>
          <p:nvPr>
            <p:ph type="subTitle" idx="1"/>
          </p:nvPr>
        </p:nvSpPr>
        <p:spPr>
          <a:xfrm>
            <a:off x="1293845" y="5432564"/>
            <a:ext cx="9604310" cy="11206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a:t>10/20/19</a:t>
            </a:r>
            <a:endParaRPr/>
          </a:p>
          <a:p>
            <a:pPr marL="0" lvl="0" indent="0" algn="l" rtl="0">
              <a:lnSpc>
                <a:spcPct val="90000"/>
              </a:lnSpc>
              <a:spcBef>
                <a:spcPts val="0"/>
              </a:spcBef>
              <a:spcAft>
                <a:spcPts val="0"/>
              </a:spcAft>
              <a:buSzPts val="2000"/>
              <a:buNone/>
            </a:pPr>
            <a:r>
              <a:rPr lang="en-US"/>
              <a:t>Teddy Hoisington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a:t>Background Information</a:t>
            </a:r>
            <a:endParaRPr/>
          </a:p>
        </p:txBody>
      </p:sp>
      <p:sp>
        <p:nvSpPr>
          <p:cNvPr id="400" name="Google Shape;400;p2"/>
          <p:cNvSpPr txBox="1">
            <a:spLocks noGrp="1"/>
          </p:cNvSpPr>
          <p:nvPr>
            <p:ph type="body" idx="1"/>
          </p:nvPr>
        </p:nvSpPr>
        <p:spPr>
          <a:xfrm>
            <a:off x="609600" y="1295400"/>
            <a:ext cx="7086600" cy="4724399"/>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850"/>
              <a:buNone/>
            </a:pPr>
            <a:r>
              <a:rPr lang="en-US" sz="1850"/>
              <a:t>The device will be used to count how many people enter or exit a room. It will use two ultrasonic sensors set up next to each other a few inches apart. The original distance reading of the sensors when they turn on will be saved as the default. Whichever sensor detects a change in distance first will determine the direction that the person is going. </a:t>
            </a:r>
            <a:endParaRPr/>
          </a:p>
          <a:p>
            <a:pPr marL="0" lvl="0" indent="0" algn="l" rtl="0">
              <a:lnSpc>
                <a:spcPct val="80000"/>
              </a:lnSpc>
              <a:spcBef>
                <a:spcPts val="1800"/>
              </a:spcBef>
              <a:spcAft>
                <a:spcPts val="0"/>
              </a:spcAft>
              <a:buSzPts val="1850"/>
              <a:buNone/>
            </a:pPr>
            <a:r>
              <a:rPr lang="en-US" sz="1850"/>
              <a:t>In addition the assembly will include a Hex display which will display the number of people who entered the room on the left two digits and the number of people who exited on the right two digits. </a:t>
            </a:r>
            <a:endParaRPr/>
          </a:p>
          <a:p>
            <a:pPr marL="0" lvl="0" indent="0" algn="l" rtl="0">
              <a:lnSpc>
                <a:spcPct val="80000"/>
              </a:lnSpc>
              <a:spcBef>
                <a:spcPts val="1800"/>
              </a:spcBef>
              <a:spcAft>
                <a:spcPts val="0"/>
              </a:spcAft>
              <a:buSzPts val="1850"/>
              <a:buNone/>
            </a:pPr>
            <a:r>
              <a:rPr lang="en-US" sz="1850"/>
              <a:t>There will also be a button that when pressed once will reset the zero distance of the ultrasonic sensors and if pressed twice will clear the number of people displayed on the hex display.</a:t>
            </a:r>
            <a:endParaRPr/>
          </a:p>
          <a:p>
            <a:pPr marL="0" lvl="0" indent="0" algn="l" rtl="0">
              <a:lnSpc>
                <a:spcPct val="80000"/>
              </a:lnSpc>
              <a:spcBef>
                <a:spcPts val="1800"/>
              </a:spcBef>
              <a:spcAft>
                <a:spcPts val="0"/>
              </a:spcAft>
              <a:buSzPts val="1850"/>
              <a:buNone/>
            </a:pPr>
            <a:r>
              <a:rPr lang="en-US" sz="1850"/>
              <a:t>Finally, the device will also have a buzzer which will play a certain sequence of notes when a person leaves and a different sequence when someone walks into the room.</a:t>
            </a:r>
            <a:endParaRPr/>
          </a:p>
          <a:p>
            <a:pPr marL="274320" lvl="1" indent="0" algn="l" rtl="0">
              <a:lnSpc>
                <a:spcPct val="80000"/>
              </a:lnSpc>
              <a:spcBef>
                <a:spcPts val="1200"/>
              </a:spcBef>
              <a:spcAft>
                <a:spcPts val="0"/>
              </a:spcAft>
              <a:buSzPts val="1665"/>
              <a:buNone/>
            </a:pPr>
            <a:endParaRPr sz="1665"/>
          </a:p>
        </p:txBody>
      </p:sp>
      <p:pic>
        <p:nvPicPr>
          <p:cNvPr id="401" name="Google Shape;401;p2"/>
          <p:cNvPicPr preferRelativeResize="0"/>
          <p:nvPr/>
        </p:nvPicPr>
        <p:blipFill rotWithShape="1">
          <a:blip r:embed="rId3">
            <a:alphaModFix/>
          </a:blip>
          <a:srcRect/>
          <a:stretch/>
        </p:blipFill>
        <p:spPr>
          <a:xfrm>
            <a:off x="7825782" y="457200"/>
            <a:ext cx="4362450" cy="4124325"/>
          </a:xfrm>
          <a:prstGeom prst="rect">
            <a:avLst/>
          </a:prstGeom>
          <a:noFill/>
          <a:ln>
            <a:noFill/>
          </a:ln>
        </p:spPr>
      </p:pic>
      <p:sp>
        <p:nvSpPr>
          <p:cNvPr id="402" name="Google Shape;402;p2"/>
          <p:cNvSpPr txBox="1"/>
          <p:nvPr/>
        </p:nvSpPr>
        <p:spPr>
          <a:xfrm>
            <a:off x="8001000" y="4305300"/>
            <a:ext cx="41148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chemeClr val="dk1"/>
                </a:solidFill>
                <a:latin typeface="Arial"/>
                <a:ea typeface="Arial"/>
                <a:cs typeface="Arial"/>
                <a:sym typeface="Arial"/>
              </a:rPr>
              <a:t>When the distance reading changes from default, we know that a person is walking through.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a:t>Existing Projects</a:t>
            </a:r>
            <a:endParaRPr/>
          </a:p>
        </p:txBody>
      </p:sp>
      <p:sp>
        <p:nvSpPr>
          <p:cNvPr id="408" name="Google Shape;408;p3"/>
          <p:cNvSpPr txBox="1">
            <a:spLocks noGrp="1"/>
          </p:cNvSpPr>
          <p:nvPr>
            <p:ph type="body" idx="1"/>
          </p:nvPr>
        </p:nvSpPr>
        <p:spPr>
          <a:xfrm>
            <a:off x="609600" y="1143002"/>
            <a:ext cx="10972800" cy="48767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People Counter</a:t>
            </a:r>
            <a:endParaRPr/>
          </a:p>
          <a:p>
            <a:pPr marL="457200" lvl="1" indent="-182880" algn="l" rtl="0">
              <a:lnSpc>
                <a:spcPct val="90000"/>
              </a:lnSpc>
              <a:spcBef>
                <a:spcPts val="1200"/>
              </a:spcBef>
              <a:spcAft>
                <a:spcPts val="0"/>
              </a:spcAft>
              <a:buSzPts val="1800"/>
              <a:buChar char="▪"/>
            </a:pPr>
            <a:r>
              <a:rPr lang="en-US"/>
              <a:t>Uses three laser modules which point at three photo resistors across a doorway</a:t>
            </a:r>
            <a:endParaRPr/>
          </a:p>
          <a:p>
            <a:pPr marL="457200" lvl="1" indent="-182880" algn="l" rtl="0">
              <a:lnSpc>
                <a:spcPct val="90000"/>
              </a:lnSpc>
              <a:spcBef>
                <a:spcPts val="1200"/>
              </a:spcBef>
              <a:spcAft>
                <a:spcPts val="0"/>
              </a:spcAft>
              <a:buSzPts val="1800"/>
              <a:buChar char="▪"/>
            </a:pPr>
            <a:r>
              <a:rPr lang="en-US" u="sng">
                <a:solidFill>
                  <a:schemeClr val="hlink"/>
                </a:solidFill>
                <a:hlinkClick r:id="rId3"/>
              </a:rPr>
              <a:t>https://www.hackster.io/kutluhan-aktar/create-a-people-counter-controlled-by-an-android-app-615f46</a:t>
            </a:r>
            <a:endParaRPr/>
          </a:p>
          <a:p>
            <a:pPr marL="228600" lvl="0" indent="-228600" algn="l" rtl="0">
              <a:lnSpc>
                <a:spcPct val="90000"/>
              </a:lnSpc>
              <a:spcBef>
                <a:spcPts val="1800"/>
              </a:spcBef>
              <a:spcAft>
                <a:spcPts val="0"/>
              </a:spcAft>
              <a:buSzPts val="2000"/>
              <a:buChar char="▪"/>
            </a:pPr>
            <a:r>
              <a:rPr lang="en-US"/>
              <a:t>Visitor Counter</a:t>
            </a:r>
            <a:endParaRPr/>
          </a:p>
          <a:p>
            <a:pPr marL="457200" lvl="1" indent="-182880" algn="l" rtl="0">
              <a:lnSpc>
                <a:spcPct val="90000"/>
              </a:lnSpc>
              <a:spcBef>
                <a:spcPts val="1200"/>
              </a:spcBef>
              <a:spcAft>
                <a:spcPts val="0"/>
              </a:spcAft>
              <a:buSzPts val="1800"/>
              <a:buChar char="▪"/>
            </a:pPr>
            <a:r>
              <a:rPr lang="en-US"/>
              <a:t>Uses two IR break beam sensors</a:t>
            </a:r>
            <a:endParaRPr/>
          </a:p>
          <a:p>
            <a:pPr marL="457200" lvl="1" indent="-182880" algn="l" rtl="0">
              <a:lnSpc>
                <a:spcPct val="90000"/>
              </a:lnSpc>
              <a:spcBef>
                <a:spcPts val="1200"/>
              </a:spcBef>
              <a:spcAft>
                <a:spcPts val="0"/>
              </a:spcAft>
              <a:buSzPts val="1800"/>
              <a:buChar char="▪"/>
            </a:pPr>
            <a:r>
              <a:rPr lang="en-US" u="sng">
                <a:solidFill>
                  <a:schemeClr val="hlink"/>
                </a:solidFill>
                <a:hlinkClick r:id="rId4"/>
              </a:rPr>
              <a:t>https://www.hackster.io/c-team/visitor-counter-aca37b</a:t>
            </a:r>
            <a:endParaRPr/>
          </a:p>
          <a:p>
            <a:pPr marL="0" lvl="0" indent="0" algn="l" rtl="0">
              <a:lnSpc>
                <a:spcPct val="90000"/>
              </a:lnSpc>
              <a:spcBef>
                <a:spcPts val="1800"/>
              </a:spcBef>
              <a:spcAft>
                <a:spcPts val="0"/>
              </a:spcAft>
              <a:buSzPts val="2000"/>
              <a:buNone/>
            </a:pPr>
            <a:r>
              <a:rPr lang="en-US"/>
              <a:t>The first project implementation requires some sort of feedback from the other side of the doorway requiring some method of communicating between both sides. By using ultrasonic sensors, the entire device can be contained on one side of the doorway. In addition, you gain more flexibility with the software since you would get constant distance readings, while the two methods above can only tell you whether an object is blocking the path or not. </a:t>
            </a:r>
            <a:endParaRPr/>
          </a:p>
          <a:p>
            <a:pPr marL="0" lvl="0" indent="0" algn="l" rtl="0">
              <a:lnSpc>
                <a:spcPct val="90000"/>
              </a:lnSpc>
              <a:spcBef>
                <a:spcPts val="1800"/>
              </a:spcBef>
              <a:spcAft>
                <a:spcPts val="0"/>
              </a:spcAft>
              <a:buSzPts val="2000"/>
              <a:buNone/>
            </a:pPr>
            <a:r>
              <a:rPr lang="en-US"/>
              <a:t>Using my method I will be able to use the extra information in my code to reduce the possibility of double counting people and other types of errors.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a:t>System Block Diagram</a:t>
            </a:r>
            <a:endParaRPr/>
          </a:p>
        </p:txBody>
      </p:sp>
      <p:sp>
        <p:nvSpPr>
          <p:cNvPr id="415" name="Google Shape;415;p4"/>
          <p:cNvSpPr/>
          <p:nvPr/>
        </p:nvSpPr>
        <p:spPr>
          <a:xfrm>
            <a:off x="2522883" y="2139217"/>
            <a:ext cx="3352800" cy="3162300"/>
          </a:xfrm>
          <a:prstGeom prst="roundRect">
            <a:avLst>
              <a:gd name="adj" fmla="val 16667"/>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Pocketbeagle</a:t>
            </a:r>
            <a:endParaRPr/>
          </a:p>
        </p:txBody>
      </p:sp>
      <p:sp>
        <p:nvSpPr>
          <p:cNvPr id="416" name="Google Shape;416;p4"/>
          <p:cNvSpPr txBox="1"/>
          <p:nvPr/>
        </p:nvSpPr>
        <p:spPr>
          <a:xfrm>
            <a:off x="3543300" y="2253517"/>
            <a:ext cx="80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USB0</a:t>
            </a:r>
            <a:endParaRPr/>
          </a:p>
        </p:txBody>
      </p:sp>
      <p:sp>
        <p:nvSpPr>
          <p:cNvPr id="417" name="Google Shape;417;p4"/>
          <p:cNvSpPr txBox="1"/>
          <p:nvPr/>
        </p:nvSpPr>
        <p:spPr>
          <a:xfrm>
            <a:off x="5113683" y="2710717"/>
            <a:ext cx="762000" cy="2631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GPIO 59</a:t>
            </a:r>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US" sz="1100">
                <a:solidFill>
                  <a:schemeClr val="dk1"/>
                </a:solidFill>
                <a:latin typeface="Arial"/>
                <a:ea typeface="Arial"/>
                <a:cs typeface="Arial"/>
                <a:sym typeface="Arial"/>
              </a:rPr>
              <a:t>GPIO 58</a:t>
            </a:r>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US" sz="1100">
                <a:solidFill>
                  <a:schemeClr val="dk1"/>
                </a:solidFill>
                <a:latin typeface="Arial"/>
                <a:ea typeface="Arial"/>
                <a:cs typeface="Arial"/>
                <a:sym typeface="Arial"/>
              </a:rPr>
              <a:t>GPIO 57</a:t>
            </a:r>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US" sz="1100">
                <a:solidFill>
                  <a:schemeClr val="dk1"/>
                </a:solidFill>
                <a:latin typeface="Arial"/>
                <a:ea typeface="Arial"/>
                <a:cs typeface="Arial"/>
                <a:sym typeface="Arial"/>
              </a:rPr>
              <a:t>GPIO 60</a:t>
            </a:r>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US" sz="1100">
                <a:solidFill>
                  <a:schemeClr val="dk1"/>
                </a:solidFill>
                <a:latin typeface="Arial"/>
                <a:ea typeface="Arial"/>
                <a:cs typeface="Arial"/>
                <a:sym typeface="Arial"/>
              </a:rPr>
              <a:t>GPIO 15</a:t>
            </a:r>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US" sz="1100">
                <a:solidFill>
                  <a:schemeClr val="dk1"/>
                </a:solidFill>
                <a:latin typeface="Arial"/>
                <a:ea typeface="Arial"/>
                <a:cs typeface="Arial"/>
                <a:sym typeface="Arial"/>
              </a:rPr>
              <a:t>GPIO 14</a:t>
            </a:r>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US" sz="1100">
                <a:solidFill>
                  <a:schemeClr val="dk1"/>
                </a:solidFill>
                <a:latin typeface="Arial"/>
                <a:ea typeface="Arial"/>
                <a:cs typeface="Arial"/>
                <a:sym typeface="Arial"/>
              </a:rPr>
              <a:t>GPIO 23</a:t>
            </a:r>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a:p>
            <a:pPr marL="0" marR="0" lvl="0" indent="0" algn="l" rtl="0">
              <a:spcBef>
                <a:spcPts val="0"/>
              </a:spcBef>
              <a:spcAft>
                <a:spcPts val="0"/>
              </a:spcAft>
              <a:buNone/>
            </a:pPr>
            <a:endParaRPr sz="1100">
              <a:solidFill>
                <a:schemeClr val="dk1"/>
              </a:solidFill>
              <a:latin typeface="Arial"/>
              <a:ea typeface="Arial"/>
              <a:cs typeface="Arial"/>
              <a:sym typeface="Arial"/>
            </a:endParaRPr>
          </a:p>
        </p:txBody>
      </p:sp>
      <p:sp>
        <p:nvSpPr>
          <p:cNvPr id="418" name="Google Shape;418;p4"/>
          <p:cNvSpPr/>
          <p:nvPr/>
        </p:nvSpPr>
        <p:spPr>
          <a:xfrm>
            <a:off x="9144000" y="1594149"/>
            <a:ext cx="2171700" cy="1028700"/>
          </a:xfrm>
          <a:prstGeom prst="rect">
            <a:avLst/>
          </a:prstGeom>
          <a:solidFill>
            <a:schemeClr val="accent4"/>
          </a:solidFill>
          <a:ln w="12700" cap="flat" cmpd="sng">
            <a:solidFill>
              <a:srgbClr val="59666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19" name="Google Shape;419;p4"/>
          <p:cNvSpPr txBox="1"/>
          <p:nvPr/>
        </p:nvSpPr>
        <p:spPr>
          <a:xfrm>
            <a:off x="9334500" y="2274332"/>
            <a:ext cx="838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TRIG</a:t>
            </a:r>
            <a:endParaRPr/>
          </a:p>
        </p:txBody>
      </p:sp>
      <p:sp>
        <p:nvSpPr>
          <p:cNvPr id="420" name="Google Shape;420;p4"/>
          <p:cNvSpPr txBox="1"/>
          <p:nvPr/>
        </p:nvSpPr>
        <p:spPr>
          <a:xfrm>
            <a:off x="10401300" y="2274332"/>
            <a:ext cx="952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ECHO</a:t>
            </a:r>
            <a:endParaRPr/>
          </a:p>
        </p:txBody>
      </p:sp>
      <p:sp>
        <p:nvSpPr>
          <p:cNvPr id="421" name="Google Shape;421;p4"/>
          <p:cNvSpPr/>
          <p:nvPr/>
        </p:nvSpPr>
        <p:spPr>
          <a:xfrm>
            <a:off x="6460435" y="1594149"/>
            <a:ext cx="2171700" cy="1028700"/>
          </a:xfrm>
          <a:prstGeom prst="rect">
            <a:avLst/>
          </a:prstGeom>
          <a:solidFill>
            <a:schemeClr val="accent4"/>
          </a:solidFill>
          <a:ln w="12700" cap="flat" cmpd="sng">
            <a:solidFill>
              <a:srgbClr val="59666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22" name="Google Shape;422;p4"/>
          <p:cNvSpPr txBox="1"/>
          <p:nvPr/>
        </p:nvSpPr>
        <p:spPr>
          <a:xfrm>
            <a:off x="6612835" y="2279949"/>
            <a:ext cx="838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TRIG</a:t>
            </a:r>
            <a:endParaRPr/>
          </a:p>
        </p:txBody>
      </p:sp>
      <p:sp>
        <p:nvSpPr>
          <p:cNvPr id="423" name="Google Shape;423;p4"/>
          <p:cNvSpPr txBox="1"/>
          <p:nvPr/>
        </p:nvSpPr>
        <p:spPr>
          <a:xfrm>
            <a:off x="7679635" y="2279949"/>
            <a:ext cx="952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ECHO</a:t>
            </a:r>
            <a:endParaRPr/>
          </a:p>
        </p:txBody>
      </p:sp>
      <p:sp>
        <p:nvSpPr>
          <p:cNvPr id="424" name="Google Shape;424;p4"/>
          <p:cNvSpPr/>
          <p:nvPr/>
        </p:nvSpPr>
        <p:spPr>
          <a:xfrm>
            <a:off x="9258300" y="4777263"/>
            <a:ext cx="2590800" cy="1204500"/>
          </a:xfrm>
          <a:prstGeom prst="rect">
            <a:avLst/>
          </a:prstGeom>
          <a:solidFill>
            <a:schemeClr val="accent5"/>
          </a:solidFill>
          <a:ln w="12700" cap="flat" cmpd="sng">
            <a:solidFill>
              <a:srgbClr val="607D8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Hex Display</a:t>
            </a:r>
            <a:endParaRPr/>
          </a:p>
        </p:txBody>
      </p:sp>
      <p:sp>
        <p:nvSpPr>
          <p:cNvPr id="425" name="Google Shape;425;p4"/>
          <p:cNvSpPr/>
          <p:nvPr/>
        </p:nvSpPr>
        <p:spPr>
          <a:xfrm>
            <a:off x="6680339" y="5005864"/>
            <a:ext cx="1692900" cy="838200"/>
          </a:xfrm>
          <a:prstGeom prst="rect">
            <a:avLst/>
          </a:prstGeom>
          <a:solidFill>
            <a:schemeClr val="accent5"/>
          </a:solidFill>
          <a:ln w="12700" cap="flat" cmpd="sng">
            <a:solidFill>
              <a:srgbClr val="607D8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Generic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Push Button</a:t>
            </a:r>
            <a:endParaRPr/>
          </a:p>
        </p:txBody>
      </p:sp>
      <p:sp>
        <p:nvSpPr>
          <p:cNvPr id="426" name="Google Shape;426;p4"/>
          <p:cNvSpPr/>
          <p:nvPr/>
        </p:nvSpPr>
        <p:spPr>
          <a:xfrm>
            <a:off x="2514600" y="1210993"/>
            <a:ext cx="2334900" cy="503400"/>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µUSB Power Source</a:t>
            </a:r>
            <a:endParaRPr sz="1800">
              <a:solidFill>
                <a:schemeClr val="lt1"/>
              </a:solidFill>
              <a:latin typeface="Arial"/>
              <a:ea typeface="Arial"/>
              <a:cs typeface="Arial"/>
              <a:sym typeface="Arial"/>
            </a:endParaRPr>
          </a:p>
        </p:txBody>
      </p:sp>
      <p:cxnSp>
        <p:nvCxnSpPr>
          <p:cNvPr id="427" name="Google Shape;427;p4"/>
          <p:cNvCxnSpPr/>
          <p:nvPr/>
        </p:nvCxnSpPr>
        <p:spPr>
          <a:xfrm>
            <a:off x="3924300" y="1714501"/>
            <a:ext cx="0" cy="424800"/>
          </a:xfrm>
          <a:prstGeom prst="straightConnector1">
            <a:avLst/>
          </a:prstGeom>
          <a:noFill/>
          <a:ln w="9525" cap="flat" cmpd="sng">
            <a:solidFill>
              <a:srgbClr val="FF0000"/>
            </a:solidFill>
            <a:prstDash val="solid"/>
            <a:miter lim="800000"/>
            <a:headEnd type="none" w="sm" len="sm"/>
            <a:tailEnd type="none" w="sm" len="sm"/>
          </a:ln>
        </p:spPr>
      </p:cxnSp>
      <p:cxnSp>
        <p:nvCxnSpPr>
          <p:cNvPr id="428" name="Google Shape;428;p4"/>
          <p:cNvCxnSpPr>
            <a:endCxn id="421" idx="0"/>
          </p:cNvCxnSpPr>
          <p:nvPr/>
        </p:nvCxnSpPr>
        <p:spPr>
          <a:xfrm rot="-5400000" flipH="1">
            <a:off x="7354435" y="1402299"/>
            <a:ext cx="383100" cy="600"/>
          </a:xfrm>
          <a:prstGeom prst="bentConnector3">
            <a:avLst>
              <a:gd name="adj1" fmla="val 50000"/>
            </a:avLst>
          </a:prstGeom>
          <a:noFill/>
          <a:ln w="9525" cap="flat" cmpd="sng">
            <a:solidFill>
              <a:srgbClr val="FF0000"/>
            </a:solidFill>
            <a:prstDash val="solid"/>
            <a:miter lim="800000"/>
            <a:headEnd type="none" w="sm" len="sm"/>
            <a:tailEnd type="none" w="sm" len="sm"/>
          </a:ln>
        </p:spPr>
      </p:cxnSp>
      <p:cxnSp>
        <p:nvCxnSpPr>
          <p:cNvPr id="429" name="Google Shape;429;p4"/>
          <p:cNvCxnSpPr>
            <a:stCxn id="422" idx="2"/>
          </p:cNvCxnSpPr>
          <p:nvPr/>
        </p:nvCxnSpPr>
        <p:spPr>
          <a:xfrm rot="5400000">
            <a:off x="6349735" y="2175249"/>
            <a:ext cx="208200" cy="1156200"/>
          </a:xfrm>
          <a:prstGeom prst="bentConnector2">
            <a:avLst/>
          </a:prstGeom>
          <a:noFill/>
          <a:ln w="9525" cap="flat" cmpd="sng">
            <a:solidFill>
              <a:srgbClr val="FF0000"/>
            </a:solidFill>
            <a:prstDash val="solid"/>
            <a:miter lim="800000"/>
            <a:headEnd type="none" w="sm" len="sm"/>
            <a:tailEnd type="none" w="sm" len="sm"/>
          </a:ln>
        </p:spPr>
      </p:cxnSp>
      <p:cxnSp>
        <p:nvCxnSpPr>
          <p:cNvPr id="430" name="Google Shape;430;p4"/>
          <p:cNvCxnSpPr>
            <a:stCxn id="423" idx="2"/>
          </p:cNvCxnSpPr>
          <p:nvPr/>
        </p:nvCxnSpPr>
        <p:spPr>
          <a:xfrm rot="5400000">
            <a:off x="6740185" y="1784649"/>
            <a:ext cx="551100" cy="2280300"/>
          </a:xfrm>
          <a:prstGeom prst="bentConnector2">
            <a:avLst/>
          </a:prstGeom>
          <a:noFill/>
          <a:ln w="9525" cap="flat" cmpd="sng">
            <a:solidFill>
              <a:srgbClr val="FF0000"/>
            </a:solidFill>
            <a:prstDash val="solid"/>
            <a:miter lim="800000"/>
            <a:headEnd type="none" w="sm" len="sm"/>
            <a:tailEnd type="none" w="sm" len="sm"/>
          </a:ln>
        </p:spPr>
      </p:cxnSp>
      <p:cxnSp>
        <p:nvCxnSpPr>
          <p:cNvPr id="431" name="Google Shape;431;p4"/>
          <p:cNvCxnSpPr>
            <a:stCxn id="419" idx="2"/>
          </p:cNvCxnSpPr>
          <p:nvPr/>
        </p:nvCxnSpPr>
        <p:spPr>
          <a:xfrm rot="5400000">
            <a:off x="7383900" y="1135532"/>
            <a:ext cx="861600" cy="3877800"/>
          </a:xfrm>
          <a:prstGeom prst="bentConnector2">
            <a:avLst/>
          </a:prstGeom>
          <a:noFill/>
          <a:ln w="9525" cap="flat" cmpd="sng">
            <a:solidFill>
              <a:srgbClr val="FF0000"/>
            </a:solidFill>
            <a:prstDash val="solid"/>
            <a:miter lim="800000"/>
            <a:headEnd type="none" w="sm" len="sm"/>
            <a:tailEnd type="none" w="sm" len="sm"/>
          </a:ln>
        </p:spPr>
      </p:cxnSp>
      <p:cxnSp>
        <p:nvCxnSpPr>
          <p:cNvPr id="432" name="Google Shape;432;p4"/>
          <p:cNvCxnSpPr>
            <a:stCxn id="420" idx="2"/>
          </p:cNvCxnSpPr>
          <p:nvPr/>
        </p:nvCxnSpPr>
        <p:spPr>
          <a:xfrm rot="5400000">
            <a:off x="7774350" y="744932"/>
            <a:ext cx="1204500" cy="5001900"/>
          </a:xfrm>
          <a:prstGeom prst="bentConnector2">
            <a:avLst/>
          </a:prstGeom>
          <a:noFill/>
          <a:ln w="9525" cap="flat" cmpd="sng">
            <a:solidFill>
              <a:srgbClr val="FF0000"/>
            </a:solidFill>
            <a:prstDash val="solid"/>
            <a:miter lim="800000"/>
            <a:headEnd type="none" w="sm" len="sm"/>
            <a:tailEnd type="none" w="sm" len="sm"/>
          </a:ln>
        </p:spPr>
      </p:cxnSp>
      <p:sp>
        <p:nvSpPr>
          <p:cNvPr id="433" name="Google Shape;433;p4"/>
          <p:cNvSpPr txBox="1"/>
          <p:nvPr/>
        </p:nvSpPr>
        <p:spPr>
          <a:xfrm>
            <a:off x="9486900" y="4743196"/>
            <a:ext cx="342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a:t>
            </a:r>
            <a:endParaRPr/>
          </a:p>
        </p:txBody>
      </p:sp>
      <p:sp>
        <p:nvSpPr>
          <p:cNvPr id="434" name="Google Shape;434;p4"/>
          <p:cNvSpPr txBox="1"/>
          <p:nvPr/>
        </p:nvSpPr>
        <p:spPr>
          <a:xfrm>
            <a:off x="11239500" y="4743196"/>
            <a:ext cx="342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a:t>
            </a:r>
            <a:endParaRPr/>
          </a:p>
        </p:txBody>
      </p:sp>
      <p:cxnSp>
        <p:nvCxnSpPr>
          <p:cNvPr id="435" name="Google Shape;435;p4"/>
          <p:cNvCxnSpPr>
            <a:stCxn id="433" idx="0"/>
          </p:cNvCxnSpPr>
          <p:nvPr/>
        </p:nvCxnSpPr>
        <p:spPr>
          <a:xfrm rot="5400000" flipH="1">
            <a:off x="7662300" y="2747146"/>
            <a:ext cx="209400" cy="3782700"/>
          </a:xfrm>
          <a:prstGeom prst="bentConnector2">
            <a:avLst/>
          </a:prstGeom>
          <a:noFill/>
          <a:ln w="9525" cap="flat" cmpd="sng">
            <a:solidFill>
              <a:srgbClr val="FF0000"/>
            </a:solidFill>
            <a:prstDash val="solid"/>
            <a:miter lim="800000"/>
            <a:headEnd type="none" w="sm" len="sm"/>
            <a:tailEnd type="none" w="sm" len="sm"/>
          </a:ln>
        </p:spPr>
      </p:cxnSp>
      <p:cxnSp>
        <p:nvCxnSpPr>
          <p:cNvPr id="436" name="Google Shape;436;p4"/>
          <p:cNvCxnSpPr>
            <a:stCxn id="434" idx="0"/>
          </p:cNvCxnSpPr>
          <p:nvPr/>
        </p:nvCxnSpPr>
        <p:spPr>
          <a:xfrm rot="5400000" flipH="1">
            <a:off x="8367150" y="1699396"/>
            <a:ext cx="552300" cy="5535300"/>
          </a:xfrm>
          <a:prstGeom prst="bentConnector2">
            <a:avLst/>
          </a:prstGeom>
          <a:noFill/>
          <a:ln w="9525" cap="flat" cmpd="sng">
            <a:solidFill>
              <a:srgbClr val="FF0000"/>
            </a:solidFill>
            <a:prstDash val="solid"/>
            <a:miter lim="800000"/>
            <a:headEnd type="none" w="sm" len="sm"/>
            <a:tailEnd type="none" w="sm" len="sm"/>
          </a:ln>
        </p:spPr>
      </p:cxnSp>
      <p:cxnSp>
        <p:nvCxnSpPr>
          <p:cNvPr id="437" name="Google Shape;437;p4"/>
          <p:cNvCxnSpPr>
            <a:stCxn id="425" idx="0"/>
          </p:cNvCxnSpPr>
          <p:nvPr/>
        </p:nvCxnSpPr>
        <p:spPr>
          <a:xfrm rot="5400000" flipH="1">
            <a:off x="6617639" y="4096714"/>
            <a:ext cx="167100" cy="1651200"/>
          </a:xfrm>
          <a:prstGeom prst="bentConnector2">
            <a:avLst/>
          </a:prstGeom>
          <a:noFill/>
          <a:ln w="9525" cap="flat" cmpd="sng">
            <a:solidFill>
              <a:srgbClr val="FF0000"/>
            </a:solidFill>
            <a:prstDash val="solid"/>
            <a:miter lim="800000"/>
            <a:headEnd type="none" w="sm" len="sm"/>
            <a:tailEnd type="none" w="sm" len="sm"/>
          </a:ln>
        </p:spPr>
      </p:cxnSp>
      <p:sp>
        <p:nvSpPr>
          <p:cNvPr id="438" name="Google Shape;438;p4"/>
          <p:cNvSpPr txBox="1"/>
          <p:nvPr/>
        </p:nvSpPr>
        <p:spPr>
          <a:xfrm>
            <a:off x="3698186" y="3086100"/>
            <a:ext cx="12549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Digital Inputs</a:t>
            </a:r>
            <a:endParaRPr/>
          </a:p>
        </p:txBody>
      </p:sp>
      <p:cxnSp>
        <p:nvCxnSpPr>
          <p:cNvPr id="439" name="Google Shape;439;p4"/>
          <p:cNvCxnSpPr>
            <a:stCxn id="438" idx="3"/>
          </p:cNvCxnSpPr>
          <p:nvPr/>
        </p:nvCxnSpPr>
        <p:spPr>
          <a:xfrm rot="10800000" flipH="1">
            <a:off x="4953086" y="3200400"/>
            <a:ext cx="266700" cy="39600"/>
          </a:xfrm>
          <a:prstGeom prst="bentConnector3">
            <a:avLst>
              <a:gd name="adj1" fmla="val 50000"/>
            </a:avLst>
          </a:prstGeom>
          <a:noFill/>
          <a:ln w="9525" cap="flat" cmpd="sng">
            <a:solidFill>
              <a:srgbClr val="FF0000"/>
            </a:solidFill>
            <a:prstDash val="solid"/>
            <a:miter lim="800000"/>
            <a:headEnd type="none" w="sm" len="sm"/>
            <a:tailEnd type="none" w="sm" len="sm"/>
          </a:ln>
        </p:spPr>
      </p:cxnSp>
      <p:cxnSp>
        <p:nvCxnSpPr>
          <p:cNvPr id="440" name="Google Shape;440;p4"/>
          <p:cNvCxnSpPr>
            <a:stCxn id="438" idx="3"/>
          </p:cNvCxnSpPr>
          <p:nvPr/>
        </p:nvCxnSpPr>
        <p:spPr>
          <a:xfrm>
            <a:off x="4953086" y="3240000"/>
            <a:ext cx="122700" cy="608100"/>
          </a:xfrm>
          <a:prstGeom prst="bentConnector2">
            <a:avLst/>
          </a:prstGeom>
          <a:noFill/>
          <a:ln w="9525" cap="flat" cmpd="sng">
            <a:solidFill>
              <a:srgbClr val="FF0000"/>
            </a:solidFill>
            <a:prstDash val="solid"/>
            <a:miter lim="800000"/>
            <a:headEnd type="none" w="sm" len="sm"/>
            <a:tailEnd type="none" w="sm" len="sm"/>
          </a:ln>
        </p:spPr>
      </p:cxnSp>
      <p:cxnSp>
        <p:nvCxnSpPr>
          <p:cNvPr id="441" name="Google Shape;441;p4"/>
          <p:cNvCxnSpPr/>
          <p:nvPr/>
        </p:nvCxnSpPr>
        <p:spPr>
          <a:xfrm>
            <a:off x="5075583" y="3848101"/>
            <a:ext cx="144000" cy="0"/>
          </a:xfrm>
          <a:prstGeom prst="straightConnector1">
            <a:avLst/>
          </a:prstGeom>
          <a:noFill/>
          <a:ln w="9525" cap="flat" cmpd="sng">
            <a:solidFill>
              <a:srgbClr val="FF0000"/>
            </a:solidFill>
            <a:prstDash val="solid"/>
            <a:miter lim="800000"/>
            <a:headEnd type="none" w="sm" len="sm"/>
            <a:tailEnd type="none" w="sm" len="sm"/>
          </a:ln>
        </p:spPr>
      </p:cxnSp>
      <p:cxnSp>
        <p:nvCxnSpPr>
          <p:cNvPr id="442" name="Google Shape;442;p4"/>
          <p:cNvCxnSpPr/>
          <p:nvPr/>
        </p:nvCxnSpPr>
        <p:spPr>
          <a:xfrm>
            <a:off x="5075583" y="3848101"/>
            <a:ext cx="0" cy="990600"/>
          </a:xfrm>
          <a:prstGeom prst="straightConnector1">
            <a:avLst/>
          </a:prstGeom>
          <a:noFill/>
          <a:ln w="9525" cap="flat" cmpd="sng">
            <a:solidFill>
              <a:srgbClr val="FF0000"/>
            </a:solidFill>
            <a:prstDash val="solid"/>
            <a:miter lim="800000"/>
            <a:headEnd type="none" w="sm" len="sm"/>
            <a:tailEnd type="none" w="sm" len="sm"/>
          </a:ln>
        </p:spPr>
      </p:cxnSp>
      <p:cxnSp>
        <p:nvCxnSpPr>
          <p:cNvPr id="443" name="Google Shape;443;p4"/>
          <p:cNvCxnSpPr/>
          <p:nvPr/>
        </p:nvCxnSpPr>
        <p:spPr>
          <a:xfrm>
            <a:off x="5075583" y="4838699"/>
            <a:ext cx="144000" cy="0"/>
          </a:xfrm>
          <a:prstGeom prst="straightConnector1">
            <a:avLst/>
          </a:prstGeom>
          <a:noFill/>
          <a:ln w="9525" cap="flat" cmpd="sng">
            <a:solidFill>
              <a:srgbClr val="FF0000"/>
            </a:solidFill>
            <a:prstDash val="solid"/>
            <a:miter lim="800000"/>
            <a:headEnd type="none" w="sm" len="sm"/>
            <a:tailEnd type="none" w="sm" len="sm"/>
          </a:ln>
        </p:spPr>
      </p:cxnSp>
      <p:sp>
        <p:nvSpPr>
          <p:cNvPr id="444" name="Google Shape;444;p4"/>
          <p:cNvSpPr txBox="1"/>
          <p:nvPr/>
        </p:nvSpPr>
        <p:spPr>
          <a:xfrm>
            <a:off x="4533900" y="2139217"/>
            <a:ext cx="990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sys Vout</a:t>
            </a:r>
            <a:endParaRPr>
              <a:solidFill>
                <a:schemeClr val="dk1"/>
              </a:solidFill>
            </a:endParaRPr>
          </a:p>
        </p:txBody>
      </p:sp>
      <p:cxnSp>
        <p:nvCxnSpPr>
          <p:cNvPr id="445" name="Google Shape;445;p4"/>
          <p:cNvCxnSpPr>
            <a:stCxn id="418" idx="0"/>
          </p:cNvCxnSpPr>
          <p:nvPr/>
        </p:nvCxnSpPr>
        <p:spPr>
          <a:xfrm rot="5400000">
            <a:off x="7356900" y="-733701"/>
            <a:ext cx="545100" cy="5200800"/>
          </a:xfrm>
          <a:prstGeom prst="bentConnector4">
            <a:avLst>
              <a:gd name="adj1" fmla="val -68203"/>
              <a:gd name="adj2" fmla="val 100241"/>
            </a:avLst>
          </a:prstGeom>
          <a:noFill/>
          <a:ln w="9525" cap="flat" cmpd="sng">
            <a:solidFill>
              <a:srgbClr val="FF0000"/>
            </a:solidFill>
            <a:prstDash val="solid"/>
            <a:round/>
            <a:headEnd type="none" w="med" len="med"/>
            <a:tailEnd type="none" w="med" len="med"/>
          </a:ln>
        </p:spPr>
      </p:cxnSp>
      <p:sp>
        <p:nvSpPr>
          <p:cNvPr id="446" name="Google Shape;446;p4"/>
          <p:cNvSpPr txBox="1"/>
          <p:nvPr/>
        </p:nvSpPr>
        <p:spPr>
          <a:xfrm>
            <a:off x="8496300" y="1211000"/>
            <a:ext cx="762000" cy="5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Power</a:t>
            </a:r>
            <a:endParaRPr/>
          </a:p>
        </p:txBody>
      </p:sp>
      <p:sp>
        <p:nvSpPr>
          <p:cNvPr id="447" name="Google Shape;447;p4"/>
          <p:cNvSpPr/>
          <p:nvPr/>
        </p:nvSpPr>
        <p:spPr>
          <a:xfrm>
            <a:off x="87150" y="2680700"/>
            <a:ext cx="1990200" cy="13851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Large Enclosed </a:t>
            </a:r>
            <a:endParaRPr>
              <a:solidFill>
                <a:srgbClr val="FFFFFF"/>
              </a:solidFill>
            </a:endParaRPr>
          </a:p>
          <a:p>
            <a:pPr marL="0" lvl="0" indent="0" algn="ctr" rtl="0">
              <a:spcBef>
                <a:spcPts val="0"/>
              </a:spcBef>
              <a:spcAft>
                <a:spcPts val="0"/>
              </a:spcAft>
              <a:buNone/>
            </a:pPr>
            <a:r>
              <a:rPr lang="en-US">
                <a:solidFill>
                  <a:srgbClr val="FFFFFF"/>
                </a:solidFill>
              </a:rPr>
              <a:t>Piazo Element</a:t>
            </a:r>
            <a:endParaRPr>
              <a:solidFill>
                <a:srgbClr val="FFFFFF"/>
              </a:solidFill>
            </a:endParaRPr>
          </a:p>
        </p:txBody>
      </p:sp>
      <p:sp>
        <p:nvSpPr>
          <p:cNvPr id="448" name="Google Shape;448;p4"/>
          <p:cNvSpPr txBox="1"/>
          <p:nvPr/>
        </p:nvSpPr>
        <p:spPr>
          <a:xfrm>
            <a:off x="1696625" y="2649250"/>
            <a:ext cx="3657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a:t>
            </a:r>
            <a:endParaRPr sz="2400"/>
          </a:p>
        </p:txBody>
      </p:sp>
      <p:sp>
        <p:nvSpPr>
          <p:cNvPr id="449" name="Google Shape;449;p4"/>
          <p:cNvSpPr txBox="1"/>
          <p:nvPr/>
        </p:nvSpPr>
        <p:spPr>
          <a:xfrm>
            <a:off x="1701625" y="3045900"/>
            <a:ext cx="612000" cy="7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cxnSp>
        <p:nvCxnSpPr>
          <p:cNvPr id="450" name="Google Shape;450;p4"/>
          <p:cNvCxnSpPr/>
          <p:nvPr/>
        </p:nvCxnSpPr>
        <p:spPr>
          <a:xfrm rot="10800000" flipH="1">
            <a:off x="2062325" y="2871700"/>
            <a:ext cx="480900" cy="7800"/>
          </a:xfrm>
          <a:prstGeom prst="straightConnector1">
            <a:avLst/>
          </a:prstGeom>
          <a:noFill/>
          <a:ln w="9525" cap="flat" cmpd="sng">
            <a:solidFill>
              <a:srgbClr val="FF0000"/>
            </a:solidFill>
            <a:prstDash val="solid"/>
            <a:round/>
            <a:headEnd type="none" w="med" len="med"/>
            <a:tailEnd type="none" w="med" len="med"/>
          </a:ln>
        </p:spPr>
      </p:cxnSp>
      <p:sp>
        <p:nvSpPr>
          <p:cNvPr id="451" name="Google Shape;451;p4"/>
          <p:cNvSpPr txBox="1"/>
          <p:nvPr/>
        </p:nvSpPr>
        <p:spPr>
          <a:xfrm>
            <a:off x="2543225" y="2690950"/>
            <a:ext cx="9525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PWM1 A</a:t>
            </a:r>
            <a:endParaRPr/>
          </a:p>
        </p:txBody>
      </p:sp>
      <p:sp>
        <p:nvSpPr>
          <p:cNvPr id="452" name="Google Shape;452;p4"/>
          <p:cNvSpPr txBox="1"/>
          <p:nvPr/>
        </p:nvSpPr>
        <p:spPr>
          <a:xfrm>
            <a:off x="609600" y="6297750"/>
            <a:ext cx="7943700" cy="5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*Note: GPIOs labeled are likely to change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a:t>Power Block Diagram</a:t>
            </a:r>
            <a:endParaRPr/>
          </a:p>
        </p:txBody>
      </p:sp>
      <p:sp>
        <p:nvSpPr>
          <p:cNvPr id="459" name="Google Shape;459;p5"/>
          <p:cNvSpPr/>
          <p:nvPr/>
        </p:nvSpPr>
        <p:spPr>
          <a:xfrm>
            <a:off x="3412877" y="2046555"/>
            <a:ext cx="3352800" cy="3254962"/>
          </a:xfrm>
          <a:prstGeom prst="roundRect">
            <a:avLst>
              <a:gd name="adj" fmla="val 16667"/>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Pocketbeagle</a:t>
            </a:r>
            <a:endParaRPr/>
          </a:p>
        </p:txBody>
      </p:sp>
      <p:sp>
        <p:nvSpPr>
          <p:cNvPr id="460" name="Google Shape;460;p5"/>
          <p:cNvSpPr txBox="1"/>
          <p:nvPr/>
        </p:nvSpPr>
        <p:spPr>
          <a:xfrm>
            <a:off x="3709509" y="2164959"/>
            <a:ext cx="13335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USB0</a:t>
            </a:r>
            <a:endParaRPr/>
          </a:p>
        </p:txBody>
      </p:sp>
      <p:sp>
        <p:nvSpPr>
          <p:cNvPr id="461" name="Google Shape;461;p5"/>
          <p:cNvSpPr/>
          <p:nvPr/>
        </p:nvSpPr>
        <p:spPr>
          <a:xfrm>
            <a:off x="9462494" y="3109434"/>
            <a:ext cx="2171700" cy="1028700"/>
          </a:xfrm>
          <a:prstGeom prst="rect">
            <a:avLst/>
          </a:prstGeom>
          <a:solidFill>
            <a:schemeClr val="accent4"/>
          </a:solidFill>
          <a:ln w="12700" cap="flat" cmpd="sng">
            <a:solidFill>
              <a:srgbClr val="59666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62" name="Google Shape;462;p5"/>
          <p:cNvSpPr txBox="1"/>
          <p:nvPr/>
        </p:nvSpPr>
        <p:spPr>
          <a:xfrm>
            <a:off x="9576794" y="3126577"/>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VCC</a:t>
            </a:r>
            <a:endParaRPr/>
          </a:p>
        </p:txBody>
      </p:sp>
      <p:sp>
        <p:nvSpPr>
          <p:cNvPr id="463" name="Google Shape;463;p5"/>
          <p:cNvSpPr txBox="1"/>
          <p:nvPr/>
        </p:nvSpPr>
        <p:spPr>
          <a:xfrm>
            <a:off x="10691633" y="3110587"/>
            <a:ext cx="9525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GND</a:t>
            </a:r>
            <a:endParaRPr/>
          </a:p>
        </p:txBody>
      </p:sp>
      <p:sp>
        <p:nvSpPr>
          <p:cNvPr id="464" name="Google Shape;464;p5"/>
          <p:cNvSpPr/>
          <p:nvPr/>
        </p:nvSpPr>
        <p:spPr>
          <a:xfrm>
            <a:off x="8911670" y="4934220"/>
            <a:ext cx="2590800" cy="1204437"/>
          </a:xfrm>
          <a:prstGeom prst="rect">
            <a:avLst/>
          </a:prstGeom>
          <a:solidFill>
            <a:schemeClr val="accent5"/>
          </a:solidFill>
          <a:ln w="12700" cap="flat" cmpd="sng">
            <a:solidFill>
              <a:srgbClr val="607D8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Hex Display</a:t>
            </a:r>
            <a:endParaRPr/>
          </a:p>
        </p:txBody>
      </p:sp>
      <p:sp>
        <p:nvSpPr>
          <p:cNvPr id="465" name="Google Shape;465;p5"/>
          <p:cNvSpPr/>
          <p:nvPr/>
        </p:nvSpPr>
        <p:spPr>
          <a:xfrm>
            <a:off x="2171700" y="5300184"/>
            <a:ext cx="1368533" cy="728893"/>
          </a:xfrm>
          <a:prstGeom prst="rect">
            <a:avLst/>
          </a:prstGeom>
          <a:solidFill>
            <a:schemeClr val="accent5"/>
          </a:solidFill>
          <a:ln w="12700" cap="flat" cmpd="sng">
            <a:solidFill>
              <a:srgbClr val="607D8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Generic </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Push Button</a:t>
            </a:r>
            <a:endParaRPr/>
          </a:p>
        </p:txBody>
      </p:sp>
      <p:sp>
        <p:nvSpPr>
          <p:cNvPr id="466" name="Google Shape;466;p5"/>
          <p:cNvSpPr/>
          <p:nvPr/>
        </p:nvSpPr>
        <p:spPr>
          <a:xfrm>
            <a:off x="2967273" y="1211412"/>
            <a:ext cx="2334868" cy="503508"/>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µUSB Power Source</a:t>
            </a:r>
            <a:endParaRPr sz="1800">
              <a:solidFill>
                <a:schemeClr val="lt1"/>
              </a:solidFill>
              <a:latin typeface="Arial"/>
              <a:ea typeface="Arial"/>
              <a:cs typeface="Arial"/>
              <a:sym typeface="Arial"/>
            </a:endParaRPr>
          </a:p>
        </p:txBody>
      </p:sp>
      <p:cxnSp>
        <p:nvCxnSpPr>
          <p:cNvPr id="467" name="Google Shape;467;p5"/>
          <p:cNvCxnSpPr/>
          <p:nvPr/>
        </p:nvCxnSpPr>
        <p:spPr>
          <a:xfrm>
            <a:off x="4103070" y="1736413"/>
            <a:ext cx="0" cy="332054"/>
          </a:xfrm>
          <a:prstGeom prst="straightConnector1">
            <a:avLst/>
          </a:prstGeom>
          <a:noFill/>
          <a:ln w="9525" cap="flat" cmpd="sng">
            <a:solidFill>
              <a:srgbClr val="FF0000"/>
            </a:solidFill>
            <a:prstDash val="solid"/>
            <a:miter lim="800000"/>
            <a:headEnd type="none" w="sm" len="sm"/>
            <a:tailEnd type="none" w="sm" len="sm"/>
          </a:ln>
        </p:spPr>
      </p:cxnSp>
      <p:sp>
        <p:nvSpPr>
          <p:cNvPr id="468" name="Google Shape;468;p5"/>
          <p:cNvSpPr txBox="1"/>
          <p:nvPr/>
        </p:nvSpPr>
        <p:spPr>
          <a:xfrm>
            <a:off x="8988069" y="5359429"/>
            <a:ext cx="3429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a:p>
        </p:txBody>
      </p:sp>
      <p:sp>
        <p:nvSpPr>
          <p:cNvPr id="469" name="Google Shape;469;p5"/>
          <p:cNvSpPr txBox="1"/>
          <p:nvPr/>
        </p:nvSpPr>
        <p:spPr>
          <a:xfrm>
            <a:off x="8997095" y="4947988"/>
            <a:ext cx="3429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a:p>
        </p:txBody>
      </p:sp>
      <p:sp>
        <p:nvSpPr>
          <p:cNvPr id="470" name="Google Shape;470;p5"/>
          <p:cNvSpPr/>
          <p:nvPr/>
        </p:nvSpPr>
        <p:spPr>
          <a:xfrm>
            <a:off x="9464151" y="1603621"/>
            <a:ext cx="2171700" cy="1028700"/>
          </a:xfrm>
          <a:prstGeom prst="rect">
            <a:avLst/>
          </a:prstGeom>
          <a:solidFill>
            <a:schemeClr val="accent4"/>
          </a:solidFill>
          <a:ln w="12700" cap="flat" cmpd="sng">
            <a:solidFill>
              <a:srgbClr val="59666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HC – SR04</a:t>
            </a:r>
            <a:endParaRPr/>
          </a:p>
        </p:txBody>
      </p:sp>
      <p:sp>
        <p:nvSpPr>
          <p:cNvPr id="471" name="Google Shape;471;p5"/>
          <p:cNvSpPr txBox="1"/>
          <p:nvPr/>
        </p:nvSpPr>
        <p:spPr>
          <a:xfrm>
            <a:off x="9578451" y="1620764"/>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VCC</a:t>
            </a:r>
            <a:endParaRPr/>
          </a:p>
        </p:txBody>
      </p:sp>
      <p:sp>
        <p:nvSpPr>
          <p:cNvPr id="472" name="Google Shape;472;p5"/>
          <p:cNvSpPr txBox="1"/>
          <p:nvPr/>
        </p:nvSpPr>
        <p:spPr>
          <a:xfrm>
            <a:off x="10693290" y="1604774"/>
            <a:ext cx="9525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GND</a:t>
            </a:r>
            <a:endParaRPr/>
          </a:p>
        </p:txBody>
      </p:sp>
      <p:cxnSp>
        <p:nvCxnSpPr>
          <p:cNvPr id="473" name="Google Shape;473;p5"/>
          <p:cNvCxnSpPr>
            <a:stCxn id="471" idx="0"/>
            <a:endCxn id="474" idx="0"/>
          </p:cNvCxnSpPr>
          <p:nvPr/>
        </p:nvCxnSpPr>
        <p:spPr>
          <a:xfrm rot="5400000">
            <a:off x="7885851" y="-36436"/>
            <a:ext cx="454500" cy="3768900"/>
          </a:xfrm>
          <a:prstGeom prst="bentConnector3">
            <a:avLst>
              <a:gd name="adj1" fmla="val -20957"/>
            </a:avLst>
          </a:prstGeom>
          <a:noFill/>
          <a:ln w="9525" cap="flat" cmpd="sng">
            <a:solidFill>
              <a:srgbClr val="FF0000"/>
            </a:solidFill>
            <a:prstDash val="solid"/>
            <a:miter lim="800000"/>
            <a:headEnd type="none" w="sm" len="sm"/>
            <a:tailEnd type="none" w="sm" len="sm"/>
          </a:ln>
        </p:spPr>
      </p:cxnSp>
      <p:cxnSp>
        <p:nvCxnSpPr>
          <p:cNvPr id="475" name="Google Shape;475;p5"/>
          <p:cNvCxnSpPr>
            <a:stCxn id="472" idx="0"/>
            <a:endCxn id="476" idx="0"/>
          </p:cNvCxnSpPr>
          <p:nvPr/>
        </p:nvCxnSpPr>
        <p:spPr>
          <a:xfrm rot="5400000">
            <a:off x="8094840" y="-1009426"/>
            <a:ext cx="460500" cy="5688900"/>
          </a:xfrm>
          <a:prstGeom prst="bentConnector3">
            <a:avLst>
              <a:gd name="adj1" fmla="val -31027"/>
            </a:avLst>
          </a:prstGeom>
          <a:noFill/>
          <a:ln w="9525" cap="flat" cmpd="sng">
            <a:solidFill>
              <a:srgbClr val="FF0000"/>
            </a:solidFill>
            <a:prstDash val="solid"/>
            <a:miter lim="800000"/>
            <a:headEnd type="none" w="sm" len="sm"/>
            <a:tailEnd type="none" w="sm" len="sm"/>
          </a:ln>
        </p:spPr>
      </p:cxnSp>
      <p:cxnSp>
        <p:nvCxnSpPr>
          <p:cNvPr id="477" name="Google Shape;477;p5"/>
          <p:cNvCxnSpPr>
            <a:stCxn id="462" idx="0"/>
          </p:cNvCxnSpPr>
          <p:nvPr/>
        </p:nvCxnSpPr>
        <p:spPr>
          <a:xfrm rot="5400000" flipH="1">
            <a:off x="9540494" y="2671177"/>
            <a:ext cx="175800" cy="735000"/>
          </a:xfrm>
          <a:prstGeom prst="bentConnector2">
            <a:avLst/>
          </a:prstGeom>
          <a:noFill/>
          <a:ln w="9525" cap="flat" cmpd="sng">
            <a:solidFill>
              <a:srgbClr val="FF0000"/>
            </a:solidFill>
            <a:prstDash val="solid"/>
            <a:miter lim="800000"/>
            <a:headEnd type="none" w="sm" len="sm"/>
            <a:tailEnd type="none" w="sm" len="sm"/>
          </a:ln>
        </p:spPr>
      </p:cxnSp>
      <p:sp>
        <p:nvSpPr>
          <p:cNvPr id="478" name="Google Shape;478;p5"/>
          <p:cNvSpPr txBox="1"/>
          <p:nvPr/>
        </p:nvSpPr>
        <p:spPr>
          <a:xfrm>
            <a:off x="9576794" y="2253517"/>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Echo</a:t>
            </a:r>
            <a:endParaRPr/>
          </a:p>
        </p:txBody>
      </p:sp>
      <p:sp>
        <p:nvSpPr>
          <p:cNvPr id="479" name="Google Shape;479;p5"/>
          <p:cNvSpPr txBox="1"/>
          <p:nvPr/>
        </p:nvSpPr>
        <p:spPr>
          <a:xfrm>
            <a:off x="9576794" y="3748061"/>
            <a:ext cx="838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Echo</a:t>
            </a:r>
            <a:endParaRPr/>
          </a:p>
        </p:txBody>
      </p:sp>
      <p:sp>
        <p:nvSpPr>
          <p:cNvPr id="480" name="Google Shape;480;p5"/>
          <p:cNvSpPr txBox="1"/>
          <p:nvPr/>
        </p:nvSpPr>
        <p:spPr>
          <a:xfrm>
            <a:off x="7841608" y="882865"/>
            <a:ext cx="743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5V</a:t>
            </a:r>
            <a:endParaRPr/>
          </a:p>
        </p:txBody>
      </p:sp>
      <p:sp>
        <p:nvSpPr>
          <p:cNvPr id="481" name="Google Shape;481;p5"/>
          <p:cNvSpPr txBox="1"/>
          <p:nvPr/>
        </p:nvSpPr>
        <p:spPr>
          <a:xfrm>
            <a:off x="3566979" y="1696072"/>
            <a:ext cx="10651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5V</a:t>
            </a:r>
            <a:endParaRPr/>
          </a:p>
        </p:txBody>
      </p:sp>
      <p:sp>
        <p:nvSpPr>
          <p:cNvPr id="482" name="Google Shape;482;p5"/>
          <p:cNvSpPr txBox="1"/>
          <p:nvPr/>
        </p:nvSpPr>
        <p:spPr>
          <a:xfrm>
            <a:off x="5719754" y="2407405"/>
            <a:ext cx="1102831"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GPIO 58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GND</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GPIO 60</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GND</a:t>
            </a:r>
            <a:endParaRPr/>
          </a:p>
        </p:txBody>
      </p:sp>
      <p:sp>
        <p:nvSpPr>
          <p:cNvPr id="483" name="Google Shape;483;p5"/>
          <p:cNvSpPr/>
          <p:nvPr/>
        </p:nvSpPr>
        <p:spPr>
          <a:xfrm>
            <a:off x="8313074" y="2294625"/>
            <a:ext cx="582267" cy="287115"/>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1k R1</a:t>
            </a:r>
            <a:endParaRPr/>
          </a:p>
        </p:txBody>
      </p:sp>
      <p:sp>
        <p:nvSpPr>
          <p:cNvPr id="484" name="Google Shape;484;p5"/>
          <p:cNvSpPr/>
          <p:nvPr/>
        </p:nvSpPr>
        <p:spPr>
          <a:xfrm>
            <a:off x="7135410" y="2634808"/>
            <a:ext cx="691768" cy="287115"/>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2k R2</a:t>
            </a:r>
            <a:endParaRPr/>
          </a:p>
        </p:txBody>
      </p:sp>
      <p:cxnSp>
        <p:nvCxnSpPr>
          <p:cNvPr id="485" name="Google Shape;485;p5"/>
          <p:cNvCxnSpPr>
            <a:stCxn id="478" idx="1"/>
            <a:endCxn id="483" idx="3"/>
          </p:cNvCxnSpPr>
          <p:nvPr/>
        </p:nvCxnSpPr>
        <p:spPr>
          <a:xfrm rot="10800000">
            <a:off x="8895194" y="2438183"/>
            <a:ext cx="681600" cy="0"/>
          </a:xfrm>
          <a:prstGeom prst="straightConnector1">
            <a:avLst/>
          </a:prstGeom>
          <a:noFill/>
          <a:ln w="9525" cap="flat" cmpd="sng">
            <a:solidFill>
              <a:srgbClr val="FF0000"/>
            </a:solidFill>
            <a:prstDash val="solid"/>
            <a:miter lim="800000"/>
            <a:headEnd type="none" w="sm" len="sm"/>
            <a:tailEnd type="none" w="sm" len="sm"/>
          </a:ln>
        </p:spPr>
      </p:cxnSp>
      <p:cxnSp>
        <p:nvCxnSpPr>
          <p:cNvPr id="486" name="Google Shape;486;p5"/>
          <p:cNvCxnSpPr>
            <a:stCxn id="483" idx="1"/>
            <a:endCxn id="484" idx="3"/>
          </p:cNvCxnSpPr>
          <p:nvPr/>
        </p:nvCxnSpPr>
        <p:spPr>
          <a:xfrm flipH="1">
            <a:off x="7827074" y="2438183"/>
            <a:ext cx="486000" cy="340200"/>
          </a:xfrm>
          <a:prstGeom prst="bentConnector3">
            <a:avLst>
              <a:gd name="adj1" fmla="val 50000"/>
            </a:avLst>
          </a:prstGeom>
          <a:noFill/>
          <a:ln w="9525" cap="flat" cmpd="sng">
            <a:solidFill>
              <a:srgbClr val="FF0000"/>
            </a:solidFill>
            <a:prstDash val="solid"/>
            <a:miter lim="800000"/>
            <a:headEnd type="none" w="sm" len="sm"/>
            <a:tailEnd type="none" w="sm" len="sm"/>
          </a:ln>
        </p:spPr>
      </p:cxnSp>
      <p:cxnSp>
        <p:nvCxnSpPr>
          <p:cNvPr id="487" name="Google Shape;487;p5"/>
          <p:cNvCxnSpPr/>
          <p:nvPr/>
        </p:nvCxnSpPr>
        <p:spPr>
          <a:xfrm rot="10800000">
            <a:off x="6654473" y="2581740"/>
            <a:ext cx="1413607" cy="0"/>
          </a:xfrm>
          <a:prstGeom prst="straightConnector1">
            <a:avLst/>
          </a:prstGeom>
          <a:noFill/>
          <a:ln w="9525" cap="flat" cmpd="sng">
            <a:solidFill>
              <a:srgbClr val="FF0000"/>
            </a:solidFill>
            <a:prstDash val="solid"/>
            <a:miter lim="800000"/>
            <a:headEnd type="none" w="sm" len="sm"/>
            <a:tailEnd type="none" w="sm" len="sm"/>
          </a:ln>
        </p:spPr>
      </p:cxnSp>
      <p:cxnSp>
        <p:nvCxnSpPr>
          <p:cNvPr id="488" name="Google Shape;488;p5"/>
          <p:cNvCxnSpPr>
            <a:stCxn id="484" idx="1"/>
          </p:cNvCxnSpPr>
          <p:nvPr/>
        </p:nvCxnSpPr>
        <p:spPr>
          <a:xfrm rot="10800000">
            <a:off x="6769710" y="2778366"/>
            <a:ext cx="365700" cy="0"/>
          </a:xfrm>
          <a:prstGeom prst="straightConnector1">
            <a:avLst/>
          </a:prstGeom>
          <a:noFill/>
          <a:ln w="9525" cap="flat" cmpd="sng">
            <a:solidFill>
              <a:srgbClr val="FF0000"/>
            </a:solidFill>
            <a:prstDash val="solid"/>
            <a:miter lim="800000"/>
            <a:headEnd type="none" w="sm" len="sm"/>
            <a:tailEnd type="none" w="sm" len="sm"/>
          </a:ln>
        </p:spPr>
      </p:cxnSp>
      <p:sp>
        <p:nvSpPr>
          <p:cNvPr id="489" name="Google Shape;489;p5"/>
          <p:cNvSpPr txBox="1"/>
          <p:nvPr/>
        </p:nvSpPr>
        <p:spPr>
          <a:xfrm>
            <a:off x="6769768" y="2139217"/>
            <a:ext cx="12774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Voltage Divider: 5V to 3.3V</a:t>
            </a:r>
            <a:endParaRPr/>
          </a:p>
        </p:txBody>
      </p:sp>
      <p:sp>
        <p:nvSpPr>
          <p:cNvPr id="490" name="Google Shape;490;p5"/>
          <p:cNvSpPr/>
          <p:nvPr/>
        </p:nvSpPr>
        <p:spPr>
          <a:xfrm>
            <a:off x="8577253" y="3779105"/>
            <a:ext cx="582267" cy="287115"/>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1k R1</a:t>
            </a:r>
            <a:endParaRPr/>
          </a:p>
        </p:txBody>
      </p:sp>
      <p:sp>
        <p:nvSpPr>
          <p:cNvPr id="491" name="Google Shape;491;p5"/>
          <p:cNvSpPr/>
          <p:nvPr/>
        </p:nvSpPr>
        <p:spPr>
          <a:xfrm>
            <a:off x="7135410" y="3267120"/>
            <a:ext cx="691768" cy="287115"/>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2k R2</a:t>
            </a:r>
            <a:endParaRPr/>
          </a:p>
        </p:txBody>
      </p:sp>
      <p:cxnSp>
        <p:nvCxnSpPr>
          <p:cNvPr id="492" name="Google Shape;492;p5"/>
          <p:cNvCxnSpPr>
            <a:stCxn id="490" idx="1"/>
            <a:endCxn id="491" idx="3"/>
          </p:cNvCxnSpPr>
          <p:nvPr/>
        </p:nvCxnSpPr>
        <p:spPr>
          <a:xfrm rot="10800000">
            <a:off x="7827253" y="3410563"/>
            <a:ext cx="750000" cy="512100"/>
          </a:xfrm>
          <a:prstGeom prst="bentConnector3">
            <a:avLst>
              <a:gd name="adj1" fmla="val 50000"/>
            </a:avLst>
          </a:prstGeom>
          <a:noFill/>
          <a:ln w="9525" cap="flat" cmpd="sng">
            <a:solidFill>
              <a:srgbClr val="FF0000"/>
            </a:solidFill>
            <a:prstDash val="solid"/>
            <a:miter lim="800000"/>
            <a:headEnd type="none" w="sm" len="sm"/>
            <a:tailEnd type="none" w="sm" len="sm"/>
          </a:ln>
        </p:spPr>
      </p:cxnSp>
      <p:cxnSp>
        <p:nvCxnSpPr>
          <p:cNvPr id="493" name="Google Shape;493;p5"/>
          <p:cNvCxnSpPr>
            <a:stCxn id="491" idx="1"/>
          </p:cNvCxnSpPr>
          <p:nvPr/>
        </p:nvCxnSpPr>
        <p:spPr>
          <a:xfrm rot="10800000">
            <a:off x="6769710" y="3410677"/>
            <a:ext cx="365700" cy="0"/>
          </a:xfrm>
          <a:prstGeom prst="straightConnector1">
            <a:avLst/>
          </a:prstGeom>
          <a:noFill/>
          <a:ln w="9525" cap="flat" cmpd="sng">
            <a:solidFill>
              <a:srgbClr val="FF0000"/>
            </a:solidFill>
            <a:prstDash val="solid"/>
            <a:miter lim="800000"/>
            <a:headEnd type="none" w="sm" len="sm"/>
            <a:tailEnd type="none" w="sm" len="sm"/>
          </a:ln>
        </p:spPr>
      </p:cxnSp>
      <p:cxnSp>
        <p:nvCxnSpPr>
          <p:cNvPr id="494" name="Google Shape;494;p5"/>
          <p:cNvCxnSpPr/>
          <p:nvPr/>
        </p:nvCxnSpPr>
        <p:spPr>
          <a:xfrm rot="10800000">
            <a:off x="8205194" y="3200400"/>
            <a:ext cx="0" cy="210278"/>
          </a:xfrm>
          <a:prstGeom prst="straightConnector1">
            <a:avLst/>
          </a:prstGeom>
          <a:noFill/>
          <a:ln w="9525" cap="flat" cmpd="sng">
            <a:solidFill>
              <a:srgbClr val="FF0000"/>
            </a:solidFill>
            <a:prstDash val="solid"/>
            <a:miter lim="800000"/>
            <a:headEnd type="none" w="sm" len="sm"/>
            <a:tailEnd type="none" w="sm" len="sm"/>
          </a:ln>
        </p:spPr>
      </p:cxnSp>
      <p:cxnSp>
        <p:nvCxnSpPr>
          <p:cNvPr id="495" name="Google Shape;495;p5"/>
          <p:cNvCxnSpPr/>
          <p:nvPr/>
        </p:nvCxnSpPr>
        <p:spPr>
          <a:xfrm rot="10800000">
            <a:off x="6765678" y="3200400"/>
            <a:ext cx="1439516" cy="0"/>
          </a:xfrm>
          <a:prstGeom prst="straightConnector1">
            <a:avLst/>
          </a:prstGeom>
          <a:noFill/>
          <a:ln w="9525" cap="flat" cmpd="sng">
            <a:solidFill>
              <a:srgbClr val="FF0000"/>
            </a:solidFill>
            <a:prstDash val="solid"/>
            <a:miter lim="800000"/>
            <a:headEnd type="none" w="sm" len="sm"/>
            <a:tailEnd type="none" w="sm" len="sm"/>
          </a:ln>
        </p:spPr>
      </p:cxnSp>
      <p:cxnSp>
        <p:nvCxnSpPr>
          <p:cNvPr id="496" name="Google Shape;496;p5"/>
          <p:cNvCxnSpPr>
            <a:stCxn id="490" idx="3"/>
          </p:cNvCxnSpPr>
          <p:nvPr/>
        </p:nvCxnSpPr>
        <p:spPr>
          <a:xfrm>
            <a:off x="9159520" y="3922663"/>
            <a:ext cx="360900" cy="0"/>
          </a:xfrm>
          <a:prstGeom prst="straightConnector1">
            <a:avLst/>
          </a:prstGeom>
          <a:noFill/>
          <a:ln w="9525" cap="flat" cmpd="sng">
            <a:solidFill>
              <a:srgbClr val="FF0000"/>
            </a:solidFill>
            <a:prstDash val="solid"/>
            <a:miter lim="800000"/>
            <a:headEnd type="none" w="sm" len="sm"/>
            <a:tailEnd type="none" w="sm" len="sm"/>
          </a:ln>
        </p:spPr>
      </p:cxnSp>
      <p:sp>
        <p:nvSpPr>
          <p:cNvPr id="497" name="Google Shape;497;p5"/>
          <p:cNvSpPr txBox="1"/>
          <p:nvPr/>
        </p:nvSpPr>
        <p:spPr>
          <a:xfrm>
            <a:off x="10300694" y="4931664"/>
            <a:ext cx="1181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      C</a:t>
            </a:r>
            <a:endParaRPr/>
          </a:p>
        </p:txBody>
      </p:sp>
      <p:sp>
        <p:nvSpPr>
          <p:cNvPr id="498" name="Google Shape;498;p5"/>
          <p:cNvSpPr txBox="1"/>
          <p:nvPr/>
        </p:nvSpPr>
        <p:spPr>
          <a:xfrm>
            <a:off x="5719754" y="3880674"/>
            <a:ext cx="902007"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GPIO 15</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3.3V</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GPIO 14</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3.3V</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GND</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3.3V</a:t>
            </a:r>
            <a:endParaRPr/>
          </a:p>
        </p:txBody>
      </p:sp>
      <p:cxnSp>
        <p:nvCxnSpPr>
          <p:cNvPr id="499" name="Google Shape;499;p5"/>
          <p:cNvCxnSpPr/>
          <p:nvPr/>
        </p:nvCxnSpPr>
        <p:spPr>
          <a:xfrm rot="10800000">
            <a:off x="6753150" y="3997200"/>
            <a:ext cx="3119700" cy="231900"/>
          </a:xfrm>
          <a:prstGeom prst="bentConnector3">
            <a:avLst>
              <a:gd name="adj1" fmla="val 49998"/>
            </a:avLst>
          </a:prstGeom>
          <a:noFill/>
          <a:ln w="9525" cap="flat" cmpd="sng">
            <a:solidFill>
              <a:srgbClr val="FF0000"/>
            </a:solidFill>
            <a:prstDash val="solid"/>
            <a:miter lim="800000"/>
            <a:headEnd type="none" w="sm" len="sm"/>
            <a:tailEnd type="none" w="sm" len="sm"/>
          </a:ln>
        </p:spPr>
      </p:cxnSp>
      <p:sp>
        <p:nvSpPr>
          <p:cNvPr id="500" name="Google Shape;500;p5"/>
          <p:cNvSpPr/>
          <p:nvPr/>
        </p:nvSpPr>
        <p:spPr>
          <a:xfrm>
            <a:off x="6967357" y="4084475"/>
            <a:ext cx="733793" cy="255072"/>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2.2k R</a:t>
            </a:r>
            <a:endParaRPr/>
          </a:p>
        </p:txBody>
      </p:sp>
      <p:sp>
        <p:nvSpPr>
          <p:cNvPr id="501" name="Google Shape;501;p5"/>
          <p:cNvSpPr/>
          <p:nvPr/>
        </p:nvSpPr>
        <p:spPr>
          <a:xfrm>
            <a:off x="6952589" y="4544130"/>
            <a:ext cx="733793" cy="255072"/>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2.2k R</a:t>
            </a:r>
            <a:endParaRPr/>
          </a:p>
        </p:txBody>
      </p:sp>
      <p:cxnSp>
        <p:nvCxnSpPr>
          <p:cNvPr id="502" name="Google Shape;502;p5"/>
          <p:cNvCxnSpPr/>
          <p:nvPr/>
        </p:nvCxnSpPr>
        <p:spPr>
          <a:xfrm rot="10800000">
            <a:off x="9872894" y="4229064"/>
            <a:ext cx="1189800" cy="702600"/>
          </a:xfrm>
          <a:prstGeom prst="bentConnector3">
            <a:avLst>
              <a:gd name="adj1" fmla="val 5241"/>
            </a:avLst>
          </a:prstGeom>
          <a:noFill/>
          <a:ln w="9525" cap="flat" cmpd="sng">
            <a:solidFill>
              <a:srgbClr val="FF0000"/>
            </a:solidFill>
            <a:prstDash val="solid"/>
            <a:miter lim="800000"/>
            <a:headEnd type="none" w="sm" len="sm"/>
            <a:tailEnd type="none" w="sm" len="sm"/>
          </a:ln>
        </p:spPr>
      </p:cxnSp>
      <p:cxnSp>
        <p:nvCxnSpPr>
          <p:cNvPr id="503" name="Google Shape;503;p5"/>
          <p:cNvCxnSpPr/>
          <p:nvPr/>
        </p:nvCxnSpPr>
        <p:spPr>
          <a:xfrm rot="10800000">
            <a:off x="6753194" y="4457664"/>
            <a:ext cx="3661800" cy="474000"/>
          </a:xfrm>
          <a:prstGeom prst="bentConnector3">
            <a:avLst>
              <a:gd name="adj1" fmla="val -1591"/>
            </a:avLst>
          </a:prstGeom>
          <a:noFill/>
          <a:ln w="9525" cap="flat" cmpd="sng">
            <a:solidFill>
              <a:srgbClr val="FF0000"/>
            </a:solidFill>
            <a:prstDash val="solid"/>
            <a:miter lim="800000"/>
            <a:headEnd type="none" w="sm" len="sm"/>
            <a:tailEnd type="none" w="sm" len="sm"/>
          </a:ln>
        </p:spPr>
      </p:cxnSp>
      <p:cxnSp>
        <p:nvCxnSpPr>
          <p:cNvPr id="504" name="Google Shape;504;p5"/>
          <p:cNvCxnSpPr>
            <a:endCxn id="501" idx="3"/>
          </p:cNvCxnSpPr>
          <p:nvPr/>
        </p:nvCxnSpPr>
        <p:spPr>
          <a:xfrm flipH="1">
            <a:off x="7686382" y="4457766"/>
            <a:ext cx="626700" cy="213900"/>
          </a:xfrm>
          <a:prstGeom prst="bentConnector3">
            <a:avLst>
              <a:gd name="adj1" fmla="val 50000"/>
            </a:avLst>
          </a:prstGeom>
          <a:noFill/>
          <a:ln w="9525" cap="flat" cmpd="sng">
            <a:solidFill>
              <a:srgbClr val="FF0000"/>
            </a:solidFill>
            <a:prstDash val="solid"/>
            <a:miter lim="800000"/>
            <a:headEnd type="none" w="sm" len="sm"/>
            <a:tailEnd type="none" w="sm" len="sm"/>
          </a:ln>
        </p:spPr>
      </p:cxnSp>
      <p:cxnSp>
        <p:nvCxnSpPr>
          <p:cNvPr id="505" name="Google Shape;505;p5"/>
          <p:cNvCxnSpPr>
            <a:endCxn id="500" idx="3"/>
          </p:cNvCxnSpPr>
          <p:nvPr/>
        </p:nvCxnSpPr>
        <p:spPr>
          <a:xfrm rot="10800000">
            <a:off x="7701150" y="4212011"/>
            <a:ext cx="612000" cy="0"/>
          </a:xfrm>
          <a:prstGeom prst="straightConnector1">
            <a:avLst/>
          </a:prstGeom>
          <a:noFill/>
          <a:ln w="9525" cap="flat" cmpd="sng">
            <a:solidFill>
              <a:srgbClr val="FF0000"/>
            </a:solidFill>
            <a:prstDash val="solid"/>
            <a:miter lim="800000"/>
            <a:headEnd type="none" w="sm" len="sm"/>
            <a:tailEnd type="none" w="sm" len="sm"/>
          </a:ln>
        </p:spPr>
      </p:cxnSp>
      <p:cxnSp>
        <p:nvCxnSpPr>
          <p:cNvPr id="506" name="Google Shape;506;p5"/>
          <p:cNvCxnSpPr>
            <a:stCxn id="500" idx="1"/>
          </p:cNvCxnSpPr>
          <p:nvPr/>
        </p:nvCxnSpPr>
        <p:spPr>
          <a:xfrm rot="10800000">
            <a:off x="6753157" y="4212011"/>
            <a:ext cx="214200" cy="0"/>
          </a:xfrm>
          <a:prstGeom prst="straightConnector1">
            <a:avLst/>
          </a:prstGeom>
          <a:noFill/>
          <a:ln w="9525" cap="flat" cmpd="sng">
            <a:solidFill>
              <a:srgbClr val="FF0000"/>
            </a:solidFill>
            <a:prstDash val="solid"/>
            <a:miter lim="800000"/>
            <a:headEnd type="none" w="sm" len="sm"/>
            <a:tailEnd type="none" w="sm" len="sm"/>
          </a:ln>
        </p:spPr>
      </p:cxnSp>
      <p:cxnSp>
        <p:nvCxnSpPr>
          <p:cNvPr id="507" name="Google Shape;507;p5"/>
          <p:cNvCxnSpPr>
            <a:stCxn id="501" idx="1"/>
          </p:cNvCxnSpPr>
          <p:nvPr/>
        </p:nvCxnSpPr>
        <p:spPr>
          <a:xfrm rot="10800000">
            <a:off x="6753389" y="4671666"/>
            <a:ext cx="199200" cy="0"/>
          </a:xfrm>
          <a:prstGeom prst="straightConnector1">
            <a:avLst/>
          </a:prstGeom>
          <a:noFill/>
          <a:ln w="9525" cap="flat" cmpd="sng">
            <a:solidFill>
              <a:srgbClr val="FF0000"/>
            </a:solidFill>
            <a:prstDash val="solid"/>
            <a:miter lim="800000"/>
            <a:headEnd type="none" w="sm" len="sm"/>
            <a:tailEnd type="none" w="sm" len="sm"/>
          </a:ln>
        </p:spPr>
      </p:cxnSp>
      <p:cxnSp>
        <p:nvCxnSpPr>
          <p:cNvPr id="508" name="Google Shape;508;p5"/>
          <p:cNvCxnSpPr>
            <a:endCxn id="469" idx="1"/>
          </p:cNvCxnSpPr>
          <p:nvPr/>
        </p:nvCxnSpPr>
        <p:spPr>
          <a:xfrm>
            <a:off x="6753395" y="4931654"/>
            <a:ext cx="2243700" cy="201000"/>
          </a:xfrm>
          <a:prstGeom prst="bentConnector3">
            <a:avLst>
              <a:gd name="adj1" fmla="val 50000"/>
            </a:avLst>
          </a:prstGeom>
          <a:noFill/>
          <a:ln w="9525" cap="flat" cmpd="sng">
            <a:solidFill>
              <a:srgbClr val="FF0000"/>
            </a:solidFill>
            <a:prstDash val="solid"/>
            <a:miter lim="800000"/>
            <a:headEnd type="none" w="sm" len="sm"/>
            <a:tailEnd type="none" w="sm" len="sm"/>
          </a:ln>
        </p:spPr>
      </p:cxnSp>
      <p:cxnSp>
        <p:nvCxnSpPr>
          <p:cNvPr id="509" name="Google Shape;509;p5"/>
          <p:cNvCxnSpPr>
            <a:endCxn id="468" idx="1"/>
          </p:cNvCxnSpPr>
          <p:nvPr/>
        </p:nvCxnSpPr>
        <p:spPr>
          <a:xfrm>
            <a:off x="6621669" y="5132795"/>
            <a:ext cx="2366400" cy="411300"/>
          </a:xfrm>
          <a:prstGeom prst="bentConnector3">
            <a:avLst>
              <a:gd name="adj1" fmla="val 50000"/>
            </a:avLst>
          </a:prstGeom>
          <a:noFill/>
          <a:ln w="9525" cap="flat" cmpd="sng">
            <a:solidFill>
              <a:srgbClr val="FF0000"/>
            </a:solidFill>
            <a:prstDash val="solid"/>
            <a:miter lim="800000"/>
            <a:headEnd type="none" w="sm" len="sm"/>
            <a:tailEnd type="none" w="sm" len="sm"/>
          </a:ln>
        </p:spPr>
      </p:cxnSp>
      <p:sp>
        <p:nvSpPr>
          <p:cNvPr id="510" name="Google Shape;510;p5"/>
          <p:cNvSpPr/>
          <p:nvPr/>
        </p:nvSpPr>
        <p:spPr>
          <a:xfrm>
            <a:off x="4615680" y="5582675"/>
            <a:ext cx="582267" cy="287115"/>
          </a:xfrm>
          <a:prstGeom prst="rect">
            <a:avLst/>
          </a:prstGeom>
          <a:solidFill>
            <a:schemeClr val="accent1"/>
          </a:solidFill>
          <a:ln w="12700" cap="flat" cmpd="sng">
            <a:solidFill>
              <a:srgbClr val="256C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1k R</a:t>
            </a:r>
            <a:endParaRPr/>
          </a:p>
        </p:txBody>
      </p:sp>
      <p:sp>
        <p:nvSpPr>
          <p:cNvPr id="511" name="Google Shape;511;p5"/>
          <p:cNvSpPr txBox="1"/>
          <p:nvPr/>
        </p:nvSpPr>
        <p:spPr>
          <a:xfrm>
            <a:off x="3940458" y="4878270"/>
            <a:ext cx="17702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GPIO 23       GND</a:t>
            </a:r>
            <a:endParaRPr/>
          </a:p>
        </p:txBody>
      </p:sp>
      <p:cxnSp>
        <p:nvCxnSpPr>
          <p:cNvPr id="512" name="Google Shape;512;p5"/>
          <p:cNvCxnSpPr>
            <a:endCxn id="510" idx="1"/>
          </p:cNvCxnSpPr>
          <p:nvPr/>
        </p:nvCxnSpPr>
        <p:spPr>
          <a:xfrm rot="10800000" flipH="1">
            <a:off x="3540180" y="5726233"/>
            <a:ext cx="1075500" cy="143700"/>
          </a:xfrm>
          <a:prstGeom prst="bentConnector3">
            <a:avLst>
              <a:gd name="adj1" fmla="val 50000"/>
            </a:avLst>
          </a:prstGeom>
          <a:noFill/>
          <a:ln w="9525" cap="flat" cmpd="sng">
            <a:solidFill>
              <a:srgbClr val="FF0000"/>
            </a:solidFill>
            <a:prstDash val="solid"/>
            <a:miter lim="800000"/>
            <a:headEnd type="none" w="sm" len="sm"/>
            <a:tailEnd type="none" w="sm" len="sm"/>
          </a:ln>
        </p:spPr>
      </p:cxnSp>
      <p:cxnSp>
        <p:nvCxnSpPr>
          <p:cNvPr id="513" name="Google Shape;513;p5"/>
          <p:cNvCxnSpPr/>
          <p:nvPr/>
        </p:nvCxnSpPr>
        <p:spPr>
          <a:xfrm rot="10800000">
            <a:off x="4318994" y="5265669"/>
            <a:ext cx="0" cy="460563"/>
          </a:xfrm>
          <a:prstGeom prst="straightConnector1">
            <a:avLst/>
          </a:prstGeom>
          <a:noFill/>
          <a:ln w="9525" cap="flat" cmpd="sng">
            <a:solidFill>
              <a:srgbClr val="FF0000"/>
            </a:solidFill>
            <a:prstDash val="solid"/>
            <a:miter lim="800000"/>
            <a:headEnd type="none" w="sm" len="sm"/>
            <a:tailEnd type="none" w="sm" len="sm"/>
          </a:ln>
        </p:spPr>
      </p:cxnSp>
      <p:cxnSp>
        <p:nvCxnSpPr>
          <p:cNvPr id="514" name="Google Shape;514;p5"/>
          <p:cNvCxnSpPr>
            <a:stCxn id="510" idx="3"/>
          </p:cNvCxnSpPr>
          <p:nvPr/>
        </p:nvCxnSpPr>
        <p:spPr>
          <a:xfrm rot="10800000" flipH="1">
            <a:off x="5197947" y="5317333"/>
            <a:ext cx="100800" cy="408900"/>
          </a:xfrm>
          <a:prstGeom prst="bentConnector2">
            <a:avLst/>
          </a:prstGeom>
          <a:noFill/>
          <a:ln w="9525" cap="flat" cmpd="sng">
            <a:solidFill>
              <a:srgbClr val="FF0000"/>
            </a:solidFill>
            <a:prstDash val="solid"/>
            <a:miter lim="800000"/>
            <a:headEnd type="none" w="sm" len="sm"/>
            <a:tailEnd type="none" w="sm" len="sm"/>
          </a:ln>
        </p:spPr>
      </p:cxnSp>
      <p:sp>
        <p:nvSpPr>
          <p:cNvPr id="515" name="Google Shape;515;p5"/>
          <p:cNvSpPr txBox="1"/>
          <p:nvPr/>
        </p:nvSpPr>
        <p:spPr>
          <a:xfrm>
            <a:off x="3483325" y="4411206"/>
            <a:ext cx="6197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3.3V</a:t>
            </a:r>
            <a:endParaRPr/>
          </a:p>
        </p:txBody>
      </p:sp>
      <p:cxnSp>
        <p:nvCxnSpPr>
          <p:cNvPr id="516" name="Google Shape;516;p5"/>
          <p:cNvCxnSpPr/>
          <p:nvPr/>
        </p:nvCxnSpPr>
        <p:spPr>
          <a:xfrm>
            <a:off x="3269561" y="4544129"/>
            <a:ext cx="152343" cy="0"/>
          </a:xfrm>
          <a:prstGeom prst="straightConnector1">
            <a:avLst/>
          </a:prstGeom>
          <a:noFill/>
          <a:ln w="9525" cap="flat" cmpd="sng">
            <a:solidFill>
              <a:srgbClr val="FF0000"/>
            </a:solidFill>
            <a:prstDash val="solid"/>
            <a:miter lim="800000"/>
            <a:headEnd type="none" w="sm" len="sm"/>
            <a:tailEnd type="none" w="sm" len="sm"/>
          </a:ln>
        </p:spPr>
      </p:cxnSp>
      <p:cxnSp>
        <p:nvCxnSpPr>
          <p:cNvPr id="517" name="Google Shape;517;p5"/>
          <p:cNvCxnSpPr/>
          <p:nvPr/>
        </p:nvCxnSpPr>
        <p:spPr>
          <a:xfrm rot="10800000">
            <a:off x="3269561" y="4544129"/>
            <a:ext cx="0" cy="756055"/>
          </a:xfrm>
          <a:prstGeom prst="straightConnector1">
            <a:avLst/>
          </a:prstGeom>
          <a:noFill/>
          <a:ln w="9525" cap="flat" cmpd="sng">
            <a:solidFill>
              <a:srgbClr val="FF0000"/>
            </a:solidFill>
            <a:prstDash val="solid"/>
            <a:miter lim="800000"/>
            <a:headEnd type="none" w="sm" len="sm"/>
            <a:tailEnd type="none" w="sm" len="sm"/>
          </a:ln>
        </p:spPr>
      </p:cxnSp>
      <p:sp>
        <p:nvSpPr>
          <p:cNvPr id="474" name="Google Shape;474;p5"/>
          <p:cNvSpPr txBox="1"/>
          <p:nvPr/>
        </p:nvSpPr>
        <p:spPr>
          <a:xfrm>
            <a:off x="5738047" y="2075351"/>
            <a:ext cx="9814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Vout Sys</a:t>
            </a:r>
            <a:endParaRPr/>
          </a:p>
        </p:txBody>
      </p:sp>
      <p:sp>
        <p:nvSpPr>
          <p:cNvPr id="476" name="Google Shape;476;p5"/>
          <p:cNvSpPr txBox="1"/>
          <p:nvPr/>
        </p:nvSpPr>
        <p:spPr>
          <a:xfrm>
            <a:off x="5177973" y="2065403"/>
            <a:ext cx="60522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GND</a:t>
            </a:r>
            <a:endParaRPr/>
          </a:p>
        </p:txBody>
      </p:sp>
      <p:cxnSp>
        <p:nvCxnSpPr>
          <p:cNvPr id="518" name="Google Shape;518;p5"/>
          <p:cNvCxnSpPr>
            <a:stCxn id="463" idx="0"/>
          </p:cNvCxnSpPr>
          <p:nvPr/>
        </p:nvCxnSpPr>
        <p:spPr>
          <a:xfrm rot="-5400000">
            <a:off x="11292083" y="2654287"/>
            <a:ext cx="332100" cy="580500"/>
          </a:xfrm>
          <a:prstGeom prst="bentConnector2">
            <a:avLst/>
          </a:prstGeom>
          <a:noFill/>
          <a:ln w="9525" cap="flat" cmpd="sng">
            <a:solidFill>
              <a:srgbClr val="FF0000"/>
            </a:solidFill>
            <a:prstDash val="solid"/>
            <a:miter lim="800000"/>
            <a:headEnd type="none" w="sm" len="sm"/>
            <a:tailEnd type="none" w="sm" len="sm"/>
          </a:ln>
        </p:spPr>
      </p:cxnSp>
      <p:cxnSp>
        <p:nvCxnSpPr>
          <p:cNvPr id="519" name="Google Shape;519;p5"/>
          <p:cNvCxnSpPr/>
          <p:nvPr/>
        </p:nvCxnSpPr>
        <p:spPr>
          <a:xfrm rot="10800000">
            <a:off x="11748494" y="1295400"/>
            <a:ext cx="8744" cy="1482966"/>
          </a:xfrm>
          <a:prstGeom prst="straightConnector1">
            <a:avLst/>
          </a:prstGeom>
          <a:noFill/>
          <a:ln w="9525" cap="flat" cmpd="sng">
            <a:solidFill>
              <a:srgbClr val="FF0000"/>
            </a:solidFill>
            <a:prstDash val="solid"/>
            <a:miter lim="800000"/>
            <a:headEnd type="none" w="sm" len="sm"/>
            <a:tailEnd type="none" w="sm" len="sm"/>
          </a:ln>
        </p:spPr>
      </p:cxnSp>
      <p:cxnSp>
        <p:nvCxnSpPr>
          <p:cNvPr id="520" name="Google Shape;520;p5"/>
          <p:cNvCxnSpPr>
            <a:endCxn id="476" idx="0"/>
          </p:cNvCxnSpPr>
          <p:nvPr/>
        </p:nvCxnSpPr>
        <p:spPr>
          <a:xfrm flipH="1">
            <a:off x="5480586" y="1295303"/>
            <a:ext cx="6267900" cy="770100"/>
          </a:xfrm>
          <a:prstGeom prst="bentConnector2">
            <a:avLst/>
          </a:prstGeom>
          <a:noFill/>
          <a:ln w="9525" cap="flat" cmpd="sng">
            <a:solidFill>
              <a:srgbClr val="FF0000"/>
            </a:solidFill>
            <a:prstDash val="solid"/>
            <a:miter lim="800000"/>
            <a:headEnd type="none" w="sm" len="sm"/>
            <a:tailEnd type="none" w="sm" len="sm"/>
          </a:ln>
        </p:spPr>
      </p:cxnSp>
      <p:cxnSp>
        <p:nvCxnSpPr>
          <p:cNvPr id="521" name="Google Shape;521;p5"/>
          <p:cNvCxnSpPr/>
          <p:nvPr/>
        </p:nvCxnSpPr>
        <p:spPr>
          <a:xfrm rot="10800000">
            <a:off x="9260814" y="1680400"/>
            <a:ext cx="0" cy="1270442"/>
          </a:xfrm>
          <a:prstGeom prst="straightConnector1">
            <a:avLst/>
          </a:prstGeom>
          <a:noFill/>
          <a:ln w="9525" cap="flat" cmpd="sng">
            <a:solidFill>
              <a:srgbClr val="FF0000"/>
            </a:solidFill>
            <a:prstDash val="solid"/>
            <a:miter lim="800000"/>
            <a:headEnd type="none" w="sm" len="sm"/>
            <a:tailEnd type="none" w="sm" len="sm"/>
          </a:ln>
        </p:spPr>
      </p:cxnSp>
      <p:cxnSp>
        <p:nvCxnSpPr>
          <p:cNvPr id="522" name="Google Shape;522;p5"/>
          <p:cNvCxnSpPr>
            <a:endCxn id="474" idx="0"/>
          </p:cNvCxnSpPr>
          <p:nvPr/>
        </p:nvCxnSpPr>
        <p:spPr>
          <a:xfrm flipH="1">
            <a:off x="6228791" y="1680251"/>
            <a:ext cx="3032100" cy="395100"/>
          </a:xfrm>
          <a:prstGeom prst="bentConnector2">
            <a:avLst/>
          </a:prstGeom>
          <a:noFill/>
          <a:ln w="9525" cap="flat" cmpd="sng">
            <a:solidFill>
              <a:srgbClr val="FF0000"/>
            </a:solidFill>
            <a:prstDash val="solid"/>
            <a:miter lim="800000"/>
            <a:headEnd type="none" w="sm" len="sm"/>
            <a:tailEnd type="none" w="sm" len="sm"/>
          </a:ln>
        </p:spPr>
      </p:cxnSp>
      <p:sp>
        <p:nvSpPr>
          <p:cNvPr id="523" name="Google Shape;523;p5"/>
          <p:cNvSpPr txBox="1"/>
          <p:nvPr/>
        </p:nvSpPr>
        <p:spPr>
          <a:xfrm>
            <a:off x="3448050" y="2667000"/>
            <a:ext cx="1065000" cy="4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PWM1 A</a:t>
            </a:r>
            <a:endParaRPr/>
          </a:p>
        </p:txBody>
      </p:sp>
      <p:sp>
        <p:nvSpPr>
          <p:cNvPr id="524" name="Google Shape;524;p5"/>
          <p:cNvSpPr/>
          <p:nvPr/>
        </p:nvSpPr>
        <p:spPr>
          <a:xfrm>
            <a:off x="672925" y="2687750"/>
            <a:ext cx="1990200" cy="13851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Large Enclosed </a:t>
            </a:r>
            <a:endParaRPr>
              <a:solidFill>
                <a:srgbClr val="FFFFFF"/>
              </a:solidFill>
            </a:endParaRPr>
          </a:p>
          <a:p>
            <a:pPr marL="0" lvl="0" indent="0" algn="ctr" rtl="0">
              <a:spcBef>
                <a:spcPts val="0"/>
              </a:spcBef>
              <a:spcAft>
                <a:spcPts val="0"/>
              </a:spcAft>
              <a:buNone/>
            </a:pPr>
            <a:r>
              <a:rPr lang="en-US">
                <a:solidFill>
                  <a:srgbClr val="FFFFFF"/>
                </a:solidFill>
              </a:rPr>
              <a:t>Piazo Element</a:t>
            </a:r>
            <a:endParaRPr>
              <a:solidFill>
                <a:srgbClr val="FFFFFF"/>
              </a:solidFill>
            </a:endParaRPr>
          </a:p>
        </p:txBody>
      </p:sp>
      <p:sp>
        <p:nvSpPr>
          <p:cNvPr id="525" name="Google Shape;525;p5"/>
          <p:cNvSpPr txBox="1"/>
          <p:nvPr/>
        </p:nvSpPr>
        <p:spPr>
          <a:xfrm>
            <a:off x="2282400" y="2656300"/>
            <a:ext cx="3657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a:t>
            </a:r>
            <a:endParaRPr sz="2400"/>
          </a:p>
        </p:txBody>
      </p:sp>
      <p:sp>
        <p:nvSpPr>
          <p:cNvPr id="526" name="Google Shape;526;p5"/>
          <p:cNvSpPr txBox="1"/>
          <p:nvPr/>
        </p:nvSpPr>
        <p:spPr>
          <a:xfrm>
            <a:off x="2287400" y="3052950"/>
            <a:ext cx="612000" cy="7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US" sz="2400"/>
              <a:t>_</a:t>
            </a:r>
            <a:endParaRPr sz="2400"/>
          </a:p>
        </p:txBody>
      </p:sp>
      <p:sp>
        <p:nvSpPr>
          <p:cNvPr id="527" name="Google Shape;527;p5"/>
          <p:cNvSpPr txBox="1"/>
          <p:nvPr/>
        </p:nvSpPr>
        <p:spPr>
          <a:xfrm>
            <a:off x="3417225" y="3700125"/>
            <a:ext cx="582300" cy="2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GND</a:t>
            </a:r>
            <a:endParaRPr/>
          </a:p>
        </p:txBody>
      </p:sp>
      <p:cxnSp>
        <p:nvCxnSpPr>
          <p:cNvPr id="528" name="Google Shape;528;p5"/>
          <p:cNvCxnSpPr>
            <a:stCxn id="525" idx="3"/>
            <a:endCxn id="523" idx="1"/>
          </p:cNvCxnSpPr>
          <p:nvPr/>
        </p:nvCxnSpPr>
        <p:spPr>
          <a:xfrm rot="10800000" flipH="1">
            <a:off x="2648100" y="2872750"/>
            <a:ext cx="800100" cy="13800"/>
          </a:xfrm>
          <a:prstGeom prst="straightConnector1">
            <a:avLst/>
          </a:prstGeom>
          <a:noFill/>
          <a:ln w="9525" cap="flat" cmpd="sng">
            <a:solidFill>
              <a:srgbClr val="FF0000"/>
            </a:solidFill>
            <a:prstDash val="solid"/>
            <a:round/>
            <a:headEnd type="none" w="med" len="med"/>
            <a:tailEnd type="none" w="med" len="med"/>
          </a:ln>
        </p:spPr>
      </p:cxnSp>
      <p:cxnSp>
        <p:nvCxnSpPr>
          <p:cNvPr id="529" name="Google Shape;529;p5"/>
          <p:cNvCxnSpPr>
            <a:stCxn id="526" idx="2"/>
            <a:endCxn id="527" idx="1"/>
          </p:cNvCxnSpPr>
          <p:nvPr/>
        </p:nvCxnSpPr>
        <p:spPr>
          <a:xfrm>
            <a:off x="2593400" y="3808950"/>
            <a:ext cx="823800" cy="34800"/>
          </a:xfrm>
          <a:prstGeom prst="straightConnector1">
            <a:avLst/>
          </a:prstGeom>
          <a:noFill/>
          <a:ln w="9525" cap="flat" cmpd="sng">
            <a:solidFill>
              <a:srgbClr val="FF0000"/>
            </a:solidFill>
            <a:prstDash val="solid"/>
            <a:round/>
            <a:headEnd type="none" w="med" len="med"/>
            <a:tailEnd type="none" w="med" len="med"/>
          </a:ln>
        </p:spPr>
      </p:cxnSp>
      <p:sp>
        <p:nvSpPr>
          <p:cNvPr id="530" name="Google Shape;530;p5"/>
          <p:cNvSpPr txBox="1"/>
          <p:nvPr/>
        </p:nvSpPr>
        <p:spPr>
          <a:xfrm>
            <a:off x="609600" y="6294615"/>
            <a:ext cx="5972100" cy="5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*Note: GPIOs labeled are likely to change and a different display may be used</a:t>
            </a:r>
            <a:endParaRPr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
          <p:cNvSpPr txBox="1">
            <a:spLocks noGrp="1"/>
          </p:cNvSpPr>
          <p:nvPr>
            <p:ph type="title"/>
          </p:nvPr>
        </p:nvSpPr>
        <p:spPr>
          <a:xfrm>
            <a:off x="609600" y="228600"/>
            <a:ext cx="10972800" cy="9144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542" name="Google Shape;542;p6"/>
          <p:cNvGraphicFramePr/>
          <p:nvPr/>
        </p:nvGraphicFramePr>
        <p:xfrm>
          <a:off x="616834" y="1295400"/>
          <a:ext cx="8994875" cy="2849920"/>
        </p:xfrm>
        <a:graphic>
          <a:graphicData uri="http://schemas.openxmlformats.org/drawingml/2006/table">
            <a:tbl>
              <a:tblPr firstRow="1" bandRow="1">
                <a:noFill/>
                <a:tableStyleId>{E4203277-17CE-4D8A-973B-D438EF0753BF}</a:tableStyleId>
              </a:tblPr>
              <a:tblGrid>
                <a:gridCol w="5859775">
                  <a:extLst>
                    <a:ext uri="{9D8B030D-6E8A-4147-A177-3AD203B41FA5}">
                      <a16:colId xmlns:a16="http://schemas.microsoft.com/office/drawing/2014/main" val="20000"/>
                    </a:ext>
                  </a:extLst>
                </a:gridCol>
                <a:gridCol w="1567550">
                  <a:extLst>
                    <a:ext uri="{9D8B030D-6E8A-4147-A177-3AD203B41FA5}">
                      <a16:colId xmlns:a16="http://schemas.microsoft.com/office/drawing/2014/main" val="20001"/>
                    </a:ext>
                  </a:extLst>
                </a:gridCol>
                <a:gridCol w="1567550">
                  <a:extLst>
                    <a:ext uri="{9D8B030D-6E8A-4147-A177-3AD203B41FA5}">
                      <a16:colId xmlns:a16="http://schemas.microsoft.com/office/drawing/2014/main" val="20002"/>
                    </a:ext>
                  </a:extLst>
                </a:gridCol>
              </a:tblGrid>
              <a:tr h="288175">
                <a:tc>
                  <a:txBody>
                    <a:bodyPr/>
                    <a:lstStyle/>
                    <a:p>
                      <a:pPr marL="0" marR="0" lvl="0" indent="0" algn="l" rtl="0">
                        <a:spcBef>
                          <a:spcPts val="0"/>
                        </a:spcBef>
                        <a:spcAft>
                          <a:spcPts val="0"/>
                        </a:spcAft>
                        <a:buNone/>
                      </a:pPr>
                      <a:r>
                        <a:rPr lang="en-US" sz="1800" u="none" strike="noStrike" cap="none"/>
                        <a:t>Component</a:t>
                      </a:r>
                      <a:endParaRPr/>
                    </a:p>
                  </a:txBody>
                  <a:tcPr marL="91450" marR="91450" marT="45725" marB="45725"/>
                </a:tc>
                <a:tc>
                  <a:txBody>
                    <a:bodyPr/>
                    <a:lstStyle/>
                    <a:p>
                      <a:pPr marL="0" marR="0" lvl="0" indent="0" algn="l" rtl="0">
                        <a:spcBef>
                          <a:spcPts val="0"/>
                        </a:spcBef>
                        <a:spcAft>
                          <a:spcPts val="0"/>
                        </a:spcAft>
                        <a:buNone/>
                      </a:pPr>
                      <a:r>
                        <a:rPr lang="en-US" sz="1800"/>
                        <a:t>Need to Buy</a:t>
                      </a:r>
                      <a:endParaRPr/>
                    </a:p>
                  </a:txBody>
                  <a:tcPr marL="91450" marR="91450" marT="45725" marB="45725"/>
                </a:tc>
                <a:tc>
                  <a:txBody>
                    <a:bodyPr/>
                    <a:lstStyle/>
                    <a:p>
                      <a:pPr marL="0" marR="0" lvl="0" indent="0" algn="l" rtl="0">
                        <a:spcBef>
                          <a:spcPts val="0"/>
                        </a:spcBef>
                        <a:spcAft>
                          <a:spcPts val="0"/>
                        </a:spcAft>
                        <a:buNone/>
                      </a:pPr>
                      <a:r>
                        <a:rPr lang="en-US" sz="1800"/>
                        <a:t>Cost</a:t>
                      </a:r>
                      <a:endParaRPr/>
                    </a:p>
                  </a:txBody>
                  <a:tcPr marL="91450" marR="91450" marT="45725" marB="45725"/>
                </a:tc>
                <a:extLst>
                  <a:ext uri="{0D108BD9-81ED-4DB2-BD59-A6C34878D82A}">
                    <a16:rowId xmlns:a16="http://schemas.microsoft.com/office/drawing/2014/main" val="10000"/>
                  </a:ext>
                </a:extLst>
              </a:tr>
              <a:tr h="288175">
                <a:tc>
                  <a:txBody>
                    <a:bodyPr/>
                    <a:lstStyle/>
                    <a:p>
                      <a:pPr marL="0" marR="0" lvl="0" indent="0" algn="l" rtl="0">
                        <a:spcBef>
                          <a:spcPts val="0"/>
                        </a:spcBef>
                        <a:spcAft>
                          <a:spcPts val="0"/>
                        </a:spcAft>
                        <a:buNone/>
                      </a:pPr>
                      <a:r>
                        <a:rPr lang="en-US" sz="1800"/>
                        <a:t>3x AAA Battery Pack</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288175">
                <a:tc>
                  <a:txBody>
                    <a:bodyPr/>
                    <a:lstStyle/>
                    <a:p>
                      <a:pPr marL="0" marR="0" lvl="0" indent="0" algn="l" rtl="0">
                        <a:spcBef>
                          <a:spcPts val="0"/>
                        </a:spcBef>
                        <a:spcAft>
                          <a:spcPts val="0"/>
                        </a:spcAft>
                        <a:buNone/>
                      </a:pPr>
                      <a:r>
                        <a:rPr lang="en-US" sz="1800"/>
                        <a:t>3x AAA Battery</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288175">
                <a:tc>
                  <a:txBody>
                    <a:bodyPr/>
                    <a:lstStyle/>
                    <a:p>
                      <a:pPr marL="0" marR="0" lvl="0" indent="0" algn="l" rtl="0">
                        <a:lnSpc>
                          <a:spcPct val="100000"/>
                        </a:lnSpc>
                        <a:spcBef>
                          <a:spcPts val="0"/>
                        </a:spcBef>
                        <a:spcAft>
                          <a:spcPts val="0"/>
                        </a:spcAft>
                        <a:buClr>
                          <a:schemeClr val="dk1"/>
                        </a:buClr>
                        <a:buSzPts val="1800"/>
                        <a:buFont typeface="Arial"/>
                        <a:buNone/>
                      </a:pPr>
                      <a:r>
                        <a:rPr lang="en-US" sz="1800" b="0" i="0">
                          <a:solidFill>
                            <a:schemeClr val="dk1"/>
                          </a:solidFill>
                          <a:latin typeface="Arial"/>
                          <a:ea typeface="Arial"/>
                          <a:cs typeface="Arial"/>
                          <a:sym typeface="Arial"/>
                        </a:rPr>
                        <a:t>2x Ultrasonic Distance Sensor – HC SR04</a:t>
                      </a:r>
                      <a:endParaRPr sz="1800"/>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497400">
                <a:tc>
                  <a:txBody>
                    <a:bodyPr/>
                    <a:lstStyle/>
                    <a:p>
                      <a:pPr marL="0" marR="0" lvl="0" indent="0" algn="l" rtl="0">
                        <a:spcBef>
                          <a:spcPts val="0"/>
                        </a:spcBef>
                        <a:spcAft>
                          <a:spcPts val="0"/>
                        </a:spcAft>
                        <a:buNone/>
                      </a:pPr>
                      <a:r>
                        <a:rPr lang="en-US" sz="1800" b="0" i="0">
                          <a:solidFill>
                            <a:schemeClr val="dk1"/>
                          </a:solidFill>
                          <a:latin typeface="Arial"/>
                          <a:ea typeface="Arial"/>
                          <a:cs typeface="Arial"/>
                          <a:sym typeface="Arial"/>
                        </a:rPr>
                        <a:t>Adafruit 0.56" 4-Digit 7-Segment Display w/I2C Backpack</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r h="373375">
                <a:tc>
                  <a:txBody>
                    <a:bodyPr/>
                    <a:lstStyle/>
                    <a:p>
                      <a:pPr marL="0" marR="0" lvl="0" indent="0" algn="l" rtl="0">
                        <a:spcBef>
                          <a:spcPts val="0"/>
                        </a:spcBef>
                        <a:spcAft>
                          <a:spcPts val="0"/>
                        </a:spcAft>
                        <a:buNone/>
                      </a:pPr>
                      <a:r>
                        <a:rPr lang="en-US" sz="1800"/>
                        <a:t>Push Button </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373375">
                <a:tc>
                  <a:txBody>
                    <a:bodyPr/>
                    <a:lstStyle/>
                    <a:p>
                      <a:pPr marL="0" marR="0" lvl="0" indent="0" algn="l" rtl="0">
                        <a:spcBef>
                          <a:spcPts val="0"/>
                        </a:spcBef>
                        <a:spcAft>
                          <a:spcPts val="0"/>
                        </a:spcAft>
                        <a:buNone/>
                      </a:pPr>
                      <a:r>
                        <a:rPr lang="en-US" sz="1800"/>
                        <a:t>Large Enclosed Piezo Element</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g6f5d1323a8_0_26"/>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66F8B"/>
              </a:buClr>
              <a:buSzPts val="3200"/>
              <a:buFont typeface="Arial"/>
              <a:buNone/>
            </a:pPr>
            <a:r>
              <a:rPr lang="en-US" dirty="0"/>
              <a:t>Original Stretch Goals</a:t>
            </a:r>
            <a:endParaRPr dirty="0"/>
          </a:p>
        </p:txBody>
      </p:sp>
      <p:sp>
        <p:nvSpPr>
          <p:cNvPr id="536" name="Google Shape;536;g6f5d1323a8_0_26"/>
          <p:cNvSpPr txBox="1">
            <a:spLocks noGrp="1"/>
          </p:cNvSpPr>
          <p:nvPr>
            <p:ph type="body" idx="1"/>
          </p:nvPr>
        </p:nvSpPr>
        <p:spPr>
          <a:xfrm>
            <a:off x="609600" y="1143002"/>
            <a:ext cx="10972800" cy="48768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800"/>
              </a:spcBef>
              <a:spcAft>
                <a:spcPts val="0"/>
              </a:spcAft>
              <a:buSzPts val="2400"/>
              <a:buChar char="▪"/>
            </a:pPr>
            <a:r>
              <a:rPr lang="en-US" sz="2400"/>
              <a:t>Using a Larger LCD display instead of the Hex display to show more information</a:t>
            </a:r>
            <a:endParaRPr sz="2400"/>
          </a:p>
          <a:p>
            <a:pPr marL="457200" lvl="0" indent="0" algn="l" rtl="0">
              <a:lnSpc>
                <a:spcPct val="90000"/>
              </a:lnSpc>
              <a:spcBef>
                <a:spcPts val="1800"/>
              </a:spcBef>
              <a:spcAft>
                <a:spcPts val="0"/>
              </a:spcAft>
              <a:buNone/>
            </a:pPr>
            <a:endParaRPr sz="2400"/>
          </a:p>
          <a:p>
            <a:pPr marL="457200" lvl="0" indent="-381000" algn="l" rtl="0">
              <a:lnSpc>
                <a:spcPct val="90000"/>
              </a:lnSpc>
              <a:spcBef>
                <a:spcPts val="1800"/>
              </a:spcBef>
              <a:spcAft>
                <a:spcPts val="0"/>
              </a:spcAft>
              <a:buSzPts val="2400"/>
              <a:buChar char="▪"/>
            </a:pPr>
            <a:r>
              <a:rPr lang="en-US" sz="2400"/>
              <a:t>Creating software to be able to tell if multiple people are passing by at the same time</a:t>
            </a:r>
            <a:endParaRPr sz="2400"/>
          </a:p>
          <a:p>
            <a:pPr marL="457200" lvl="0" indent="0" algn="l" rtl="0">
              <a:lnSpc>
                <a:spcPct val="90000"/>
              </a:lnSpc>
              <a:spcBef>
                <a:spcPts val="1800"/>
              </a:spcBef>
              <a:spcAft>
                <a:spcPts val="0"/>
              </a:spcAft>
              <a:buNone/>
            </a:pPr>
            <a:endParaRPr sz="2400"/>
          </a:p>
          <a:p>
            <a:pPr marL="457200" lvl="0" indent="-381000" algn="l" rtl="0">
              <a:lnSpc>
                <a:spcPct val="90000"/>
              </a:lnSpc>
              <a:spcBef>
                <a:spcPts val="1800"/>
              </a:spcBef>
              <a:spcAft>
                <a:spcPts val="0"/>
              </a:spcAft>
              <a:buSzPts val="2400"/>
              <a:buChar char="▪"/>
            </a:pPr>
            <a:r>
              <a:rPr lang="en-US" sz="2400"/>
              <a:t>Use a wifi dongle to connect to wifi and send an alert using the twitter API or via text when someone enters or exits the room</a:t>
            </a:r>
            <a:endParaRPr sz="2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FA0D-F12C-418C-BEE1-C633406FBC01}"/>
              </a:ext>
            </a:extLst>
          </p:cNvPr>
          <p:cNvSpPr>
            <a:spLocks noGrp="1"/>
          </p:cNvSpPr>
          <p:nvPr>
            <p:ph type="title"/>
          </p:nvPr>
        </p:nvSpPr>
        <p:spPr/>
        <p:txBody>
          <a:bodyPr/>
          <a:lstStyle/>
          <a:p>
            <a:r>
              <a:rPr lang="en-US" dirty="0"/>
              <a:t>*Project Recap</a:t>
            </a:r>
          </a:p>
        </p:txBody>
      </p:sp>
      <p:sp>
        <p:nvSpPr>
          <p:cNvPr id="3" name="Text Placeholder 2">
            <a:extLst>
              <a:ext uri="{FF2B5EF4-FFF2-40B4-BE49-F238E27FC236}">
                <a16:creationId xmlns:a16="http://schemas.microsoft.com/office/drawing/2014/main" id="{4139A8BE-5E2C-4A1F-A409-08F13A67F030}"/>
              </a:ext>
            </a:extLst>
          </p:cNvPr>
          <p:cNvSpPr>
            <a:spLocks noGrp="1"/>
          </p:cNvSpPr>
          <p:nvPr>
            <p:ph type="body" idx="1"/>
          </p:nvPr>
        </p:nvSpPr>
        <p:spPr/>
        <p:txBody>
          <a:bodyPr>
            <a:normAutofit fontScale="92500" lnSpcReduction="20000"/>
          </a:bodyPr>
          <a:lstStyle/>
          <a:p>
            <a:r>
              <a:rPr lang="en-US" sz="3200" dirty="0"/>
              <a:t>Having since completed a prototype the following has changed:</a:t>
            </a:r>
          </a:p>
          <a:p>
            <a:pPr lvl="1"/>
            <a:r>
              <a:rPr lang="en-US" sz="3200" dirty="0"/>
              <a:t>Uses a </a:t>
            </a:r>
            <a:r>
              <a:rPr lang="en-US" sz="3200" dirty="0" err="1"/>
              <a:t>Mikroe</a:t>
            </a:r>
            <a:r>
              <a:rPr lang="en-US" sz="3200" dirty="0"/>
              <a:t> OLED C Click display instead of the original Hex Display</a:t>
            </a:r>
          </a:p>
          <a:p>
            <a:pPr lvl="1"/>
            <a:r>
              <a:rPr lang="en-US" sz="3200" dirty="0"/>
              <a:t>Software recognizes when a person is still in the sensors and takes measures not to double count</a:t>
            </a:r>
          </a:p>
          <a:p>
            <a:r>
              <a:rPr lang="en-US" sz="3200" dirty="0"/>
              <a:t>Future plans include building a robust enclosure for the device that could integrate the push button switch</a:t>
            </a:r>
          </a:p>
          <a:p>
            <a:r>
              <a:rPr lang="en-US" sz="3200" dirty="0"/>
              <a:t>Moving away from a solderless breadboard and reorganizing the internals</a:t>
            </a:r>
          </a:p>
        </p:txBody>
      </p:sp>
    </p:spTree>
    <p:extLst>
      <p:ext uri="{BB962C8B-B14F-4D97-AF65-F5344CB8AC3E}">
        <p14:creationId xmlns:p14="http://schemas.microsoft.com/office/powerpoint/2010/main" val="414403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758</Words>
  <Application>Microsoft Office PowerPoint</Application>
  <PresentationFormat>Widescreen</PresentationFormat>
  <Paragraphs>146</Paragraphs>
  <Slides>8</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Diamond Grid 16x9</vt:lpstr>
      <vt:lpstr>ENGI 301 Room Guest Counter</vt:lpstr>
      <vt:lpstr>Background Information</vt:lpstr>
      <vt:lpstr>Existing Projects</vt:lpstr>
      <vt:lpstr>System Block Diagram</vt:lpstr>
      <vt:lpstr>Power Block Diagram</vt:lpstr>
      <vt:lpstr>Components / Budget</vt:lpstr>
      <vt:lpstr>Original Stretch Goals</vt:lpstr>
      <vt:lpstr>*Project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 301 Room Guest Counter</dc:title>
  <dc:creator>Erik Welsh</dc:creator>
  <cp:lastModifiedBy>Teddy Hoisington</cp:lastModifiedBy>
  <cp:revision>1</cp:revision>
  <dcterms:created xsi:type="dcterms:W3CDTF">2018-01-09T20:24:50Z</dcterms:created>
  <dcterms:modified xsi:type="dcterms:W3CDTF">2019-11-19T02:56:15Z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