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1615441"/>
          </a:xfrm>
          <a:prstGeom prst="rect"/>
          <a:noFill/>
        </p:spPr>
        <p:txBody>
          <a:bodyPr rtlCol="0" wrap="square">
            <a:spAutoFit/>
          </a:bodyPr>
          <a:p>
            <a:r>
              <a:rPr dirty="0" sz="2400" lang="en-US"/>
              <a:t>STUDENT NAME</a:t>
            </a:r>
            <a:r>
              <a:rPr dirty="0" sz="2400" lang="en-IN"/>
              <a:t>:</a:t>
            </a:r>
            <a:r>
              <a:rPr dirty="0" sz="2400" lang="en-US"/>
              <a:t> </a:t>
            </a:r>
            <a:r>
              <a:rPr dirty="0" sz="2400" lang="en-US"/>
              <a:t>P</a:t>
            </a:r>
            <a:r>
              <a:rPr dirty="0" sz="2400" lang="en-US"/>
              <a:t>r</a:t>
            </a:r>
            <a:r>
              <a:rPr dirty="0" sz="2400" lang="en-US"/>
              <a:t>i</a:t>
            </a:r>
            <a:r>
              <a:rPr dirty="0" sz="2400" lang="en-US"/>
              <a:t>y</a:t>
            </a:r>
            <a:r>
              <a:rPr dirty="0" sz="2400" lang="en-US"/>
              <a:t>a</a:t>
            </a:r>
            <a:r>
              <a:rPr dirty="0" sz="2400" lang="en-US"/>
              <a:t> </a:t>
            </a:r>
            <a:r>
              <a:rPr dirty="0" sz="2400" lang="en-US"/>
              <a:t>.</a:t>
            </a:r>
            <a:r>
              <a:rPr dirty="0" sz="2400" lang="en-US"/>
              <a:t>R</a:t>
            </a:r>
            <a:endParaRPr dirty="0" sz="2400" lang="en-US"/>
          </a:p>
          <a:p>
            <a:r>
              <a:rPr dirty="0" sz="2400" lang="en-US"/>
              <a:t>REGISTER NO: 31221</a:t>
            </a:r>
            <a:r>
              <a:rPr dirty="0" sz="2400" lang="en-US"/>
              <a:t>0</a:t>
            </a:r>
            <a:r>
              <a:rPr dirty="0" sz="2400" lang="en-US"/>
              <a:t>9</a:t>
            </a:r>
            <a:r>
              <a:rPr dirty="0" sz="2400" lang="en-US"/>
              <a:t>2</a:t>
            </a:r>
            <a:r>
              <a:rPr dirty="0" sz="2400" lang="en-US"/>
              <a:t>3</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C</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7297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447687"/>
            <a:ext cx="6934200" cy="14630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26060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4630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2024-09-11T07:20:54Z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216acc8bfa234631b05a0c63d87cf41e</vt:lpwstr>
  </property>
</Properties>
</file>