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2"/>
  </p:notesMasterIdLst>
  <p:sldIdLst>
    <p:sldId id="256" r:id="rId3"/>
    <p:sldId id="294" r:id="rId4"/>
    <p:sldId id="299" r:id="rId5"/>
    <p:sldId id="287" r:id="rId6"/>
    <p:sldId id="300" r:id="rId7"/>
    <p:sldId id="296" r:id="rId8"/>
    <p:sldId id="298" r:id="rId9"/>
    <p:sldId id="297" r:id="rId10"/>
    <p:sldId id="295" r:id="rId11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73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880">
          <p15:clr>
            <a:srgbClr val="A4A3A4"/>
          </p15:clr>
        </p15:guide>
        <p15:guide id="6" pos="715">
          <p15:clr>
            <a:srgbClr val="A4A3A4"/>
          </p15:clr>
        </p15:guide>
        <p15:guide id="7" pos="306">
          <p15:clr>
            <a:srgbClr val="A4A3A4"/>
          </p15:clr>
        </p15:guide>
        <p15:guide id="8" pos="396">
          <p15:clr>
            <a:srgbClr val="A4A3A4"/>
          </p15:clr>
        </p15:guide>
        <p15:guide id="9" pos="3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818"/>
    <a:srgbClr val="DFBE31"/>
    <a:srgbClr val="CEA392"/>
    <a:srgbClr val="8CD066"/>
    <a:srgbClr val="B47258"/>
    <a:srgbClr val="F0E2DC"/>
    <a:srgbClr val="FFE89F"/>
    <a:srgbClr val="B8E6C7"/>
    <a:srgbClr val="2488A0"/>
    <a:srgbClr val="42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5630" autoAdjust="0"/>
  </p:normalViewPr>
  <p:slideViewPr>
    <p:cSldViewPr>
      <p:cViewPr varScale="1">
        <p:scale>
          <a:sx n="87" d="100"/>
          <a:sy n="87" d="100"/>
        </p:scale>
        <p:origin x="-1507" y="-5"/>
      </p:cViewPr>
      <p:guideLst>
        <p:guide orient="horz" pos="2160"/>
        <p:guide orient="horz" pos="436"/>
        <p:guide orient="horz" pos="732"/>
        <p:guide orient="horz" pos="3113"/>
        <p:guide pos="2880"/>
        <p:guide pos="715"/>
        <p:guide pos="306"/>
        <p:guide pos="396"/>
        <p:guide pos="3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1441"/>
            <a:ext cx="568198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0AA9E7-BA95-495A-B463-993F255FC9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9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 descr="메인육각형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" name="Picture 81" descr="메인육각형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8" name="Picture 82" descr="메인육각형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9" name="Picture 83" descr="메인진한원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524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간지패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2403648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9"/>
          <a:stretch>
            <a:fillRect/>
          </a:stretch>
        </p:blipFill>
        <p:spPr bwMode="auto">
          <a:xfrm>
            <a:off x="1587" y="-25260"/>
            <a:ext cx="914241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0"/>
          <a:stretch>
            <a:fillRect/>
          </a:stretch>
        </p:blipFill>
        <p:spPr bwMode="auto">
          <a:xfrm>
            <a:off x="-2" y="3862387"/>
            <a:ext cx="9142413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64087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41438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849" y="295836"/>
            <a:ext cx="60483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3" descr="메인진한원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80647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pic>
        <p:nvPicPr>
          <p:cNvPr id="13" name="Picture 80" descr="메인육각형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1" descr="메인육각형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2" descr="메인육각형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Tx/>
        <a:buBlip>
          <a:blip r:embed="rId12"/>
        </a:buBlip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Tx/>
        <a:buBlip>
          <a:blip r:embed="rId13"/>
        </a:buBlip>
        <a:defRPr kumimoji="1" sz="28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Tx/>
        <a:buBlip>
          <a:blip r:embed="rId14"/>
        </a:buBlip>
        <a:defRPr kumimoji="1" sz="24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/>
          <a:lstStyle/>
          <a:p>
            <a:r>
              <a:rPr lang="ko-KR" altLang="en-US" dirty="0" smtClean="0"/>
              <a:t>자바스크립트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19598" y="980728"/>
            <a:ext cx="8072882" cy="4752527"/>
            <a:chOff x="819598" y="980728"/>
            <a:chExt cx="8072882" cy="475252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5" y="1268760"/>
              <a:ext cx="2664296" cy="275696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6493" y="1352328"/>
              <a:ext cx="1389075" cy="1437391"/>
            </a:xfrm>
            <a:prstGeom prst="rect">
              <a:avLst/>
            </a:prstGeom>
          </p:spPr>
        </p:pic>
        <p:cxnSp>
          <p:nvCxnSpPr>
            <p:cNvPr id="6" name="직선 화살표 연결선 5"/>
            <p:cNvCxnSpPr>
              <a:endCxn id="21" idx="1"/>
            </p:cNvCxnSpPr>
            <p:nvPr/>
          </p:nvCxnSpPr>
          <p:spPr>
            <a:xfrm flipV="1">
              <a:off x="2567994" y="2060420"/>
              <a:ext cx="1427942" cy="2884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139952" y="2586113"/>
              <a:ext cx="1415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첫번째</a:t>
              </a:r>
              <a:r>
                <a:rPr lang="ko-KR" altLang="en-US" sz="1000" dirty="0" smtClean="0"/>
                <a:t> 숫자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입력 안된 경우</a:t>
              </a:r>
              <a:endParaRPr lang="ko-KR" altLang="en-US" sz="1000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8814" y="1352328"/>
              <a:ext cx="1380034" cy="142803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748895" y="2547516"/>
              <a:ext cx="1415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두번째</a:t>
              </a:r>
              <a:r>
                <a:rPr lang="ko-KR" altLang="en-US" sz="1000" dirty="0" smtClean="0"/>
                <a:t> 숫자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입력 안된 경우</a:t>
              </a:r>
              <a:endParaRPr lang="ko-KR" altLang="en-US" sz="1000" dirty="0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3495" y="1331770"/>
              <a:ext cx="1399902" cy="144859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290293" y="2547516"/>
              <a:ext cx="1415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연산자 선택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안된 경우</a:t>
              </a:r>
              <a:endParaRPr lang="ko-KR" altLang="en-US" sz="10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95936" y="1134617"/>
              <a:ext cx="4896544" cy="1851606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06537" y="980728"/>
              <a:ext cx="1925527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입력자료가 없는 경우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87949" y="3317634"/>
              <a:ext cx="4896544" cy="241562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98550" y="3163746"/>
              <a:ext cx="1925527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입력자료가 있는 경우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직선 화살표 연결선 26"/>
            <p:cNvCxnSpPr>
              <a:endCxn id="24" idx="1"/>
            </p:cNvCxnSpPr>
            <p:nvPr/>
          </p:nvCxnSpPr>
          <p:spPr>
            <a:xfrm>
              <a:off x="2567994" y="2348880"/>
              <a:ext cx="1419955" cy="21765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3488" y="3712300"/>
              <a:ext cx="1571623" cy="1626288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497489" y="5145759"/>
              <a:ext cx="12554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수식포함 체크박스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선택 </a:t>
              </a:r>
              <a:r>
                <a:rPr lang="ko-KR" altLang="en-US" sz="1000" dirty="0" err="1" smtClean="0"/>
                <a:t>안한</a:t>
              </a:r>
              <a:r>
                <a:rPr lang="ko-KR" altLang="en-US" sz="1000" dirty="0" smtClean="0"/>
                <a:t> 경우</a:t>
              </a:r>
              <a:endParaRPr lang="ko-KR" altLang="en-US" sz="1000" dirty="0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81375" y="3712301"/>
              <a:ext cx="1571623" cy="162628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211499" y="5145759"/>
              <a:ext cx="12554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수식포함 체크박스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선택한 경우</a:t>
              </a:r>
              <a:endParaRPr lang="ko-KR" altLang="en-US" sz="1000" dirty="0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2843808" y="2348880"/>
              <a:ext cx="54667" cy="249053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19598" y="4817387"/>
              <a:ext cx="2464136" cy="52322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입력자료를 초기화시키고</a:t>
              </a:r>
              <a:endParaRPr lang="en-US" altLang="ko-KR" dirty="0" smtClean="0"/>
            </a:p>
            <a:p>
              <a:r>
                <a:rPr lang="ko-KR" altLang="en-US" dirty="0" smtClean="0"/>
                <a:t>결과박스의 내용도 </a:t>
              </a:r>
              <a:r>
                <a:rPr lang="ko-KR" altLang="en-US" dirty="0" err="1" smtClean="0"/>
                <a:t>지워야함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53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HTML</a:t>
            </a:r>
            <a:r>
              <a:rPr lang="ko-KR" altLang="en-US" dirty="0">
                <a:latin typeface="+mn-ea"/>
                <a:ea typeface="+mn-ea"/>
              </a:rPr>
              <a:t>요소에 접근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23861"/>
              </p:ext>
            </p:extLst>
          </p:nvPr>
        </p:nvGraphicFramePr>
        <p:xfrm>
          <a:off x="467544" y="1340768"/>
          <a:ext cx="8136904" cy="2160240"/>
        </p:xfrm>
        <a:graphic>
          <a:graphicData uri="http://schemas.openxmlformats.org/drawingml/2006/table">
            <a:tbl>
              <a:tblPr/>
              <a:tblGrid>
                <a:gridCol w="3672408"/>
                <a:gridCol w="4464496"/>
              </a:tblGrid>
              <a:tr h="494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정의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40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document.getElementById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(id)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HTML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속성을 이용하여 찾음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0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document.getElementsByTagName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(name)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HTML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요소의 태그이름을 이용하여 찾음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0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document.getElementsByClassName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(name)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HTML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속성을 이용하여 찾음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47951112" descr="EMB0000575406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470736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084966" y="4622648"/>
            <a:ext cx="460851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("pid1").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“...";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084966" y="4880193"/>
            <a:ext cx="469720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/>
              <a:t>document.getElementsByTagName</a:t>
            </a:r>
            <a:r>
              <a:rPr lang="en-US" altLang="ko-KR" sz="1200" dirty="0"/>
              <a:t>("p")[1].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“…”;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084966" y="5157192"/>
            <a:ext cx="489654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/>
              <a:t>document.getElementsByClassName</a:t>
            </a:r>
            <a:r>
              <a:rPr lang="en-US" altLang="ko-KR" sz="1200" dirty="0"/>
              <a:t>("pc2")[1].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“….";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3124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산술연산자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+, -, *, /</a:t>
            </a:r>
          </a:p>
          <a:p>
            <a:pPr lvl="1"/>
            <a:r>
              <a:rPr lang="en-US" altLang="ko-KR" dirty="0" smtClean="0"/>
              <a:t>%(</a:t>
            </a:r>
            <a:r>
              <a:rPr lang="ko-KR" altLang="en-US" dirty="0" smtClean="0"/>
              <a:t>나머지연산자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++, --</a:t>
            </a:r>
          </a:p>
          <a:p>
            <a:r>
              <a:rPr lang="ko-KR" altLang="en-US" dirty="0" smtClean="0"/>
              <a:t>비교연산자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&gt;, &lt; , &gt;=, &lt;=, !=</a:t>
            </a:r>
          </a:p>
          <a:p>
            <a:r>
              <a:rPr lang="ko-KR" altLang="en-US" dirty="0" smtClean="0"/>
              <a:t>논리연산자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&amp;&amp;(and), ||(or), !(not)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41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parseInt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38734008" descr="EMB0000575406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39" y="2132856"/>
            <a:ext cx="2794000" cy="17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38734408" descr="EMB0000575406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2808312" cy="172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00539" y="3140968"/>
            <a:ext cx="58728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36142" y="3140968"/>
            <a:ext cx="58728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10" idx="1"/>
          </p:cNvCxnSpPr>
          <p:nvPr/>
        </p:nvCxnSpPr>
        <p:spPr>
          <a:xfrm>
            <a:off x="2987824" y="3320988"/>
            <a:ext cx="304831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25983" y="400506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num1 = </a:t>
            </a:r>
            <a:r>
              <a:rPr lang="en-US" altLang="ko-KR" dirty="0" err="1"/>
              <a:t>parseInt</a:t>
            </a:r>
            <a:r>
              <a:rPr lang="en-US" altLang="ko-KR" dirty="0"/>
              <a:t>(form1.txt1.value) 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num2 = </a:t>
            </a:r>
            <a:r>
              <a:rPr lang="en-US" altLang="ko-KR" dirty="0" err="1"/>
              <a:t>parseInt</a:t>
            </a:r>
            <a:r>
              <a:rPr lang="en-US" altLang="ko-KR" dirty="0"/>
              <a:t>(form1.txt2.value) 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num3 = num1 + num2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6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prstDash val="sysDash"/>
          </a:ln>
        </p:spPr>
        <p:txBody>
          <a:bodyPr/>
          <a:lstStyle/>
          <a:p>
            <a:r>
              <a:rPr lang="ko-KR" altLang="en-US" dirty="0" smtClean="0"/>
              <a:t>자바스크립트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1196752"/>
            <a:ext cx="4378060" cy="45365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7585" y="1196752"/>
            <a:ext cx="4378059" cy="86409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98022" y="1474911"/>
            <a:ext cx="354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조건식이 참일 경우 수행할 </a:t>
            </a:r>
            <a:r>
              <a:rPr lang="ko-KR" altLang="en-US" dirty="0" err="1" smtClean="0">
                <a:solidFill>
                  <a:srgbClr val="FFC000"/>
                </a:solidFill>
              </a:rPr>
              <a:t>실행문만</a:t>
            </a:r>
            <a:r>
              <a:rPr lang="ko-KR" altLang="en-US" dirty="0" smtClean="0">
                <a:solidFill>
                  <a:srgbClr val="FFC000"/>
                </a:solidFill>
              </a:rPr>
              <a:t> 작성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1751" y="2161544"/>
            <a:ext cx="4384283" cy="141147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05644" y="2615246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조건식이 참일 경우 수행할 </a:t>
            </a:r>
            <a:r>
              <a:rPr lang="ko-KR" altLang="en-US" dirty="0" err="1" smtClean="0">
                <a:solidFill>
                  <a:srgbClr val="00B050"/>
                </a:solidFill>
              </a:rPr>
              <a:t>실행문은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if </a:t>
            </a:r>
            <a:r>
              <a:rPr lang="ko-KR" altLang="en-US" dirty="0" smtClean="0">
                <a:solidFill>
                  <a:srgbClr val="00B050"/>
                </a:solidFill>
              </a:rPr>
              <a:t>절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en-US" dirty="0" smtClean="0">
                <a:solidFill>
                  <a:srgbClr val="00B050"/>
                </a:solidFill>
              </a:rPr>
              <a:t>조건식이 거짓일 경우 수행할 </a:t>
            </a:r>
            <a:r>
              <a:rPr lang="ko-KR" altLang="en-US" dirty="0" err="1" smtClean="0">
                <a:solidFill>
                  <a:srgbClr val="00B050"/>
                </a:solidFill>
              </a:rPr>
              <a:t>실행문는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else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2115" y="3675392"/>
            <a:ext cx="4384283" cy="2057864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75415" y="4181104"/>
            <a:ext cx="35493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조건식이 참일 경우 수행할 </a:t>
            </a:r>
            <a:r>
              <a:rPr lang="ko-KR" altLang="en-US" dirty="0" err="1" smtClean="0">
                <a:solidFill>
                  <a:srgbClr val="0070C0"/>
                </a:solidFill>
              </a:rPr>
              <a:t>실행문은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if </a:t>
            </a:r>
            <a:r>
              <a:rPr lang="ko-KR" altLang="en-US" dirty="0" smtClean="0">
                <a:solidFill>
                  <a:srgbClr val="0070C0"/>
                </a:solidFill>
              </a:rPr>
              <a:t>절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조건식이 거짓일 경우 </a:t>
            </a:r>
            <a:r>
              <a:rPr lang="en-US" altLang="ko-KR" dirty="0" smtClean="0">
                <a:solidFill>
                  <a:srgbClr val="0070C0"/>
                </a:solidFill>
              </a:rPr>
              <a:t/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ko-KR" altLang="en-US" dirty="0" smtClean="0">
                <a:solidFill>
                  <a:srgbClr val="0070C0"/>
                </a:solidFill>
              </a:rPr>
              <a:t>다시 </a:t>
            </a:r>
            <a:r>
              <a:rPr lang="ko-KR" altLang="en-US" dirty="0" err="1" smtClean="0">
                <a:solidFill>
                  <a:srgbClr val="0070C0"/>
                </a:solidFill>
              </a:rPr>
              <a:t>조건식을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판단하여 참일 경우와 </a:t>
            </a:r>
            <a:r>
              <a:rPr lang="en-US" altLang="ko-KR" dirty="0" smtClean="0">
                <a:solidFill>
                  <a:srgbClr val="0070C0"/>
                </a:solidFill>
              </a:rPr>
              <a:t/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ko-KR" altLang="en-US" dirty="0" smtClean="0">
                <a:solidFill>
                  <a:srgbClr val="0070C0"/>
                </a:solidFill>
              </a:rPr>
              <a:t>거짓인 경우를 구분하여 실행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</a:t>
            </a:r>
            <a:r>
              <a:rPr lang="ko-KR" altLang="en-US" dirty="0" err="1"/>
              <a:t>조건문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swith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3343275" cy="3905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5976" y="1412776"/>
            <a:ext cx="38010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표현식의</a:t>
            </a:r>
            <a:r>
              <a:rPr lang="ko-KR" altLang="en-US" dirty="0" smtClean="0"/>
              <a:t> 결과 값을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구문 값에서 찾아서</a:t>
            </a:r>
            <a:endParaRPr lang="en-US" altLang="ko-KR" dirty="0" smtClean="0"/>
          </a:p>
          <a:p>
            <a:r>
              <a:rPr lang="ko-KR" altLang="en-US" dirty="0" smtClean="0"/>
              <a:t>해당하는 </a:t>
            </a:r>
            <a:r>
              <a:rPr lang="ko-KR" altLang="en-US" dirty="0" err="1" smtClean="0"/>
              <a:t>실행문을</a:t>
            </a:r>
            <a:r>
              <a:rPr lang="ko-KR" altLang="en-US" dirty="0" smtClean="0"/>
              <a:t> 수행</a:t>
            </a:r>
            <a:endParaRPr lang="en-US" altLang="ko-KR" dirty="0" smtClean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해당하는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문이 수행한 경우에는</a:t>
            </a:r>
            <a:endParaRPr lang="en-US" altLang="ko-KR" dirty="0" smtClean="0"/>
          </a:p>
          <a:p>
            <a:r>
              <a:rPr lang="en-US" altLang="ko-KR" dirty="0"/>
              <a:t>b</a:t>
            </a:r>
            <a:r>
              <a:rPr lang="en-US" altLang="ko-KR" dirty="0" smtClean="0"/>
              <a:t>reak</a:t>
            </a:r>
            <a:r>
              <a:rPr lang="ko-KR" altLang="en-US" dirty="0" smtClean="0"/>
              <a:t>문을 사용하여 </a:t>
            </a:r>
            <a:r>
              <a:rPr lang="en-US" altLang="ko-KR" dirty="0" err="1" smtClean="0"/>
              <a:t>swich</a:t>
            </a:r>
            <a:r>
              <a:rPr lang="ko-KR" altLang="en-US" dirty="0" smtClean="0"/>
              <a:t>블록을 </a:t>
            </a:r>
            <a:r>
              <a:rPr lang="ko-KR" altLang="en-US" dirty="0" err="1" smtClean="0"/>
              <a:t>빠져나옴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88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인수와 매개변수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97" y="1367010"/>
            <a:ext cx="2448272" cy="18138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356992"/>
            <a:ext cx="1360703" cy="10081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193" y="3349231"/>
            <a:ext cx="1360703" cy="1008112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1074305" y="2780928"/>
            <a:ext cx="226639" cy="1080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735994" y="2773167"/>
            <a:ext cx="771021" cy="1303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768" y="1370508"/>
            <a:ext cx="4614084" cy="407821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516216" y="4725144"/>
            <a:ext cx="1080120" cy="360040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08304" y="4725144"/>
            <a:ext cx="152400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88834" y="4417367"/>
            <a:ext cx="543739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인수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959070" y="1941392"/>
            <a:ext cx="621042" cy="19146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92080" y="1941392"/>
            <a:ext cx="216024" cy="1914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28222" y="1633615"/>
            <a:ext cx="902811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매개변수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1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응용문제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547664" y="1556792"/>
            <a:ext cx="7253037" cy="3943493"/>
            <a:chOff x="1547664" y="1556792"/>
            <a:chExt cx="7253037" cy="3943493"/>
          </a:xfrm>
        </p:grpSpPr>
        <p:grpSp>
          <p:nvGrpSpPr>
            <p:cNvPr id="3" name="그룹 2"/>
            <p:cNvGrpSpPr/>
            <p:nvPr/>
          </p:nvGrpSpPr>
          <p:grpSpPr>
            <a:xfrm>
              <a:off x="1547664" y="1556792"/>
              <a:ext cx="5855160" cy="3943493"/>
              <a:chOff x="1547664" y="1556792"/>
              <a:chExt cx="5855160" cy="394349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47664" y="1556792"/>
                <a:ext cx="3929632" cy="3943493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2645371" y="2619966"/>
                <a:ext cx="792088" cy="4320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869507" y="4564182"/>
                <a:ext cx="432048" cy="4320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꺾인 연결선 13"/>
              <p:cNvCxnSpPr>
                <a:endCxn id="15" idx="1"/>
              </p:cNvCxnSpPr>
              <p:nvPr/>
            </p:nvCxnSpPr>
            <p:spPr>
              <a:xfrm flipV="1">
                <a:off x="4607004" y="2111264"/>
                <a:ext cx="1998807" cy="184666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605811" y="1926598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&lt;div&gt;</a:t>
                </a:r>
                <a:endParaRPr lang="ko-KR" altLang="en-US" dirty="0"/>
              </a:p>
            </p:txBody>
          </p:sp>
          <p:cxnSp>
            <p:nvCxnSpPr>
              <p:cNvPr id="16" name="꺾인 연결선 15"/>
              <p:cNvCxnSpPr/>
              <p:nvPr/>
            </p:nvCxnSpPr>
            <p:spPr>
              <a:xfrm flipV="1">
                <a:off x="4310261" y="4608523"/>
                <a:ext cx="1998807" cy="184666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22137" y="4423857"/>
              <a:ext cx="2478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수식계산 함수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: </a:t>
              </a:r>
              <a:r>
                <a:rPr lang="en-US" altLang="ko-KR" dirty="0" err="1" smtClean="0"/>
                <a:t>eval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90385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18978</TotalTime>
  <Words>217</Words>
  <Application>Microsoft Office PowerPoint</Application>
  <PresentationFormat>화면 슬라이드 쇼(4:3)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1_디자인 사용자 지정</vt:lpstr>
      <vt:lpstr>2_디자인 사용자 지정</vt:lpstr>
      <vt:lpstr>자바스크립트 (Javascript)</vt:lpstr>
      <vt:lpstr>해결문제</vt:lpstr>
      <vt:lpstr>HTML요소에 접근</vt:lpstr>
      <vt:lpstr>자바스크립트 연산자</vt:lpstr>
      <vt:lpstr>자바스크립트 연산자</vt:lpstr>
      <vt:lpstr>자바스크립트 조건문(if)</vt:lpstr>
      <vt:lpstr>자바스크립트 조건문(swith)</vt:lpstr>
      <vt:lpstr>자바스크립트 인수와 매개변수</vt:lpstr>
      <vt:lpstr>응용문제</vt:lpstr>
    </vt:vector>
  </TitlesOfParts>
  <Company>(주)지커뮤니케이션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10종 전개형 다이어그램06</dc:title>
  <dc:creator>피피티월드(http://www.pptworld.co.kr)</dc:creator>
  <dc:description>본 저작물의 저작권은 피피티월드에 있습니다.</dc:description>
  <cp:lastModifiedBy>Windows 사용자</cp:lastModifiedBy>
  <cp:revision>1588</cp:revision>
  <cp:lastPrinted>2018-07-01T09:56:15Z</cp:lastPrinted>
  <dcterms:created xsi:type="dcterms:W3CDTF">2010-05-06T06:35:17Z</dcterms:created>
  <dcterms:modified xsi:type="dcterms:W3CDTF">2019-01-09T03:52:58Z</dcterms:modified>
</cp:coreProperties>
</file>