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sldIdLst>
    <p:sldId id="256" r:id="rId3"/>
    <p:sldId id="25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82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864826"/>
            <a:ext cx="7524003" cy="399397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646331"/>
          </a:xfrm>
        </p:spPr>
        <p:txBody>
          <a:bodyPr/>
          <a:lstStyle/>
          <a:p>
            <a:r>
              <a:rPr lang="en-US" altLang="ko-KR" sz="3600" smtClean="0"/>
              <a:t>jQuery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1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268760"/>
            <a:ext cx="4653838" cy="26776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번호생성 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/>
              <a:t>14</a:t>
            </a:r>
            <a:r>
              <a:rPr lang="ko-KR" altLang="en-US" smtClean="0"/>
              <a:t>의 숫자를 랜덤으로 생성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클릭했을 때 해당 카드가 번호가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짝수면 배경을 빨간색으로 글자색은 흰색으로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홀수면 배경을 파란색으로 글자색은 흰색으로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번호지우기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카드 내용을 모두 지우고 배경을 흰색으로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2134176" cy="2218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645024"/>
            <a:ext cx="2134176" cy="22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943120"/>
            <a:ext cx="2436888" cy="2533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56792"/>
            <a:ext cx="3242286" cy="33710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08" y="3645024"/>
            <a:ext cx="2423991" cy="252028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endCxn id="3" idx="1"/>
          </p:cNvCxnSpPr>
          <p:nvPr/>
        </p:nvCxnSpPr>
        <p:spPr>
          <a:xfrm flipV="1">
            <a:off x="2771800" y="2209965"/>
            <a:ext cx="2520280" cy="179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2771800" y="4005064"/>
            <a:ext cx="2537808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96136" y="214158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62452" y="4844443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94118" y="3289103"/>
            <a:ext cx="2105063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검색엔진을 선택하면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해당 검색엔진의 그림과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주소가 나타남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단</a:t>
            </a:r>
            <a:r>
              <a:rPr lang="en-US" altLang="ko-KR" smtClean="0">
                <a:solidFill>
                  <a:srgbClr val="0070C0"/>
                </a:solidFill>
              </a:rPr>
              <a:t>, </a:t>
            </a:r>
            <a:r>
              <a:rPr lang="ko-KR" altLang="en-US" smtClean="0">
                <a:solidFill>
                  <a:srgbClr val="0070C0"/>
                </a:solidFill>
              </a:rPr>
              <a:t>그림을 클릭하면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ko-KR" altLang="en-US" smtClean="0">
                <a:solidFill>
                  <a:srgbClr val="0070C0"/>
                </a:solidFill>
              </a:rPr>
              <a:t>해당 페이지로 이동</a:t>
            </a:r>
            <a:endParaRPr lang="en-US" altLang="ko-KR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214128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해당 주소만 나타남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4878914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해당 주소를 클릭하면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해당 페이지로 이동</a:t>
            </a:r>
            <a:endParaRPr lang="en-US" altLang="ko-KR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클라이언트 사이드 조작을 단순화 하도록 설계된 크로스 플랫폼의 자바스크립트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자바스크립트로 </a:t>
            </a:r>
            <a:r>
              <a:rPr lang="ko-KR" altLang="en-US" dirty="0"/>
              <a:t>만들어진 다양한 함수들의 </a:t>
            </a:r>
            <a:r>
              <a:rPr lang="ko-KR" altLang="en-US" dirty="0" smtClean="0"/>
              <a:t>집합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JQuery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가벼움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좋은 기능을 가지면서도 용량이 적을수록 가볍고 좋음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CSS </a:t>
            </a:r>
            <a:r>
              <a:rPr lang="ko-KR" altLang="en-US" dirty="0" err="1"/>
              <a:t>셀렉터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CSS</a:t>
            </a:r>
            <a:r>
              <a:rPr lang="ko-KR" altLang="en-US" dirty="0"/>
              <a:t>를 간단한 코드로 </a:t>
            </a:r>
            <a:r>
              <a:rPr lang="ko-KR" altLang="en-US" dirty="0" smtClean="0"/>
              <a:t>변경 가능하도록 </a:t>
            </a:r>
            <a:r>
              <a:rPr lang="ko-KR" altLang="en-US" dirty="0"/>
              <a:t>적용해서 훨씬 쉽게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크로스 브라우저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JQuery </a:t>
            </a:r>
            <a:r>
              <a:rPr lang="ko-KR" altLang="en-US" dirty="0"/>
              <a:t>코드로 이벤트를 구현하면 브라우저에 상관없이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연동하기</a:t>
            </a:r>
            <a:endParaRPr lang="en-US" altLang="ko-KR" dirty="0" smtClean="0"/>
          </a:p>
          <a:p>
            <a:pPr lvl="1"/>
            <a:r>
              <a:rPr lang="en-US" altLang="ko-KR" dirty="0"/>
              <a:t>http://jquery.com/download/</a:t>
            </a:r>
            <a:endParaRPr lang="ko-KR" altLang="en-US" dirty="0"/>
          </a:p>
          <a:p>
            <a:pPr lvl="2"/>
            <a:r>
              <a:rPr lang="ko-KR" altLang="en-US" dirty="0"/>
              <a:t>라이브러리 다운로드 방식</a:t>
            </a:r>
            <a:endParaRPr lang="en-US" altLang="ko-KR" dirty="0"/>
          </a:p>
          <a:p>
            <a:pPr lvl="2"/>
            <a:r>
              <a:rPr lang="ko-KR" altLang="en-US" dirty="0"/>
              <a:t>네트워크 전송방식</a:t>
            </a:r>
            <a:r>
              <a:rPr lang="en-US" altLang="ko-KR" dirty="0"/>
              <a:t>(CDN)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9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 err="1"/>
              <a:t>jQuery</a:t>
            </a:r>
            <a:r>
              <a:rPr lang="en-US" altLang="ko-KR" i="0" dirty="0"/>
              <a:t> </a:t>
            </a:r>
            <a:r>
              <a:rPr lang="en-US" altLang="ko-KR" i="0" dirty="0" smtClean="0"/>
              <a:t>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2636912"/>
            <a:ext cx="7696200" cy="348925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$ sign</a:t>
            </a:r>
          </a:p>
          <a:p>
            <a:pPr lvl="1"/>
            <a:r>
              <a:rPr lang="en-US" altLang="ko-KR" dirty="0" smtClean="0"/>
              <a:t> jQuery </a:t>
            </a:r>
            <a:r>
              <a:rPr lang="ko-KR" altLang="en-US" dirty="0" smtClean="0"/>
              <a:t>정의 기호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i="1" dirty="0"/>
              <a:t>selector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HTML </a:t>
            </a:r>
            <a:r>
              <a:rPr lang="ko-KR" altLang="en-US" dirty="0" smtClean="0"/>
              <a:t>요소 찾기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선택자와</a:t>
            </a:r>
            <a:r>
              <a:rPr lang="ko-KR" altLang="en-US" dirty="0" smtClean="0"/>
              <a:t> 동일</a:t>
            </a:r>
            <a:endParaRPr lang="en-US" altLang="ko-KR" dirty="0"/>
          </a:p>
          <a:p>
            <a:r>
              <a:rPr lang="en-US" altLang="ko-KR" i="1" dirty="0" smtClean="0"/>
              <a:t>action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선택된 요소에 수행될 행위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1484784"/>
            <a:ext cx="482453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$(</a:t>
            </a:r>
            <a:r>
              <a:rPr lang="en-US" altLang="ko-KR" sz="3200" b="1" i="1" dirty="0">
                <a:solidFill>
                  <a:schemeClr val="tx1"/>
                </a:solidFill>
              </a:rPr>
              <a:t>selector</a:t>
            </a:r>
            <a:r>
              <a:rPr lang="en-US" altLang="ko-KR" sz="3200" b="1" dirty="0">
                <a:solidFill>
                  <a:schemeClr val="tx1"/>
                </a:solidFill>
              </a:rPr>
              <a:t>).</a:t>
            </a:r>
            <a:r>
              <a:rPr lang="en-US" altLang="ko-KR" sz="3200" b="1" i="1" dirty="0">
                <a:solidFill>
                  <a:schemeClr val="tx1"/>
                </a:solidFill>
              </a:rPr>
              <a:t>action</a:t>
            </a:r>
            <a:r>
              <a:rPr lang="en-US" altLang="ko-KR" sz="3200" b="1" dirty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</a:t>
            </a:r>
            <a:r>
              <a:rPr lang="ko-KR" altLang="en-US" smtClean="0"/>
              <a:t>시작하기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57881" y="1412776"/>
            <a:ext cx="7828014" cy="3462391"/>
            <a:chOff x="657881" y="1412776"/>
            <a:chExt cx="7828014" cy="34623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81" y="1412776"/>
              <a:ext cx="7828014" cy="346239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835696" y="2708920"/>
              <a:ext cx="5112568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4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</a:t>
            </a:r>
            <a:r>
              <a:rPr lang="ko-KR" altLang="en-US" smtClean="0"/>
              <a:t>이벤트 처리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28806"/>
              </p:ext>
            </p:extLst>
          </p:nvPr>
        </p:nvGraphicFramePr>
        <p:xfrm>
          <a:off x="1252489" y="3284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마우스이벤트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n-lt"/>
                        </a:rPr>
                        <a:t>키보드이벤트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n-lt"/>
                        </a:rPr>
                        <a:t>폼이벤트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click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 keypress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submit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dbclick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keyup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 change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mouseenter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keydown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 f</a:t>
                      </a:r>
                      <a:r>
                        <a:rPr lang="en-US" altLang="ko-KR" sz="1400" dirty="0" smtClean="0">
                          <a:latin typeface="+mn-lt"/>
                        </a:rPr>
                        <a:t>ocus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lt"/>
                        </a:rPr>
                        <a:t> mouseleave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16718"/>
            <a:ext cx="3705225" cy="7937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76453" y="1681526"/>
            <a:ext cx="648072" cy="307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2"/>
            <a:endCxn id="4" idx="0"/>
          </p:cNvCxnSpPr>
          <p:nvPr/>
        </p:nvCxnSpPr>
        <p:spPr>
          <a:xfrm>
            <a:off x="4300489" y="1988839"/>
            <a:ext cx="0" cy="129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0488" y="2924944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일반적인 </a:t>
            </a:r>
            <a:r>
              <a:rPr lang="en-US" altLang="ko-KR" smtClean="0"/>
              <a:t>DOM </a:t>
            </a:r>
            <a:r>
              <a:rPr lang="ko-KR" altLang="en-US" smtClean="0"/>
              <a:t>이벤트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04680" y="1681527"/>
            <a:ext cx="1235471" cy="307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7" idx="0"/>
            <a:endCxn id="20" idx="0"/>
          </p:cNvCxnSpPr>
          <p:nvPr/>
        </p:nvCxnSpPr>
        <p:spPr>
          <a:xfrm rot="16200000" flipH="1">
            <a:off x="4811451" y="1170563"/>
            <a:ext cx="1" cy="1021927"/>
          </a:xfrm>
          <a:prstGeom prst="bentConnector3">
            <a:avLst>
              <a:gd name="adj1" fmla="val -228600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918027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이벤트가 발생했을 때 수행할 내용은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익명함수를 이용하여 작성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1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</a:t>
            </a:r>
            <a:r>
              <a:rPr lang="ko-KR" altLang="en-US" smtClean="0"/>
              <a:t>효과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0072" y="1340768"/>
            <a:ext cx="3295278" cy="4836195"/>
          </a:xfrm>
        </p:spPr>
        <p:txBody>
          <a:bodyPr/>
          <a:lstStyle/>
          <a:p>
            <a:r>
              <a:rPr lang="en-US" altLang="ko-KR" sz="1800" smtClean="0"/>
              <a:t> .show() </a:t>
            </a:r>
          </a:p>
          <a:p>
            <a:pPr lvl="1"/>
            <a:r>
              <a:rPr lang="en-US" altLang="ko-KR" sz="1800" smtClean="0"/>
              <a:t>HTML </a:t>
            </a:r>
            <a:r>
              <a:rPr lang="ko-KR" altLang="en-US" sz="1800" smtClean="0"/>
              <a:t>요소 보이기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.hide() </a:t>
            </a:r>
          </a:p>
          <a:p>
            <a:pPr lvl="1"/>
            <a:r>
              <a:rPr lang="en-US" altLang="ko-KR" sz="1800"/>
              <a:t>HTML </a:t>
            </a:r>
            <a:r>
              <a:rPr lang="ko-KR" altLang="en-US" sz="1800"/>
              <a:t>요소 </a:t>
            </a:r>
            <a:r>
              <a:rPr lang="ko-KR" altLang="en-US" sz="1800" smtClean="0"/>
              <a:t>숨기기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.toggle()</a:t>
            </a:r>
          </a:p>
          <a:p>
            <a:pPr lvl="1"/>
            <a:r>
              <a:rPr lang="en-US" altLang="ko-KR" sz="1800"/>
              <a:t> </a:t>
            </a:r>
            <a:r>
              <a:rPr lang="en-US" altLang="ko-KR" sz="1800" smtClean="0"/>
              <a:t>show()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hide() </a:t>
            </a:r>
            <a:r>
              <a:rPr lang="ko-KR" altLang="en-US" sz="1800" smtClean="0"/>
              <a:t>전환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12481"/>
            <a:ext cx="3816424" cy="3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css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7057" y="1340768"/>
            <a:ext cx="3598293" cy="4836195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값 가져오기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값 설정하기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“)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({“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”:”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“,”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“:”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“})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2251085" cy="2243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1" y="3744110"/>
            <a:ext cx="2228478" cy="222109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619672" y="2492896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5416" y="3105031"/>
            <a:ext cx="426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마우스를 올리면 배경색을 지정된 배경색으로 변경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ko-KR" altLang="en-US" smtClean="0">
                <a:solidFill>
                  <a:srgbClr val="0070C0"/>
                </a:solidFill>
              </a:rPr>
              <a:t>마우스를 내리면 배경색을 흰색으로 변경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5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요소 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94945"/>
              </p:ext>
            </p:extLst>
          </p:nvPr>
        </p:nvGraphicFramePr>
        <p:xfrm>
          <a:off x="611560" y="1340768"/>
          <a:ext cx="804021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320032"/>
                <a:gridCol w="2320032"/>
                <a:gridCol w="23200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요소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폼요소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속성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가져오기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.text()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.html()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.</a:t>
                      </a:r>
                      <a:r>
                        <a:rPr lang="en-US" altLang="ko-KR" sz="1600" baseline="0" dirty="0" err="1" smtClean="0"/>
                        <a:t>v</a:t>
                      </a:r>
                      <a:r>
                        <a:rPr lang="en-US" altLang="ko-KR" sz="1600" dirty="0" err="1" smtClean="0"/>
                        <a:t>al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.attr(“</a:t>
                      </a:r>
                      <a:r>
                        <a:rPr lang="ko-KR" altLang="en-US" sz="1600" smtClean="0"/>
                        <a:t>속성명</a:t>
                      </a:r>
                      <a:r>
                        <a:rPr lang="en-US" altLang="ko-KR" sz="1600" smtClean="0"/>
                        <a:t>”)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설정하기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.text(“</a:t>
                      </a:r>
                      <a:r>
                        <a:rPr lang="ko-KR" altLang="en-US" sz="1600" smtClean="0"/>
                        <a:t>변경내용</a:t>
                      </a:r>
                      <a:r>
                        <a:rPr lang="en-US" altLang="ko-KR" sz="1600" smtClean="0"/>
                        <a:t>”)</a:t>
                      </a:r>
                    </a:p>
                    <a:p>
                      <a:pPr latinLnBrk="1"/>
                      <a:r>
                        <a:rPr lang="en-US" altLang="ko-KR" sz="1600" smtClean="0"/>
                        <a:t> .html(“</a:t>
                      </a:r>
                      <a:r>
                        <a:rPr lang="ko-KR" altLang="en-US" sz="1600" smtClean="0"/>
                        <a:t>변경</a:t>
                      </a:r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코드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baseline="0" dirty="0" err="1" smtClean="0"/>
                        <a:t>v</a:t>
                      </a:r>
                      <a:r>
                        <a:rPr lang="en-US" altLang="ko-KR" sz="1600" dirty="0" err="1" smtClean="0"/>
                        <a:t>al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ko-KR" altLang="en-US" sz="1600" dirty="0" err="1" smtClean="0"/>
                        <a:t>변경값</a:t>
                      </a:r>
                      <a:r>
                        <a:rPr lang="en-US" altLang="ko-KR" sz="1600" dirty="0" smtClean="0"/>
                        <a:t>”)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err="1" smtClean="0"/>
                        <a:t>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ko-KR" altLang="en-US" sz="1600" dirty="0" err="1" smtClean="0"/>
                        <a:t>속성명</a:t>
                      </a:r>
                      <a:r>
                        <a:rPr lang="en-US" altLang="ko-KR" sz="1600" dirty="0" smtClean="0"/>
                        <a:t>”,”</a:t>
                      </a:r>
                      <a:r>
                        <a:rPr lang="ko-KR" altLang="en-US" sz="1600" dirty="0" smtClean="0"/>
                        <a:t>속성값</a:t>
                      </a:r>
                      <a:r>
                        <a:rPr lang="en-US" altLang="ko-KR" sz="1600" dirty="0" smtClean="0"/>
                        <a:t>＂)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73038"/>
            <a:ext cx="2926655" cy="14741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81" y="3239711"/>
            <a:ext cx="2606047" cy="27095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35" y="3239711"/>
            <a:ext cx="2606048" cy="270956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004048" y="5013176"/>
            <a:ext cx="2016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1595" y="502834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Change</a:t>
            </a:r>
            <a:r>
              <a:rPr lang="ko-KR" altLang="en-US" smtClean="0">
                <a:solidFill>
                  <a:srgbClr val="0070C0"/>
                </a:solidFill>
              </a:rPr>
              <a:t>이벤트</a:t>
            </a:r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164288" y="4437112"/>
            <a:ext cx="72008" cy="5040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236296" y="4747205"/>
            <a:ext cx="288032" cy="193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0589" y="4169186"/>
            <a:ext cx="15704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92D050"/>
                </a:solidFill>
              </a:rPr>
              <a:t>#img1</a:t>
            </a:r>
            <a:r>
              <a:rPr lang="ko-KR" altLang="en-US" sz="1200" smtClean="0">
                <a:solidFill>
                  <a:srgbClr val="92D050"/>
                </a:solidFill>
              </a:rPr>
              <a:t>의 </a:t>
            </a:r>
            <a:r>
              <a:rPr lang="en-US" altLang="ko-KR" sz="1200" smtClean="0">
                <a:solidFill>
                  <a:srgbClr val="92D050"/>
                </a:solidFill>
              </a:rPr>
              <a:t>src</a:t>
            </a:r>
            <a:r>
              <a:rPr lang="ko-KR" altLang="en-US" sz="1200" smtClean="0">
                <a:solidFill>
                  <a:srgbClr val="92D050"/>
                </a:solidFill>
              </a:rPr>
              <a:t>속성</a:t>
            </a:r>
            <a:endParaRPr lang="en-US" altLang="ko-KR" sz="1200" smtClean="0">
              <a:solidFill>
                <a:srgbClr val="92D050"/>
              </a:solidFill>
            </a:endParaRPr>
          </a:p>
          <a:p>
            <a:r>
              <a:rPr lang="en-US" altLang="ko-KR" sz="1200" smtClean="0">
                <a:solidFill>
                  <a:srgbClr val="92D050"/>
                </a:solidFill>
              </a:rPr>
              <a:t>#a1</a:t>
            </a:r>
            <a:r>
              <a:rPr lang="ko-KR" altLang="en-US" sz="1200" smtClean="0">
                <a:solidFill>
                  <a:srgbClr val="92D050"/>
                </a:solidFill>
              </a:rPr>
              <a:t>의 </a:t>
            </a:r>
            <a:r>
              <a:rPr lang="en-US" altLang="ko-KR" sz="1200" smtClean="0">
                <a:solidFill>
                  <a:srgbClr val="92D050"/>
                </a:solidFill>
              </a:rPr>
              <a:t>href</a:t>
            </a:r>
            <a:r>
              <a:rPr lang="ko-KR" altLang="en-US" sz="1200" smtClean="0">
                <a:solidFill>
                  <a:srgbClr val="92D050"/>
                </a:solidFill>
              </a:rPr>
              <a:t>속성변경</a:t>
            </a:r>
            <a:endParaRPr lang="ko-KR" altLang="en-US" sz="120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46551" y="4802668"/>
            <a:ext cx="10438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FFC000"/>
                </a:solidFill>
              </a:rPr>
              <a:t>#p </a:t>
            </a:r>
            <a:r>
              <a:rPr lang="ko-KR" altLang="en-US" sz="1200" smtClean="0">
                <a:solidFill>
                  <a:srgbClr val="FFC000"/>
                </a:solidFill>
              </a:rPr>
              <a:t>내용변경</a:t>
            </a:r>
            <a:endParaRPr lang="ko-KR" altLang="en-US" sz="1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8016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14117</TotalTime>
  <Words>315</Words>
  <Application>Microsoft Office PowerPoint</Application>
  <PresentationFormat>화면 슬라이드 쇼(4:3)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1_디자인 사용자 지정</vt:lpstr>
      <vt:lpstr>2_디자인 사용자 지정</vt:lpstr>
      <vt:lpstr>jQuery</vt:lpstr>
      <vt:lpstr>해결문제</vt:lpstr>
      <vt:lpstr> jQuery</vt:lpstr>
      <vt:lpstr>jQuery Syntax</vt:lpstr>
      <vt:lpstr>jQuery 시작하기</vt:lpstr>
      <vt:lpstr>jQuery 이벤트 처리</vt:lpstr>
      <vt:lpstr>jQuery 효과</vt:lpstr>
      <vt:lpstr>jQuery css </vt:lpstr>
      <vt:lpstr>HTML 요소 </vt:lpstr>
      <vt:lpstr>응용 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1505</cp:revision>
  <dcterms:created xsi:type="dcterms:W3CDTF">2010-05-06T06:35:17Z</dcterms:created>
  <dcterms:modified xsi:type="dcterms:W3CDTF">2018-12-10T06:34:39Z</dcterms:modified>
</cp:coreProperties>
</file>