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9"/>
  </p:notesMasterIdLst>
  <p:sldIdLst>
    <p:sldId id="256" r:id="rId3"/>
    <p:sldId id="257" r:id="rId4"/>
    <p:sldId id="268" r:id="rId5"/>
    <p:sldId id="270" r:id="rId6"/>
    <p:sldId id="269" r:id="rId7"/>
    <p:sldId id="267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E31"/>
    <a:srgbClr val="4F9818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630" autoAdjust="0"/>
  </p:normalViewPr>
  <p:slideViewPr>
    <p:cSldViewPr>
      <p:cViewPr varScale="1">
        <p:scale>
          <a:sx n="87" d="100"/>
          <a:sy n="87" d="100"/>
        </p:scale>
        <p:origin x="-1507" y="-82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5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3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6775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1864826"/>
            <a:ext cx="7524003" cy="3993971"/>
          </a:xfrm>
        </p:spPr>
        <p:txBody>
          <a:bodyPr anchor="t" anchorCtr="0"/>
          <a:lstStyle>
            <a:lvl1pPr>
              <a:defRPr sz="2800" b="1">
                <a:solidFill>
                  <a:srgbClr val="FFC000"/>
                </a:solidFill>
              </a:defRPr>
            </a:lvl1pPr>
            <a:lvl2pPr>
              <a:defRPr sz="2000" b="1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646331"/>
          </a:xfrm>
        </p:spPr>
        <p:txBody>
          <a:bodyPr/>
          <a:lstStyle/>
          <a:p>
            <a:r>
              <a:rPr lang="en-US" altLang="ko-KR" sz="3600" smtClean="0"/>
              <a:t>jQuery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1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73" y="1340768"/>
            <a:ext cx="2883403" cy="42567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40768"/>
            <a:ext cx="2962547" cy="4256712"/>
          </a:xfrm>
          <a:prstGeom prst="rect">
            <a:avLst/>
          </a:prstGeom>
        </p:spPr>
      </p:pic>
      <p:sp>
        <p:nvSpPr>
          <p:cNvPr id="33" name="오른쪽 중괄호 32"/>
          <p:cNvSpPr/>
          <p:nvPr/>
        </p:nvSpPr>
        <p:spPr>
          <a:xfrm>
            <a:off x="3563888" y="2420888"/>
            <a:ext cx="144016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1475656" y="2420888"/>
            <a:ext cx="144016" cy="12241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779912" y="3068960"/>
            <a:ext cx="1224136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0110" y="3632812"/>
            <a:ext cx="17459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선택한 주사위 표시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38841" y="3940589"/>
            <a:ext cx="19255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70C0"/>
                </a:solidFill>
              </a:rPr>
              <a:t>랜덤으로 주사위 선택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77339" y="5434154"/>
            <a:ext cx="246413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0070C0"/>
                </a:solidFill>
              </a:rPr>
              <a:t>결과를 표시하고</a:t>
            </a:r>
            <a:endParaRPr lang="en-US" altLang="ko-KR" smtClean="0">
              <a:solidFill>
                <a:srgbClr val="0070C0"/>
              </a:solidFill>
            </a:endParaRPr>
          </a:p>
          <a:p>
            <a:pPr algn="ctr"/>
            <a:r>
              <a:rPr lang="ko-KR" altLang="en-US" smtClean="0">
                <a:solidFill>
                  <a:srgbClr val="0070C0"/>
                </a:solidFill>
              </a:rPr>
              <a:t>전체회수와 맞춘회수를 표시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지역변수와 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전역변수</a:t>
            </a:r>
            <a:endParaRPr lang="en-US" altLang="ko-KR" smtClean="0"/>
          </a:p>
          <a:p>
            <a:pPr lvl="1"/>
            <a:r>
              <a:rPr lang="ko-KR" altLang="en-US" smtClean="0"/>
              <a:t>함수에 </a:t>
            </a:r>
            <a:r>
              <a:rPr lang="ko-KR" altLang="en-US"/>
              <a:t>선언된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프로그램 </a:t>
            </a:r>
            <a:r>
              <a:rPr lang="ko-KR" altLang="en-US"/>
              <a:t>전체에서 접근할 수 </a:t>
            </a:r>
            <a:r>
              <a:rPr lang="ko-KR" altLang="en-US" smtClean="0"/>
              <a:t>있는 변수</a:t>
            </a:r>
            <a:endParaRPr lang="en-US" altLang="ko-KR"/>
          </a:p>
          <a:p>
            <a:endParaRPr lang="en-US" altLang="ko-KR"/>
          </a:p>
          <a:p>
            <a:r>
              <a:rPr lang="ko-KR" altLang="en-US" smtClean="0"/>
              <a:t>지역변수</a:t>
            </a:r>
            <a:endParaRPr lang="en-US" altLang="ko-KR" smtClean="0"/>
          </a:p>
          <a:p>
            <a:pPr lvl="1"/>
            <a:r>
              <a:rPr lang="ko-KR" altLang="en-US" smtClean="0"/>
              <a:t>함수에 </a:t>
            </a:r>
            <a:r>
              <a:rPr lang="ko-KR" altLang="en-US"/>
              <a:t>선언된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함수가 </a:t>
            </a:r>
            <a:r>
              <a:rPr lang="ko-KR" altLang="en-US"/>
              <a:t>실행되면 만들어지고 함수가 종료되면 소멸하는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다른 함수에서 사용할 수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문자열 속성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smtClean="0"/>
              <a:t>length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문자열 길이 반환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. </a:t>
            </a:r>
            <a:r>
              <a:rPr lang="en-US" altLang="ko-KR" dirty="0" err="1"/>
              <a:t>charAt</a:t>
            </a:r>
            <a:r>
              <a:rPr lang="en-US" altLang="ko-KR" dirty="0"/>
              <a:t>(index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해당위치의 문자 반환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. </a:t>
            </a:r>
            <a:r>
              <a:rPr lang="en-US" altLang="ko-KR" dirty="0" err="1"/>
              <a:t>indexOf</a:t>
            </a:r>
            <a:r>
              <a:rPr lang="en-US" altLang="ko-KR" dirty="0"/>
              <a:t>(</a:t>
            </a:r>
            <a:r>
              <a:rPr lang="en-US" altLang="ko-KR" dirty="0" err="1"/>
              <a:t>subString</a:t>
            </a:r>
            <a:r>
              <a:rPr lang="en-US" altLang="ko-KR" dirty="0"/>
              <a:t>[, </a:t>
            </a:r>
            <a:r>
              <a:rPr lang="en-US" altLang="ko-KR" dirty="0" err="1"/>
              <a:t>startIndex</a:t>
            </a:r>
            <a:r>
              <a:rPr lang="en-US" altLang="ko-KR" dirty="0" smtClean="0"/>
              <a:t>])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검색할 문자열의 위치 반환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검색을 시작할 인덱스를 생략하면 문자열의 처음부터 검색을 시작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.replace(</a:t>
            </a:r>
            <a:r>
              <a:rPr lang="en-US" altLang="ko-KR" dirty="0" err="1" smtClean="0"/>
              <a:t>rgExp</a:t>
            </a:r>
            <a:r>
              <a:rPr lang="en-US" altLang="ko-KR" dirty="0"/>
              <a:t>, </a:t>
            </a:r>
            <a:r>
              <a:rPr lang="en-US" altLang="ko-KR" dirty="0" err="1"/>
              <a:t>replaceText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첫번째인수의</a:t>
            </a:r>
            <a:r>
              <a:rPr lang="ko-KR" altLang="en-US" dirty="0"/>
              <a:t> 문자열을 </a:t>
            </a:r>
            <a:r>
              <a:rPr lang="ko-KR" altLang="en-US" dirty="0" err="1"/>
              <a:t>두번째인수</a:t>
            </a:r>
            <a:r>
              <a:rPr lang="ko-KR" altLang="en-US" dirty="0"/>
              <a:t> 문자열로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substr</a:t>
            </a:r>
            <a:r>
              <a:rPr lang="en-US" altLang="ko-KR" dirty="0"/>
              <a:t>(start [, length ])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첫번째인수인</a:t>
            </a:r>
            <a:r>
              <a:rPr lang="ko-KR" altLang="en-US" dirty="0"/>
              <a:t> 시작위치에서 지정한 길이만큼 문자열을 반환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길이를 생략하면 지정한 위치의 문자만 가져옴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시작을 나타내는 </a:t>
            </a:r>
            <a:r>
              <a:rPr lang="en-US" altLang="ko-KR" dirty="0"/>
              <a:t>0</a:t>
            </a:r>
            <a:r>
              <a:rPr lang="ko-KR" altLang="en-US" dirty="0"/>
              <a:t>부터 시작하는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. substring(start [, end])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end</a:t>
            </a:r>
            <a:r>
              <a:rPr lang="ko-KR" altLang="en-US" dirty="0"/>
              <a:t>까지</a:t>
            </a:r>
            <a:r>
              <a:rPr lang="en-US" altLang="ko-KR" dirty="0"/>
              <a:t>(end</a:t>
            </a:r>
            <a:r>
              <a:rPr lang="ko-KR" altLang="en-US" dirty="0"/>
              <a:t>는 포함 안 함</a:t>
            </a:r>
            <a:r>
              <a:rPr lang="en-US" altLang="ko-KR" dirty="0"/>
              <a:t>) </a:t>
            </a:r>
            <a:r>
              <a:rPr lang="ko-KR" altLang="en-US" dirty="0"/>
              <a:t>부분 문자열을 포함하는 문자열을 반환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end</a:t>
            </a:r>
            <a:r>
              <a:rPr lang="ko-KR" altLang="en-US" dirty="0"/>
              <a:t>가 생략된 경우 </a:t>
            </a:r>
            <a:r>
              <a:rPr lang="en-US" altLang="ko-KR" dirty="0"/>
              <a:t>start</a:t>
            </a:r>
            <a:r>
              <a:rPr lang="ko-KR" altLang="en-US" dirty="0"/>
              <a:t>에서 원래 문자열 마지막까지의 문자가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.split(separator)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지정된 구분 기호를 사용하여 문자열을 부분 문자열로 분할하고 배열로 반환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선택된 그림의 숫자 찾기</a:t>
            </a:r>
            <a:r>
              <a:rPr lang="en-US" altLang="ko-KR" smtClean="0"/>
              <a:t>-</a:t>
            </a:r>
            <a:r>
              <a:rPr lang="ko-KR" altLang="en-US" smtClean="0"/>
              <a:t>문자열함수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83568" y="1412776"/>
            <a:ext cx="8321133" cy="4509807"/>
            <a:chOff x="683568" y="1412776"/>
            <a:chExt cx="8321133" cy="45098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412776"/>
              <a:ext cx="2962547" cy="425671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67744" y="2420888"/>
              <a:ext cx="648072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45783" y="2429018"/>
              <a:ext cx="3325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70C0"/>
                  </a:solidFill>
                </a:rPr>
                <a:t>1.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선택한 </a:t>
              </a:r>
              <a:r>
                <a:rPr lang="en-US" altLang="ko-KR" dirty="0" smtClean="0">
                  <a:solidFill>
                    <a:srgbClr val="0070C0"/>
                  </a:solidFill>
                </a:rPr>
                <a:t>&lt;</a:t>
              </a:r>
              <a:r>
                <a:rPr lang="en-US" altLang="ko-KR" dirty="0" err="1" smtClean="0">
                  <a:solidFill>
                    <a:srgbClr val="0070C0"/>
                  </a:solidFill>
                </a:rPr>
                <a:t>img</a:t>
              </a:r>
              <a:r>
                <a:rPr lang="en-US" altLang="ko-KR" dirty="0" smtClean="0">
                  <a:solidFill>
                    <a:srgbClr val="0070C0"/>
                  </a:solidFill>
                </a:rPr>
                <a:t>&gt;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요소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dirty="0" err="1" smtClean="0">
                  <a:solidFill>
                    <a:srgbClr val="0070C0"/>
                  </a:solidFill>
                </a:rPr>
                <a:t>src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속성 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가져오기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915816" y="2744924"/>
              <a:ext cx="273418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29283" y="2744924"/>
              <a:ext cx="2653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altLang="ko-KR">
                  <a:solidFill>
                    <a:srgbClr val="FF0000"/>
                  </a:solidFill>
                </a:rPr>
                <a:t>var nsrc = $(this).attr("src") ;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38955" y="2582906"/>
              <a:ext cx="1361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“./img/3.png”</a:t>
              </a:r>
              <a:endParaRPr lang="ko-KR" altLang="en-US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5926835" y="2890683"/>
              <a:ext cx="17021" cy="13304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90505" y="3418602"/>
              <a:ext cx="2013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70C0"/>
                  </a:solidFill>
                </a:rPr>
                <a:t>2.</a:t>
              </a:r>
              <a:r>
                <a:rPr lang="ko-KR" altLang="en-US" smtClean="0">
                  <a:solidFill>
                    <a:srgbClr val="0070C0"/>
                  </a:solidFill>
                </a:rPr>
                <a:t>위치정보를 제외하고</a:t>
              </a:r>
              <a:endParaRPr lang="en-US" altLang="ko-KR" smtClean="0">
                <a:solidFill>
                  <a:srgbClr val="0070C0"/>
                </a:solidFill>
              </a:endParaRPr>
            </a:p>
            <a:p>
              <a:r>
                <a:rPr lang="ko-KR" altLang="en-US" smtClean="0">
                  <a:solidFill>
                    <a:srgbClr val="0070C0"/>
                  </a:solidFill>
                </a:rPr>
                <a:t>파일명만 가져오기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43856" y="3445260"/>
              <a:ext cx="28942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nsrc = nsrc.replace("./img/","");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9792" y="4289611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“3.png”</a:t>
              </a:r>
              <a:endParaRPr lang="ko-KR" altLang="en-US"/>
            </a:p>
          </p:txBody>
        </p:sp>
        <p:cxnSp>
          <p:nvCxnSpPr>
            <p:cNvPr id="24" name="직선 화살표 연결선 23"/>
            <p:cNvCxnSpPr>
              <a:stCxn id="22" idx="2"/>
            </p:cNvCxnSpPr>
            <p:nvPr/>
          </p:nvCxnSpPr>
          <p:spPr>
            <a:xfrm flipH="1">
              <a:off x="5943856" y="4597388"/>
              <a:ext cx="5282" cy="9918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99425" y="561480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89097" y="4936809"/>
              <a:ext cx="283776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var n = parseInt(nsrc.substr(0));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9733" y="5051044"/>
              <a:ext cx="2255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70C0"/>
                  </a:solidFill>
                </a:rPr>
                <a:t>3.</a:t>
              </a:r>
              <a:r>
                <a:rPr lang="ko-KR" altLang="en-US" smtClean="0">
                  <a:solidFill>
                    <a:srgbClr val="0070C0"/>
                  </a:solidFill>
                </a:rPr>
                <a:t>첫번째 글자를 가져와서</a:t>
              </a:r>
              <a:r>
                <a:rPr lang="en-US" altLang="ko-KR" smtClean="0">
                  <a:solidFill>
                    <a:srgbClr val="0070C0"/>
                  </a:solidFill>
                </a:rPr>
                <a:t/>
              </a:r>
              <a:br>
                <a:rPr lang="en-US" altLang="ko-KR" smtClean="0">
                  <a:solidFill>
                    <a:srgbClr val="0070C0"/>
                  </a:solidFill>
                </a:rPr>
              </a:br>
              <a:r>
                <a:rPr lang="ko-KR" altLang="en-US" smtClean="0">
                  <a:solidFill>
                    <a:srgbClr val="0070C0"/>
                  </a:solidFill>
                </a:rPr>
                <a:t>숫자로 변환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82445" y="5340750"/>
              <a:ext cx="33222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var n = parseInt(nsrc.substring(0,1));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81249" y="5127062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or</a:t>
              </a: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89097" y="4522720"/>
              <a:ext cx="30156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var n = </a:t>
              </a:r>
              <a:r>
                <a:rPr lang="ko-KR" altLang="en-US" smtClean="0">
                  <a:solidFill>
                    <a:srgbClr val="FF0000"/>
                  </a:solidFill>
                </a:rPr>
                <a:t>parseInt(nsrc.</a:t>
              </a:r>
              <a:r>
                <a:rPr lang="en-US" altLang="ko-KR" smtClean="0">
                  <a:solidFill>
                    <a:srgbClr val="FF0000"/>
                  </a:solidFill>
                </a:rPr>
                <a:t>charAt</a:t>
              </a:r>
              <a:r>
                <a:rPr lang="ko-KR" altLang="en-US" smtClean="0">
                  <a:solidFill>
                    <a:srgbClr val="FF0000"/>
                  </a:solidFill>
                </a:rPr>
                <a:t>(0</a:t>
              </a:r>
              <a:r>
                <a:rPr lang="ko-KR" altLang="en-US">
                  <a:solidFill>
                    <a:srgbClr val="FF0000"/>
                  </a:solidFill>
                </a:rPr>
                <a:t>));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81249" y="4712973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or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99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1268760"/>
            <a:ext cx="3895618" cy="235449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가위바위보 그림 선택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선택한 그림이 표시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랜덤으로 컴퓨터의 그림이 표시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결과를 표시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smtClean="0"/>
              <a:t>전체 게임횟수와 이긴횟수 및 승률을 표시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소수점 </a:t>
            </a:r>
            <a:r>
              <a:rPr lang="en-US" altLang="ko-KR" smtClean="0"/>
              <a:t>2</a:t>
            </a:r>
            <a:r>
              <a:rPr lang="ko-KR" altLang="en-US" smtClean="0"/>
              <a:t>째자리 표시 </a:t>
            </a:r>
            <a:r>
              <a:rPr lang="en-US" altLang="ko-KR" smtClean="0"/>
              <a:t>.toFixed(2)</a:t>
            </a:r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3915045"/>
            <a:ext cx="1872208" cy="24379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1268760"/>
            <a:ext cx="1873822" cy="24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411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12113</TotalTime>
  <Words>243</Words>
  <Application>Microsoft Office PowerPoint</Application>
  <PresentationFormat>화면 슬라이드 쇼(4:3)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1_디자인 사용자 지정</vt:lpstr>
      <vt:lpstr>2_디자인 사용자 지정</vt:lpstr>
      <vt:lpstr>jQuery</vt:lpstr>
      <vt:lpstr>해결문제</vt:lpstr>
      <vt:lpstr>지역변수와 전역변수</vt:lpstr>
      <vt:lpstr>자바스크립트 문자열 속성/ 메소드 </vt:lpstr>
      <vt:lpstr>선택된 그림의 숫자 찾기-문자열함수</vt:lpstr>
      <vt:lpstr>응용 문제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1503</cp:revision>
  <dcterms:created xsi:type="dcterms:W3CDTF">2010-05-06T06:35:17Z</dcterms:created>
  <dcterms:modified xsi:type="dcterms:W3CDTF">2018-12-10T16:33:12Z</dcterms:modified>
</cp:coreProperties>
</file>