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4"/>
  </p:notesMasterIdLst>
  <p:sldIdLst>
    <p:sldId id="256" r:id="rId3"/>
    <p:sldId id="257" r:id="rId4"/>
    <p:sldId id="259" r:id="rId5"/>
    <p:sldId id="258" r:id="rId6"/>
    <p:sldId id="260" r:id="rId7"/>
    <p:sldId id="261" r:id="rId8"/>
    <p:sldId id="269" r:id="rId9"/>
    <p:sldId id="270" r:id="rId10"/>
    <p:sldId id="271" r:id="rId11"/>
    <p:sldId id="272" r:id="rId12"/>
    <p:sldId id="263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E31"/>
    <a:srgbClr val="4F9818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5630" autoAdjust="0"/>
  </p:normalViewPr>
  <p:slideViewPr>
    <p:cSldViewPr>
      <p:cViewPr>
        <p:scale>
          <a:sx n="91" d="100"/>
          <a:sy n="91" d="100"/>
        </p:scale>
        <p:origin x="-1493" y="-58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odejs.org/ko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(Firebase)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Hosting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344816" cy="263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56992"/>
            <a:ext cx="4313684" cy="28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92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Firebase</a:t>
            </a:r>
            <a:r>
              <a:rPr lang="ko-KR" altLang="en-US" dirty="0" smtClean="0"/>
              <a:t> </a:t>
            </a:r>
            <a:r>
              <a:rPr lang="en-US" altLang="ko-KR" dirty="0" smtClean="0"/>
              <a:t>CLI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1999" y="6051153"/>
            <a:ext cx="3953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https://firebase.google.com/docs/cli/?hl=ko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76" y="1052736"/>
            <a:ext cx="4616177" cy="281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78" y="4077072"/>
            <a:ext cx="4631469" cy="155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73689" y="1412776"/>
            <a:ext cx="2394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버전확인 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: firebase -V</a:t>
            </a:r>
            <a:endParaRPr lang="ko-KR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51" y="4253271"/>
            <a:ext cx="3616181" cy="138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292080" y="530120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en-US" altLang="ko-KR" dirty="0" smtClean="0"/>
              <a:t>(Firebase)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64807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 웹과 </a:t>
            </a:r>
            <a:r>
              <a:rPr lang="ko-KR" altLang="en-US" dirty="0" err="1"/>
              <a:t>모바일</a:t>
            </a:r>
            <a:r>
              <a:rPr lang="en-US" altLang="ko-KR" dirty="0"/>
              <a:t>(Android, IOS) </a:t>
            </a:r>
            <a:r>
              <a:rPr lang="ko-KR" altLang="en-US" dirty="0"/>
              <a:t>개발에 필요한 기능을 제공하는 </a:t>
            </a:r>
            <a:r>
              <a:rPr lang="en-US" altLang="ko-KR" dirty="0"/>
              <a:t>BaaS(</a:t>
            </a:r>
            <a:r>
              <a:rPr lang="en-US" altLang="ko-KR" dirty="0" err="1"/>
              <a:t>BackEnd</a:t>
            </a:r>
            <a:r>
              <a:rPr lang="en-US" altLang="ko-KR" dirty="0"/>
              <a:t> as a Service</a:t>
            </a:r>
            <a:r>
              <a:rPr lang="en-US" altLang="ko-KR" dirty="0" smtClean="0"/>
              <a:t>)</a:t>
            </a:r>
            <a:r>
              <a:rPr lang="ko-KR" altLang="en-US" dirty="0"/>
              <a:t> 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1988840"/>
            <a:ext cx="6120680" cy="4242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6309320"/>
            <a:ext cx="3906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출처</a:t>
            </a:r>
            <a:r>
              <a:rPr lang="en-US" altLang="ko-KR" sz="800" dirty="0" smtClean="0"/>
              <a:t>: https</a:t>
            </a:r>
            <a:r>
              <a:rPr lang="en-US" altLang="ko-KR" sz="800" dirty="0"/>
              <a:t>://academy.realm.io/kr/posts/firebase-as-a-real-mobile-backend/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96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https://nodejs.org/ko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프로젝트와 연결시킬 폴더 작성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51" y="1412776"/>
            <a:ext cx="370224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7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1"/>
            <a:ext cx="351411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Firebase</a:t>
            </a:r>
            <a:r>
              <a:rPr lang="ko-KR" altLang="en-US" dirty="0" smtClean="0"/>
              <a:t> 환경설정하기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165618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hlinkClick r:id="rId3"/>
              </a:rPr>
              <a:t>https://firebase.google.com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계정으로 로그인</a:t>
            </a:r>
            <a:endParaRPr lang="en-US" altLang="ko-KR" dirty="0" smtClean="0"/>
          </a:p>
          <a:p>
            <a:r>
              <a:rPr lang="en-US" altLang="ko-KR" dirty="0" smtClean="0"/>
              <a:t>Console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106242" y="3356298"/>
            <a:ext cx="39375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75998"/>
            <a:ext cx="3528392" cy="260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812360" y="3356298"/>
            <a:ext cx="39375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572000" y="429309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18837"/>
            <a:ext cx="8064724" cy="1200329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프로젝트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9" y="1340768"/>
            <a:ext cx="341834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40768"/>
            <a:ext cx="341834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067944" y="249289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770" y="4077072"/>
            <a:ext cx="341834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5796136" y="3717032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4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Hosting-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02" y="1052736"/>
            <a:ext cx="39941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02" y="4221088"/>
            <a:ext cx="320469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089372"/>
            <a:ext cx="1655999" cy="265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860032" y="223723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11" y="4231649"/>
            <a:ext cx="4117629" cy="2153449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851920" y="514449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8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Hosting-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1124744"/>
            <a:ext cx="3764811" cy="253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1655999" cy="265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644008" y="2276872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6258307" y="1772816"/>
            <a:ext cx="28803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05064"/>
            <a:ext cx="3850835" cy="230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13157" y="3257288"/>
            <a:ext cx="294824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프로젝트와 연결시킬 폴더</a:t>
            </a:r>
            <a:r>
              <a:rPr lang="ko-KR" altLang="en-US" dirty="0" smtClean="0"/>
              <a:t> 이동 후</a:t>
            </a:r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irebase 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02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Hosting-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init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1124744"/>
            <a:ext cx="3764811" cy="253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499992" y="227687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089770"/>
            <a:ext cx="3739888" cy="226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91764" y="3140968"/>
            <a:ext cx="28857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필요한 서비스 </a:t>
            </a:r>
            <a:r>
              <a:rPr lang="ko-KR" altLang="en-US" dirty="0" err="1" smtClean="0"/>
              <a:t>스페이스바로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32" y="3573016"/>
            <a:ext cx="368580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56176" y="5301208"/>
            <a:ext cx="132440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프로젝트 선택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4" y="3912347"/>
            <a:ext cx="3764811" cy="277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오른쪽 화살표 18"/>
          <p:cNvSpPr/>
          <p:nvPr/>
        </p:nvSpPr>
        <p:spPr>
          <a:xfrm rot="10800000">
            <a:off x="4611856" y="463527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73570" y="5608985"/>
            <a:ext cx="1162326" cy="340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Hosting-</a:t>
            </a:r>
            <a:r>
              <a:rPr lang="ko-KR" altLang="en-US" dirty="0"/>
              <a:t>배포</a:t>
            </a:r>
            <a:r>
              <a:rPr lang="en-US" altLang="ko-KR" dirty="0" smtClean="0"/>
              <a:t>-deploy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42764"/>
            <a:ext cx="4446687" cy="14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9337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7" y="1321023"/>
            <a:ext cx="2962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Public </a:t>
            </a:r>
            <a:r>
              <a:rPr lang="ko-KR" altLang="en-US" dirty="0" smtClean="0"/>
              <a:t>폴더에 작성한 파일 복사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4094"/>
            <a:ext cx="5978755" cy="282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2282" y="3233824"/>
            <a:ext cx="1717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f</a:t>
            </a:r>
            <a:r>
              <a:rPr lang="en-US" altLang="ko-KR" dirty="0" smtClean="0"/>
              <a:t>irebase deploy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07503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9837</TotalTime>
  <Words>87</Words>
  <Application>Microsoft Office PowerPoint</Application>
  <PresentationFormat>화면 슬라이드 쇼(4:3)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1_디자인 사용자 지정</vt:lpstr>
      <vt:lpstr>2_디자인 사용자 지정</vt:lpstr>
      <vt:lpstr>파이어베이스 (Firebase)</vt:lpstr>
      <vt:lpstr>파이어베이스(Firebase)</vt:lpstr>
      <vt:lpstr>사전환경</vt:lpstr>
      <vt:lpstr>Firebase 환경설정하기</vt:lpstr>
      <vt:lpstr> 프로젝트 생성</vt:lpstr>
      <vt:lpstr>Hosting-설치 </vt:lpstr>
      <vt:lpstr>Hosting-배포</vt:lpstr>
      <vt:lpstr>Hosting-배포-init</vt:lpstr>
      <vt:lpstr>Hosting-배포-deploy</vt:lpstr>
      <vt:lpstr>Hosting</vt:lpstr>
      <vt:lpstr>Firebase CLI 명령</vt:lpstr>
    </vt:vector>
  </TitlesOfParts>
  <Company>(주)지커뮤니케이션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Windows 사용자</cp:lastModifiedBy>
  <cp:revision>1467</cp:revision>
  <dcterms:created xsi:type="dcterms:W3CDTF">2010-05-06T06:35:17Z</dcterms:created>
  <dcterms:modified xsi:type="dcterms:W3CDTF">2019-04-09T06:27:11Z</dcterms:modified>
</cp:coreProperties>
</file>