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8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6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7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2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8C7F-16A4-4394-8EA4-2A694926051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514BF-5E98-44D7-9C11-EA4CCC33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Statement ( If…Else 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Statement </a:t>
            </a:r>
            <a:r>
              <a:rPr lang="en-US" b="1" dirty="0" smtClean="0"/>
              <a:t>If…</a:t>
            </a:r>
            <a:r>
              <a:rPr lang="en-US" b="1" dirty="0" err="1" smtClean="0"/>
              <a:t>Elseif</a:t>
            </a:r>
            <a:r>
              <a:rPr lang="en-US" b="1" dirty="0" smtClean="0"/>
              <a:t>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i="1" dirty="0"/>
              <a:t>If.. </a:t>
            </a:r>
            <a:r>
              <a:rPr lang="en-US" i="1" dirty="0" err="1"/>
              <a:t>Elseif</a:t>
            </a:r>
            <a:r>
              <a:rPr lang="en-US" i="1" dirty="0"/>
              <a:t>…Else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  <a:p>
            <a:r>
              <a:rPr lang="en-US" i="1" u="sng" dirty="0"/>
              <a:t>Syntax :</a:t>
            </a:r>
            <a:endParaRPr lang="en-US" dirty="0"/>
          </a:p>
          <a:p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/>
              <a:t>code to be executed if condition is true;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elseif</a:t>
            </a:r>
            <a:r>
              <a:rPr lang="en-US" dirty="0"/>
              <a:t> (</a:t>
            </a:r>
            <a:r>
              <a:rPr lang="en-US" i="1" dirty="0"/>
              <a:t>condition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/>
              <a:t>code to be executed if condition is true;</a:t>
            </a:r>
            <a:br>
              <a:rPr lang="en-US" i="1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i="1" dirty="0"/>
              <a:t>code to be executed if condition is false;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dirty="0" err="1"/>
              <a:t>Contoh</a:t>
            </a:r>
            <a:r>
              <a:rPr lang="en-US" b="1" i="1" dirty="0"/>
              <a:t> :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“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pekan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!”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 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Jumat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“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!”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“Have a nice day!”:</a:t>
            </a:r>
          </a:p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$d=date(“D”);</a:t>
            </a:r>
            <a:br>
              <a:rPr lang="en-US" dirty="0"/>
            </a:br>
            <a:r>
              <a:rPr lang="en-US" dirty="0"/>
              <a:t>if ($d==”Fri”)</a:t>
            </a:r>
            <a:br>
              <a:rPr lang="en-US" dirty="0"/>
            </a:br>
            <a:r>
              <a:rPr lang="en-US" dirty="0"/>
              <a:t>echo “Have a nice weekend!”;</a:t>
            </a:r>
            <a:br>
              <a:rPr lang="en-US" dirty="0"/>
            </a:br>
            <a:r>
              <a:rPr lang="en-US" dirty="0" err="1"/>
              <a:t>elseif</a:t>
            </a:r>
            <a:r>
              <a:rPr lang="en-US" dirty="0"/>
              <a:t> ($d==”Sun”)</a:t>
            </a:r>
            <a:br>
              <a:rPr lang="en-US" dirty="0"/>
            </a:br>
            <a:r>
              <a:rPr lang="en-US" dirty="0"/>
              <a:t>echo “Have a nice Sunday!”;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echo “Have a nice day!”;</a:t>
            </a:r>
            <a:br>
              <a:rPr lang="en-US" dirty="0"/>
            </a:b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8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3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5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bersyarat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if statement</a:t>
            </a:r>
            <a:r>
              <a:rPr lang="en-US" dirty="0"/>
              <a:t> –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if…else statement</a:t>
            </a:r>
            <a:r>
              <a:rPr lang="en-US" dirty="0"/>
              <a:t> -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lain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if…else if….else statement</a:t>
            </a:r>
            <a:r>
              <a:rPr lang="en-US" dirty="0"/>
              <a:t> –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switch statement</a:t>
            </a:r>
            <a:r>
              <a:rPr lang="en-US" dirty="0"/>
              <a:t> –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1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Statement IF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u="sng" dirty="0"/>
              <a:t>Syntax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</a:t>
            </a:r>
            <a:r>
              <a:rPr lang="en-US" i="1" dirty="0"/>
              <a:t>code to be executed if condition is true;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4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 err="1"/>
              <a:t>Contoh</a:t>
            </a:r>
            <a:r>
              <a:rPr lang="en-US" b="1" i="1" dirty="0"/>
              <a:t>: 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“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pekan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!”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jumat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$d=date(“D”);</a:t>
            </a:r>
            <a:br>
              <a:rPr lang="en-US" dirty="0"/>
            </a:br>
            <a:r>
              <a:rPr lang="en-US" dirty="0"/>
              <a:t>if ($d==”Fri”) echo “Have a nice weekend!”;</a:t>
            </a:r>
            <a:br>
              <a:rPr lang="en-US" dirty="0"/>
            </a:b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9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i="1" dirty="0"/>
              <a:t> if .. else ..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9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Statement If … Else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i="1" dirty="0"/>
              <a:t>if …. else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lain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palsu</a:t>
            </a:r>
            <a:r>
              <a:rPr lang="en-US" dirty="0"/>
              <a:t>.</a:t>
            </a:r>
          </a:p>
          <a:p>
            <a:r>
              <a:rPr lang="en-US" dirty="0"/>
              <a:t>Syntax :</a:t>
            </a:r>
          </a:p>
          <a:p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/>
              <a:t>code to be executed if condition is true;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i="1" dirty="0"/>
              <a:t>code to be executed if condition is false;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2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err="1"/>
              <a:t>Contoh</a:t>
            </a:r>
            <a:r>
              <a:rPr lang="en-US" b="1" i="1" dirty="0"/>
              <a:t> :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“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pekan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!”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  </a:t>
            </a:r>
            <a:r>
              <a:rPr lang="en-US" dirty="0" err="1"/>
              <a:t>Jumat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“Have a nice day!”:</a:t>
            </a:r>
          </a:p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$d=date(“D”);</a:t>
            </a:r>
            <a:br>
              <a:rPr lang="en-US" dirty="0"/>
            </a:br>
            <a:r>
              <a:rPr lang="en-US" dirty="0"/>
              <a:t>if ($d==”Fri”)</a:t>
            </a:r>
            <a:br>
              <a:rPr lang="en-US" dirty="0"/>
            </a:br>
            <a:r>
              <a:rPr lang="en-US" dirty="0"/>
              <a:t>echo “Have a nice weekend!”;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echo “Have a nice day!”;</a:t>
            </a:r>
            <a:br>
              <a:rPr lang="en-US" dirty="0"/>
            </a:b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/ </a:t>
            </a:r>
            <a:r>
              <a:rPr lang="en-US" dirty="0" err="1"/>
              <a:t>salah</a:t>
            </a:r>
            <a:r>
              <a:rPr lang="en-US" dirty="0"/>
              <a:t>,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dikurung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0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$d=date(“D”);</a:t>
            </a:r>
            <a:br>
              <a:rPr lang="en-US" dirty="0"/>
            </a:br>
            <a:r>
              <a:rPr lang="en-US" dirty="0"/>
              <a:t>if ($d==”Fri”)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echo “Hello!&lt;</a:t>
            </a:r>
            <a:r>
              <a:rPr lang="en-US" dirty="0" err="1"/>
              <a:t>br</a:t>
            </a:r>
            <a:r>
              <a:rPr lang="en-US" dirty="0"/>
              <a:t> /&gt;”;</a:t>
            </a:r>
            <a:br>
              <a:rPr lang="en-US" dirty="0"/>
            </a:br>
            <a:r>
              <a:rPr lang="en-US" dirty="0"/>
              <a:t>echo “Have a nice weekend!”;</a:t>
            </a:r>
            <a:br>
              <a:rPr lang="en-US" dirty="0"/>
            </a:br>
            <a:r>
              <a:rPr lang="en-US" dirty="0"/>
              <a:t>echo “See you on Monday!”;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</a:p>
          <a:p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5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250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PHP Statement ( If…Else )  </vt:lpstr>
      <vt:lpstr>PowerPoint Presentation</vt:lpstr>
      <vt:lpstr>PowerPoint Presentation</vt:lpstr>
      <vt:lpstr>PowerPoint Presentation</vt:lpstr>
      <vt:lpstr>PowerPoint Presentation</vt:lpstr>
      <vt:lpstr>Statement If … Else </vt:lpstr>
      <vt:lpstr>PowerPoint Presentation</vt:lpstr>
      <vt:lpstr>PowerPoint Presentation</vt:lpstr>
      <vt:lpstr>PowerPoint Presentation</vt:lpstr>
      <vt:lpstr>Statement If…Elseif…Else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Statement ( If…Else )  </dc:title>
  <dc:creator>DASARC</dc:creator>
  <cp:lastModifiedBy>DASARC</cp:lastModifiedBy>
  <cp:revision>1</cp:revision>
  <dcterms:created xsi:type="dcterms:W3CDTF">2016-05-26T00:34:18Z</dcterms:created>
  <dcterms:modified xsi:type="dcterms:W3CDTF">2016-05-26T00:37:19Z</dcterms:modified>
</cp:coreProperties>
</file>