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88" autoAdjust="0"/>
  </p:normalViewPr>
  <p:slideViewPr>
    <p:cSldViewPr>
      <p:cViewPr varScale="1">
        <p:scale>
          <a:sx n="65" d="100"/>
          <a:sy n="65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FEAF-7A79-427C-825F-9A3ACCF6670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FFB8-B8F6-4820-BFE9-F64D3A36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9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FEAF-7A79-427C-825F-9A3ACCF6670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FFB8-B8F6-4820-BFE9-F64D3A36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9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FEAF-7A79-427C-825F-9A3ACCF6670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FFB8-B8F6-4820-BFE9-F64D3A36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FEAF-7A79-427C-825F-9A3ACCF6670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FFB8-B8F6-4820-BFE9-F64D3A36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FEAF-7A79-427C-825F-9A3ACCF6670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FFB8-B8F6-4820-BFE9-F64D3A36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8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FEAF-7A79-427C-825F-9A3ACCF6670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FFB8-B8F6-4820-BFE9-F64D3A36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9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FEAF-7A79-427C-825F-9A3ACCF6670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FFB8-B8F6-4820-BFE9-F64D3A36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8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FEAF-7A79-427C-825F-9A3ACCF6670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FFB8-B8F6-4820-BFE9-F64D3A36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FEAF-7A79-427C-825F-9A3ACCF6670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FFB8-B8F6-4820-BFE9-F64D3A36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FEAF-7A79-427C-825F-9A3ACCF6670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FFB8-B8F6-4820-BFE9-F64D3A36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2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FEAF-7A79-427C-825F-9A3ACCF6670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FFB8-B8F6-4820-BFE9-F64D3A36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0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FEAF-7A79-427C-825F-9A3ACCF6670F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FFB8-B8F6-4820-BFE9-F64D3A36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smtClean="0"/>
              <a:t>insert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400" smtClean="0"/>
              <a:t>&lt;form method = [post, get] action = [simpan.php, &lt;? $_SERVER[PHP_MYSELP];?&gt; 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184709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800" smtClean="0"/>
              <a:t>&lt;form id="form1" name="form1" method="post" action=""&gt;</a:t>
            </a:r>
          </a:p>
          <a:p>
            <a:pPr marL="0" indent="0">
              <a:buNone/>
            </a:pPr>
            <a:r>
              <a:rPr lang="en-US" sz="4800" smtClean="0"/>
              <a:t>&lt;table&gt;</a:t>
            </a:r>
          </a:p>
          <a:p>
            <a:pPr marL="0" indent="0">
              <a:buNone/>
            </a:pPr>
            <a:r>
              <a:rPr lang="en-US" sz="4800" smtClean="0"/>
              <a:t>&lt;tr&gt;</a:t>
            </a:r>
          </a:p>
          <a:p>
            <a:pPr marL="0" indent="0">
              <a:buNone/>
            </a:pPr>
            <a:endParaRPr lang="en-US" sz="4800" smtClean="0"/>
          </a:p>
          <a:p>
            <a:pPr marL="0" indent="0">
              <a:buNone/>
            </a:pPr>
            <a:r>
              <a:rPr lang="en-US" sz="4800" smtClean="0"/>
              <a:t>&lt;/tr&gt;</a:t>
            </a:r>
          </a:p>
          <a:p>
            <a:pPr marL="0" indent="0">
              <a:buNone/>
            </a:pPr>
            <a:r>
              <a:rPr lang="en-US" sz="4800" smtClean="0"/>
              <a:t>&lt;tr&gt;</a:t>
            </a:r>
          </a:p>
          <a:p>
            <a:pPr marL="0" indent="0">
              <a:buNone/>
            </a:pPr>
            <a:endParaRPr lang="en-US" sz="4800" smtClean="0"/>
          </a:p>
          <a:p>
            <a:pPr marL="0" indent="0">
              <a:buNone/>
            </a:pPr>
            <a:r>
              <a:rPr lang="en-US" sz="4800" smtClean="0"/>
              <a:t>&lt;/tr&gt;</a:t>
            </a:r>
          </a:p>
          <a:p>
            <a:pPr marL="0" indent="0">
              <a:buNone/>
            </a:pPr>
            <a:r>
              <a:rPr lang="en-US" sz="4800" smtClean="0"/>
              <a:t>&lt;/table&gt;</a:t>
            </a:r>
          </a:p>
          <a:p>
            <a:pPr marL="0" indent="0">
              <a:buNone/>
            </a:pPr>
            <a:r>
              <a:rPr lang="en-US" sz="4800" smtClean="0"/>
              <a:t>&lt;/form&gt;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&lt;input name="npm" type="text" id="npm" size="10" maxlength="10" /&gt;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&lt;input name=“nama" type="text" id="textfield2" size="50" maxlength="50" /&gt;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&lt;input type="submit" name=“simpan" id="button" value="Simpan" /&gt;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&lt;input type="reset" name=“bersih" id="button2" value="Reset" /&gt;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smtClean="0"/>
              <a:t>//File internal</a:t>
            </a:r>
          </a:p>
          <a:p>
            <a:pPr marL="0" indent="0">
              <a:buNone/>
            </a:pPr>
            <a:r>
              <a:rPr lang="en-US" sz="4400" smtClean="0"/>
              <a:t>&lt;form id="form1" name="form1" method="post" action="</a:t>
            </a:r>
            <a:r>
              <a:rPr lang="en-US" sz="4400" smtClean="0">
                <a:solidFill>
                  <a:srgbClr val="FF0000"/>
                </a:solidFill>
              </a:rPr>
              <a:t>&lt;? $_SERVER['PHP_SELF'];?&gt;</a:t>
            </a:r>
            <a:r>
              <a:rPr lang="en-US" sz="4400" smtClean="0"/>
              <a:t>"&gt;</a:t>
            </a:r>
          </a:p>
          <a:p>
            <a:pPr marL="0" indent="0">
              <a:buNone/>
            </a:pPr>
            <a:r>
              <a:rPr lang="en-US" sz="4400" smtClean="0"/>
              <a:t>//file external</a:t>
            </a:r>
            <a:endParaRPr lang="en-US" sz="4400"/>
          </a:p>
          <a:p>
            <a:pPr marL="0" indent="0">
              <a:buNone/>
            </a:pPr>
            <a:r>
              <a:rPr lang="en-US" sz="4400" smtClean="0"/>
              <a:t>&lt;form id="form1" name="form1" method="post" action="</a:t>
            </a:r>
            <a:r>
              <a:rPr lang="en-US" sz="4400" b="1" u="sng" smtClean="0">
                <a:solidFill>
                  <a:srgbClr val="FF0000"/>
                </a:solidFill>
              </a:rPr>
              <a:t>simpan.php</a:t>
            </a:r>
            <a:r>
              <a:rPr lang="en-US" sz="4400" smtClean="0"/>
              <a:t>"&gt;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2451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//simpan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smtClean="0"/>
              <a:t>&lt;?php</a:t>
            </a:r>
          </a:p>
          <a:p>
            <a:pPr marL="0" indent="0">
              <a:buNone/>
            </a:pPr>
            <a:r>
              <a:rPr lang="en-US" sz="1800" smtClean="0"/>
              <a:t>include "koneksi.php";</a:t>
            </a:r>
          </a:p>
          <a:p>
            <a:pPr marL="0" indent="0">
              <a:buNone/>
            </a:pPr>
            <a:r>
              <a:rPr lang="en-US" sz="1800" b="1" smtClean="0"/>
              <a:t>If(isset($_POST[‘simpan’])) {</a:t>
            </a:r>
          </a:p>
          <a:p>
            <a:pPr marL="0" indent="0">
              <a:buNone/>
            </a:pPr>
            <a:r>
              <a:rPr lang="en-US" sz="1800" smtClean="0"/>
              <a:t>$npm    = $_POST['npm'];</a:t>
            </a:r>
          </a:p>
          <a:p>
            <a:pPr marL="0" indent="0">
              <a:buNone/>
            </a:pPr>
            <a:r>
              <a:rPr lang="en-US" sz="1800" smtClean="0"/>
              <a:t>$nama   = $_POST['nama'];</a:t>
            </a:r>
          </a:p>
          <a:p>
            <a:pPr marL="0" indent="0">
              <a:buNone/>
            </a:pPr>
            <a:r>
              <a:rPr lang="en-US" sz="1800" smtClean="0"/>
              <a:t>$qinsert = "INSERT INTO tblmhs(npm,nama) VALUES ('$npm','$nama')";</a:t>
            </a:r>
          </a:p>
          <a:p>
            <a:pPr marL="0" indent="0">
              <a:buNone/>
            </a:pPr>
            <a:r>
              <a:rPr lang="en-US" sz="1800" smtClean="0"/>
              <a:t>$simpan = mysql_query($qinsert);</a:t>
            </a:r>
          </a:p>
          <a:p>
            <a:pPr marL="0" indent="0">
              <a:buNone/>
            </a:pPr>
            <a:r>
              <a:rPr lang="en-US" sz="1800" smtClean="0"/>
              <a:t>If(!$simpan)</a:t>
            </a:r>
          </a:p>
          <a:p>
            <a:pPr marL="0" indent="0">
              <a:buNone/>
            </a:pPr>
            <a:r>
              <a:rPr lang="en-US" sz="1800" smtClean="0"/>
              <a:t>{</a:t>
            </a:r>
          </a:p>
          <a:p>
            <a:pPr marL="0" indent="0">
              <a:buNone/>
            </a:pPr>
            <a:r>
              <a:rPr lang="en-US" sz="1800" smtClean="0"/>
              <a:t> echo “data tidak tersimpan</a:t>
            </a:r>
          </a:p>
          <a:p>
            <a:pPr marL="0" indent="0">
              <a:buNone/>
            </a:pPr>
            <a:r>
              <a:rPr lang="en-US" sz="1800" smtClean="0"/>
              <a:t>}</a:t>
            </a:r>
          </a:p>
          <a:p>
            <a:pPr marL="0" indent="0">
              <a:buNone/>
            </a:pPr>
            <a:r>
              <a:rPr lang="en-US" sz="1800" smtClean="0"/>
              <a:t>Else</a:t>
            </a:r>
          </a:p>
          <a:p>
            <a:pPr marL="0" indent="0">
              <a:buNone/>
            </a:pPr>
            <a:r>
              <a:rPr lang="en-US" sz="1800" smtClean="0"/>
              <a:t>{</a:t>
            </a:r>
          </a:p>
          <a:p>
            <a:pPr marL="0" indent="0">
              <a:buNone/>
            </a:pPr>
            <a:r>
              <a:rPr lang="en-US" sz="1800" smtClean="0"/>
              <a:t>Echo “data Telah tersimpan</a:t>
            </a:r>
          </a:p>
          <a:p>
            <a:pPr marL="0" indent="0">
              <a:buNone/>
            </a:pPr>
            <a:r>
              <a:rPr lang="en-US" sz="1800" smtClean="0"/>
              <a:t>}</a:t>
            </a:r>
          </a:p>
          <a:p>
            <a:pPr marL="0" indent="0">
              <a:buNone/>
            </a:pPr>
            <a:r>
              <a:rPr lang="en-US" sz="1800" b="1"/>
              <a:t>}</a:t>
            </a:r>
            <a:endParaRPr lang="en-US" sz="1800" b="1" smtClean="0"/>
          </a:p>
          <a:p>
            <a:pPr marL="0" indent="0">
              <a:buNone/>
            </a:pPr>
            <a:r>
              <a:rPr lang="en-US" sz="1800" smtClean="0"/>
              <a:t>?&gt;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399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259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insert</vt:lpstr>
      <vt:lpstr>PowerPoint Presentation</vt:lpstr>
      <vt:lpstr>PowerPoint Presentation</vt:lpstr>
      <vt:lpstr>PowerPoint Presentation</vt:lpstr>
      <vt:lpstr>PowerPoint Presentation</vt:lpstr>
      <vt:lpstr>//simpan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</dc:title>
  <dc:creator>hariwib</dc:creator>
  <cp:lastModifiedBy>hariwib</cp:lastModifiedBy>
  <cp:revision>4</cp:revision>
  <dcterms:created xsi:type="dcterms:W3CDTF">2016-05-27T00:32:20Z</dcterms:created>
  <dcterms:modified xsi:type="dcterms:W3CDTF">2016-05-27T01:16:46Z</dcterms:modified>
</cp:coreProperties>
</file>