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8" r:id="rId5"/>
    <p:sldId id="259" r:id="rId6"/>
    <p:sldId id="260" r:id="rId7"/>
    <p:sldId id="261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8" autoAdjust="0"/>
    <p:restoredTop sz="94671" autoAdjust="0"/>
  </p:normalViewPr>
  <p:slideViewPr>
    <p:cSldViewPr>
      <p:cViewPr>
        <p:scale>
          <a:sx n="110" d="100"/>
          <a:sy n="110" d="100"/>
        </p:scale>
        <p:origin x="936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C6C-0AD7-47D5-B632-93B810873B5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5620-A631-4B9A-A57C-D542D4118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update dan delete record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47951" r="2995" b="27083"/>
          <a:stretch/>
        </p:blipFill>
        <p:spPr bwMode="auto">
          <a:xfrm>
            <a:off x="-25401" y="2768600"/>
            <a:ext cx="9169401" cy="238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9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mtClean="0"/>
              <a:t>&lt;?</a:t>
            </a:r>
          </a:p>
          <a:p>
            <a:pPr marL="0" indent="0">
              <a:buNone/>
            </a:pPr>
            <a:r>
              <a:rPr lang="en-US" sz="1400" smtClean="0"/>
              <a:t>//update mhs</a:t>
            </a:r>
          </a:p>
          <a:p>
            <a:pPr marL="0" indent="0">
              <a:buNone/>
            </a:pPr>
            <a:r>
              <a:rPr lang="en-US" sz="1400" smtClean="0"/>
              <a:t>include "koneksi.php";</a:t>
            </a:r>
          </a:p>
          <a:p>
            <a:pPr marL="0" indent="0">
              <a:buNone/>
            </a:pPr>
            <a:r>
              <a:rPr lang="en-US" sz="1400" smtClean="0"/>
              <a:t>$npm	= $_GET['id'];</a:t>
            </a:r>
          </a:p>
          <a:p>
            <a:pPr marL="0" indent="0">
              <a:buNone/>
            </a:pPr>
            <a:r>
              <a:rPr lang="en-US" sz="1400" smtClean="0"/>
              <a:t>$q1                = "SELECT * FROM tbllogin where id = '$id'";</a:t>
            </a:r>
          </a:p>
          <a:p>
            <a:pPr marL="0" indent="0">
              <a:buNone/>
            </a:pPr>
            <a:r>
              <a:rPr lang="en-US" sz="1400" smtClean="0"/>
              <a:t>$tampil 	= mysql_query($q1);</a:t>
            </a:r>
          </a:p>
          <a:p>
            <a:pPr marL="0" indent="0">
              <a:buNone/>
            </a:pPr>
            <a:r>
              <a:rPr lang="en-US" sz="1400" smtClean="0"/>
              <a:t>$baris 	= mysql_fetch_array($tampil);</a:t>
            </a:r>
          </a:p>
          <a:p>
            <a:pPr marL="0" indent="0">
              <a:buNone/>
            </a:pPr>
            <a:r>
              <a:rPr lang="en-US" sz="1400" smtClean="0"/>
              <a:t>?&gt; </a:t>
            </a:r>
          </a:p>
          <a:p>
            <a:pPr marL="0" indent="0">
              <a:buNone/>
            </a:pPr>
            <a:r>
              <a:rPr lang="en-US" sz="1400" smtClean="0"/>
              <a:t>  &lt;?php</a:t>
            </a:r>
          </a:p>
          <a:p>
            <a:pPr marL="0" indent="0">
              <a:buNone/>
            </a:pPr>
            <a:r>
              <a:rPr lang="en-US" sz="1400" smtClean="0"/>
              <a:t>include "koneksi.php";	</a:t>
            </a:r>
          </a:p>
          <a:p>
            <a:pPr marL="0" indent="0">
              <a:buNone/>
            </a:pPr>
            <a:r>
              <a:rPr lang="en-US" sz="1400" smtClean="0"/>
              <a:t>if(isset($_POST['button']))</a:t>
            </a:r>
          </a:p>
          <a:p>
            <a:pPr marL="0" indent="0">
              <a:buNone/>
            </a:pPr>
            <a:r>
              <a:rPr lang="en-US" sz="1400" smtClean="0"/>
              <a:t>{</a:t>
            </a:r>
          </a:p>
          <a:p>
            <a:pPr marL="0" indent="0">
              <a:buNone/>
            </a:pPr>
            <a:r>
              <a:rPr lang="en-US" sz="1400" smtClean="0"/>
              <a:t>$npm	= antiinjection($_POST['id']);</a:t>
            </a:r>
          </a:p>
          <a:p>
            <a:pPr marL="0" indent="0">
              <a:buNone/>
            </a:pPr>
            <a:r>
              <a:rPr lang="en-US" sz="1400" smtClean="0"/>
              <a:t>$nama	= antiinjection($_POST['namalengkap']);</a:t>
            </a:r>
          </a:p>
          <a:p>
            <a:pPr marL="0" indent="0">
              <a:buNone/>
            </a:pPr>
            <a:r>
              <a:rPr lang="en-US" sz="1400" smtClean="0"/>
              <a:t>$email	= antiinjection($_POST['email']);</a:t>
            </a:r>
          </a:p>
          <a:p>
            <a:pPr marL="0" indent="0">
              <a:buNone/>
            </a:pPr>
            <a:r>
              <a:rPr lang="en-US" sz="1400" smtClean="0"/>
              <a:t>$sqlupdate = "UPDATE tblmhs SET nama = '$nama', email = '$email‘ WHERE id = '$id'";</a:t>
            </a:r>
          </a:p>
          <a:p>
            <a:pPr marL="0" indent="0">
              <a:buNone/>
            </a:pPr>
            <a:r>
              <a:rPr lang="en-US" sz="1400" smtClean="0"/>
              <a:t>$updateuser 	= mysql_query($sqlupdate);</a:t>
            </a:r>
          </a:p>
          <a:p>
            <a:pPr marL="0" indent="0">
              <a:buNone/>
            </a:pPr>
            <a:r>
              <a:rPr lang="en-US" sz="1400" smtClean="0"/>
              <a:t>if($updateuser)</a:t>
            </a:r>
          </a:p>
          <a:p>
            <a:pPr marL="0" indent="0">
              <a:buNone/>
            </a:pPr>
            <a:r>
              <a:rPr lang="en-US" sz="1400" smtClean="0"/>
              <a:t>{</a:t>
            </a:r>
          </a:p>
          <a:p>
            <a:pPr marL="0" indent="0">
              <a:buNone/>
            </a:pPr>
            <a:r>
              <a:rPr lang="en-US" sz="1400" smtClean="0"/>
              <a:t>?&gt;</a:t>
            </a:r>
          </a:p>
          <a:p>
            <a:pPr marL="0" indent="0">
              <a:buNone/>
            </a:pPr>
            <a:r>
              <a:rPr lang="en-US" sz="1400" smtClean="0"/>
              <a:t>&lt;script type="text/javascript"&gt;</a:t>
            </a:r>
          </a:p>
          <a:p>
            <a:pPr marL="0" indent="0">
              <a:buNone/>
            </a:pPr>
            <a:r>
              <a:rPr lang="en-US" sz="1400" smtClean="0"/>
              <a:t>alert("Data User Sudah Terupdate")</a:t>
            </a:r>
          </a:p>
          <a:p>
            <a:pPr marL="0" indent="0">
              <a:buNone/>
            </a:pPr>
            <a:r>
              <a:rPr lang="en-US" sz="1400" smtClean="0"/>
              <a:t>window.location = "http://localhost/virgokp/user.php";</a:t>
            </a:r>
          </a:p>
          <a:p>
            <a:pPr marL="0" indent="0">
              <a:buNone/>
            </a:pPr>
            <a:r>
              <a:rPr lang="en-US" sz="1400" smtClean="0"/>
              <a:t>&lt;/script&gt;</a:t>
            </a:r>
          </a:p>
          <a:p>
            <a:pPr marL="0" indent="0">
              <a:buNone/>
            </a:pPr>
            <a:r>
              <a:rPr lang="en-US" sz="1400" smtClean="0"/>
              <a:t>&lt;?	</a:t>
            </a:r>
          </a:p>
          <a:p>
            <a:pPr marL="0" indent="0">
              <a:buNone/>
            </a:pPr>
            <a:r>
              <a:rPr lang="en-US" sz="1400" smtClean="0"/>
              <a:t>} }  ?&gt;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2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&lt;table width="100%" border="1" cellspacing="0" cellpadding="0"&gt;</a:t>
            </a:r>
          </a:p>
          <a:p>
            <a:pPr marL="0" indent="0">
              <a:buNone/>
            </a:pPr>
            <a:r>
              <a:rPr lang="en-US" smtClean="0"/>
              <a:t>              &lt;tr&gt;</a:t>
            </a:r>
          </a:p>
          <a:p>
            <a:pPr marL="0" indent="0">
              <a:buNone/>
            </a:pPr>
            <a:r>
              <a:rPr lang="en-US" smtClean="0"/>
              <a:t>                &lt;td align="center"&gt;No.&lt;/td&gt;</a:t>
            </a:r>
          </a:p>
          <a:p>
            <a:pPr marL="0" indent="0">
              <a:buNone/>
            </a:pPr>
            <a:r>
              <a:rPr lang="en-US" smtClean="0"/>
              <a:t>                &lt;td align="center"&gt;NPM&lt;/td&gt;</a:t>
            </a:r>
          </a:p>
          <a:p>
            <a:pPr marL="0" indent="0">
              <a:buNone/>
            </a:pPr>
            <a:r>
              <a:rPr lang="en-US" smtClean="0"/>
              <a:t>                &lt;td align="center"&gt;NAMA&lt;/td&gt;</a:t>
            </a:r>
          </a:p>
          <a:p>
            <a:pPr marL="0" indent="0">
              <a:buNone/>
            </a:pPr>
            <a:r>
              <a:rPr lang="en-US" smtClean="0"/>
              <a:t>                &lt;td align="center"&gt;ALAMAT&lt;/td&gt;</a:t>
            </a:r>
          </a:p>
          <a:p>
            <a:pPr marL="0" indent="0">
              <a:buNone/>
            </a:pPr>
            <a:r>
              <a:rPr lang="en-US" smtClean="0"/>
              <a:t>                &lt;td align="center"&gt;Action&lt;/td&gt;</a:t>
            </a:r>
          </a:p>
          <a:p>
            <a:pPr marL="0" indent="0">
              <a:buNone/>
            </a:pPr>
            <a:r>
              <a:rPr lang="en-US" smtClean="0"/>
              <a:t>              &lt;/tr&gt;</a:t>
            </a:r>
          </a:p>
          <a:p>
            <a:pPr marL="0" indent="0">
              <a:buNone/>
            </a:pPr>
            <a:r>
              <a:rPr lang="en-US" smtClean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98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              </a:t>
            </a:r>
          </a:p>
          <a:p>
            <a:pPr marL="0" indent="0">
              <a:buNone/>
            </a:pPr>
            <a:r>
              <a:rPr lang="en-US" smtClean="0"/>
              <a:t>&lt;?php</a:t>
            </a:r>
          </a:p>
          <a:p>
            <a:pPr marL="0" indent="0">
              <a:buNone/>
            </a:pPr>
            <a:r>
              <a:rPr lang="en-US" smtClean="0"/>
              <a:t>include"koneksi.php";</a:t>
            </a:r>
          </a:p>
          <a:p>
            <a:pPr marL="0" indent="0">
              <a:buNone/>
            </a:pPr>
            <a:r>
              <a:rPr lang="en-US" smtClean="0"/>
              <a:t>$sql_view_mhs = "SELECT * from tblmhs";</a:t>
            </a:r>
          </a:p>
          <a:p>
            <a:pPr marL="0" indent="0">
              <a:buNone/>
            </a:pPr>
            <a:r>
              <a:rPr lang="en-US" smtClean="0"/>
              <a:t>$tampil = mysql_query($sql_view_mhs);</a:t>
            </a:r>
          </a:p>
          <a:p>
            <a:pPr marL="0" indent="0">
              <a:buNone/>
            </a:pPr>
            <a:r>
              <a:rPr lang="en-US" smtClean="0"/>
              <a:t> $no = 1;</a:t>
            </a:r>
          </a:p>
          <a:p>
            <a:pPr marL="0" indent="0">
              <a:buNone/>
            </a:pPr>
            <a:r>
              <a:rPr lang="en-US" smtClean="0"/>
              <a:t>while ($baris = mysql_fetch_array($tampil))</a:t>
            </a:r>
          </a:p>
          <a:p>
            <a:pPr marL="0" indent="0">
              <a:buNone/>
            </a:pPr>
            <a:r>
              <a:rPr lang="en-US" smtClean="0"/>
              <a:t> {</a:t>
            </a:r>
          </a:p>
          <a:p>
            <a:pPr marL="0" indent="0"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500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&lt;tr&gt;</a:t>
            </a:r>
          </a:p>
          <a:p>
            <a:pPr marL="0" indent="0">
              <a:buNone/>
            </a:pPr>
            <a:r>
              <a:rPr lang="en-US" smtClean="0"/>
              <a:t>&lt;td&gt;&lt;? echo $no; ?&gt;&lt;/td&gt;</a:t>
            </a:r>
          </a:p>
          <a:p>
            <a:pPr marL="0" indent="0">
              <a:buNone/>
            </a:pPr>
            <a:r>
              <a:rPr lang="en-US" smtClean="0"/>
              <a:t>&lt;td&gt;&lt;?=$baris[0];?&gt;&lt;/td&gt;</a:t>
            </a:r>
          </a:p>
          <a:p>
            <a:pPr marL="0" indent="0">
              <a:buNone/>
            </a:pPr>
            <a:r>
              <a:rPr lang="en-US" smtClean="0"/>
              <a:t>&lt;td&gt;&lt;?=$baris[1];?&gt;&lt;/td&gt;</a:t>
            </a:r>
          </a:p>
          <a:p>
            <a:pPr marL="0" indent="0">
              <a:buNone/>
            </a:pPr>
            <a:r>
              <a:rPr lang="en-US" smtClean="0"/>
              <a:t>&lt;td&gt;&lt;?=$baris[2];?&gt;&lt;/td&gt;</a:t>
            </a:r>
          </a:p>
          <a:p>
            <a:pPr marL="0" indent="0">
              <a:buNone/>
            </a:pPr>
            <a:r>
              <a:rPr lang="en-US" smtClean="0"/>
              <a:t>&lt;td&gt;&lt;? echo "&lt;a href = edite_mhs.php?npm=$baris[0]&gt; Update &lt;/a&gt; ";?&gt; &lt;? echo "&amp;nbsp";?&gt; &lt;? echo "&lt;a href = delete_npm.php?npm=$baris[0]&gt; Hapus &lt;/a&gt; ";?&gt;</a:t>
            </a:r>
          </a:p>
          <a:p>
            <a:pPr marL="0" indent="0">
              <a:buNone/>
            </a:pPr>
            <a:r>
              <a:rPr lang="en-US" smtClean="0"/>
              <a:t>&lt;/td&gt;</a:t>
            </a:r>
          </a:p>
          <a:p>
            <a:pPr marL="0" indent="0">
              <a:buNone/>
            </a:pPr>
            <a:r>
              <a:rPr lang="en-US" smtClean="0"/>
              <a:t>&lt;/tr&gt;</a:t>
            </a:r>
          </a:p>
          <a:p>
            <a:pPr marL="0" indent="0">
              <a:buNone/>
            </a:pPr>
            <a:r>
              <a:rPr lang="en-US" smtClean="0"/>
              <a:t>&lt;?php</a:t>
            </a:r>
          </a:p>
          <a:p>
            <a:pPr marL="0" indent="0">
              <a:buNone/>
            </a:pPr>
            <a:r>
              <a:rPr lang="en-US" smtClean="0"/>
              <a:t>$no++;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en-US" smtClean="0"/>
              <a:t>?&gt;</a:t>
            </a:r>
          </a:p>
          <a:p>
            <a:pPr marL="0" indent="0">
              <a:buNone/>
            </a:pPr>
            <a:r>
              <a:rPr lang="en-US" smtClean="0"/>
              <a:t>&lt;/table&gt;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mtClean="0"/>
              <a:t>&lt;form method="post" action="&lt;?php $_SERVER['PHP_SELF'];?&gt;" name="forminputuser"&gt;</a:t>
            </a:r>
          </a:p>
          <a:p>
            <a:pPr marL="0" indent="0">
              <a:buNone/>
            </a:pPr>
            <a:r>
              <a:rPr lang="en-US" sz="1400" smtClean="0"/>
              <a:t>            &lt;table width="100%" border="0" cellspacing="1" cellpadding="1"&gt;</a:t>
            </a:r>
          </a:p>
          <a:p>
            <a:pPr marL="0" indent="0">
              <a:buNone/>
            </a:pPr>
            <a:r>
              <a:rPr lang="en-US" sz="1400" smtClean="0"/>
              <a:t>              &lt;tr&gt;</a:t>
            </a:r>
          </a:p>
          <a:p>
            <a:pPr marL="0" indent="0">
              <a:buNone/>
            </a:pPr>
            <a:r>
              <a:rPr lang="en-US" sz="1400" smtClean="0"/>
              <a:t>                &lt;td width="25%"&gt;&amp;nbsp;&lt;/td&gt;</a:t>
            </a:r>
          </a:p>
          <a:p>
            <a:pPr marL="0" indent="0">
              <a:buNone/>
            </a:pPr>
            <a:r>
              <a:rPr lang="en-US" sz="1400" smtClean="0"/>
              <a:t>                &lt;td width="3%"&gt;&amp;nbsp;&lt;/td&gt;</a:t>
            </a:r>
          </a:p>
          <a:p>
            <a:pPr marL="0" indent="0">
              <a:buNone/>
            </a:pPr>
            <a:r>
              <a:rPr lang="en-US" sz="1400" smtClean="0"/>
              <a:t>                &lt;td width="72%"&gt;&amp;nbsp;&lt;/td&gt;</a:t>
            </a:r>
          </a:p>
          <a:p>
            <a:pPr marL="0" indent="0">
              <a:buNone/>
            </a:pPr>
            <a:r>
              <a:rPr lang="en-US" sz="1400" smtClean="0"/>
              <a:t>              &lt;/tr&gt;</a:t>
            </a:r>
          </a:p>
          <a:p>
            <a:pPr marL="0" indent="0">
              <a:buNone/>
            </a:pPr>
            <a:r>
              <a:rPr lang="en-US" sz="1400" smtClean="0"/>
              <a:t>              &lt;tr&gt;</a:t>
            </a:r>
          </a:p>
          <a:p>
            <a:pPr marL="0" indent="0">
              <a:buNone/>
            </a:pPr>
            <a:r>
              <a:rPr lang="en-US" sz="1400" smtClean="0"/>
              <a:t>                &lt;td&gt;NPM&lt;/td&gt;</a:t>
            </a:r>
          </a:p>
          <a:p>
            <a:pPr marL="0" indent="0">
              <a:buNone/>
            </a:pPr>
            <a:r>
              <a:rPr lang="en-US" sz="1400" smtClean="0"/>
              <a:t>                &lt;td&gt;:&lt;/td&gt;</a:t>
            </a:r>
          </a:p>
          <a:p>
            <a:pPr marL="0" indent="0">
              <a:buNone/>
            </a:pPr>
            <a:r>
              <a:rPr lang="en-US" sz="1400" smtClean="0"/>
              <a:t>                &lt;td&gt;&lt;input name=“npm" type="text" id=“npm" value="&lt;?=$baris[0];?&gt;" readonly="readonly" /&gt;&lt;/td&gt;</a:t>
            </a:r>
          </a:p>
          <a:p>
            <a:pPr marL="0" indent="0">
              <a:buNone/>
            </a:pPr>
            <a:r>
              <a:rPr lang="en-US" sz="1400" smtClean="0"/>
              <a:t>              &lt;/tr&gt;</a:t>
            </a:r>
          </a:p>
          <a:p>
            <a:pPr marL="0" indent="0">
              <a:buNone/>
            </a:pPr>
            <a:r>
              <a:rPr lang="en-US" sz="1400" smtClean="0"/>
              <a:t>              &lt;tr&gt;</a:t>
            </a:r>
          </a:p>
          <a:p>
            <a:pPr marL="0" indent="0">
              <a:buNone/>
            </a:pPr>
            <a:r>
              <a:rPr lang="en-US" sz="1400" smtClean="0"/>
              <a:t>                &lt;td&gt;Nama Lengkap&lt;/td&gt;</a:t>
            </a:r>
          </a:p>
          <a:p>
            <a:pPr marL="0" indent="0">
              <a:buNone/>
            </a:pPr>
            <a:r>
              <a:rPr lang="en-US" sz="1400" smtClean="0"/>
              <a:t>                &lt;td&gt;:&lt;/td&gt;</a:t>
            </a:r>
          </a:p>
          <a:p>
            <a:pPr marL="0" indent="0">
              <a:buNone/>
            </a:pPr>
            <a:r>
              <a:rPr lang="en-US" sz="1400" smtClean="0"/>
              <a:t>                &lt;td&gt;&lt;input name=“nama" type="text" id="nama" value="&lt;?=$baris[1];?&gt;" size="50" maxlength="50" /&gt;&lt;/td&gt;</a:t>
            </a:r>
          </a:p>
          <a:p>
            <a:pPr marL="0" indent="0">
              <a:buNone/>
            </a:pPr>
            <a:r>
              <a:rPr lang="en-US" sz="1400" smtClean="0"/>
              <a:t>              &lt;/tr&gt;</a:t>
            </a:r>
          </a:p>
          <a:p>
            <a:pPr marL="0" indent="0">
              <a:buNone/>
            </a:pPr>
            <a:r>
              <a:rPr lang="en-US" sz="1400" smtClean="0"/>
              <a:t>              &lt;tr&gt;</a:t>
            </a:r>
          </a:p>
          <a:p>
            <a:pPr marL="0" indent="0">
              <a:buNone/>
            </a:pPr>
            <a:r>
              <a:rPr lang="en-US" sz="1400" smtClean="0"/>
              <a:t>                &lt;td&gt;e-mail&lt;/td&gt;</a:t>
            </a:r>
          </a:p>
          <a:p>
            <a:pPr marL="0" indent="0">
              <a:buNone/>
            </a:pPr>
            <a:r>
              <a:rPr lang="en-US" sz="1400" smtClean="0"/>
              <a:t>                &lt;td&gt;:&lt;/td&gt;</a:t>
            </a:r>
          </a:p>
          <a:p>
            <a:pPr marL="0" indent="0">
              <a:buNone/>
            </a:pPr>
            <a:r>
              <a:rPr lang="en-US" sz="1400" smtClean="0"/>
              <a:t>                &lt;td&gt;&lt;input name="email" type="text" id="email" value="&lt;?=$baris[2];?&gt;" /&gt;&lt;/td&gt;</a:t>
            </a:r>
          </a:p>
          <a:p>
            <a:pPr marL="0" indent="0">
              <a:buNone/>
            </a:pPr>
            <a:r>
              <a:rPr lang="en-US" sz="1400" smtClean="0"/>
              <a:t>              &lt;/tr&gt;</a:t>
            </a:r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z="1400" smtClean="0"/>
              <a:t>&lt;/table&gt;</a:t>
            </a:r>
          </a:p>
          <a:p>
            <a:pPr marL="0" indent="0">
              <a:buNone/>
            </a:pPr>
            <a:r>
              <a:rPr lang="en-US" sz="1400" smtClean="0"/>
              <a:t>&lt;/form&gt;	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34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3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smtClean="0"/>
              <a:t>&lt;? echo "&lt;a href = edite_mhs.php?npm=$baris[0]&gt; Update &lt;/a&gt; ";?&gt;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2923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465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update dan delete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hariwib</dc:creator>
  <cp:lastModifiedBy>hariwib</cp:lastModifiedBy>
  <cp:revision>6</cp:revision>
  <dcterms:created xsi:type="dcterms:W3CDTF">2016-06-01T06:10:19Z</dcterms:created>
  <dcterms:modified xsi:type="dcterms:W3CDTF">2016-06-01T06:52:46Z</dcterms:modified>
</cp:coreProperties>
</file>