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6" r:id="rId3"/>
    <p:sldId id="259" r:id="rId4"/>
    <p:sldId id="262" r:id="rId5"/>
    <p:sldId id="261" r:id="rId6"/>
    <p:sldId id="264" r:id="rId7"/>
    <p:sldId id="268" r:id="rId8"/>
    <p:sldId id="270" r:id="rId9"/>
    <p:sldId id="269" r:id="rId10"/>
    <p:sldId id="272" r:id="rId11"/>
    <p:sldId id="273" r:id="rId12"/>
    <p:sldId id="27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mmaire" id="{1231778B-BAD4-47D6-8C06-D5120CFE4ACC}">
          <p14:sldIdLst>
            <p14:sldId id="258"/>
          </p14:sldIdLst>
        </p14:section>
        <p14:section name="Booki" id="{5541DDA2-B85B-4319-A2A5-836825B9FC91}">
          <p14:sldIdLst>
            <p14:sldId id="256"/>
          </p14:sldIdLst>
        </p14:section>
        <p14:section name="Partis 1 : Contexte" id="{02E4C9A2-D07E-4726-9A54-BD4AE1DFCEC9}">
          <p14:sldIdLst>
            <p14:sldId id="259"/>
            <p14:sldId id="262"/>
            <p14:sldId id="261"/>
          </p14:sldIdLst>
        </p14:section>
        <p14:section name="Partis 2 : Présentation" id="{6FAE02A0-C280-4A14-A502-6CF11FC6D2B9}">
          <p14:sldIdLst>
            <p14:sldId id="264"/>
            <p14:sldId id="268"/>
            <p14:sldId id="270"/>
            <p14:sldId id="269"/>
          </p14:sldIdLst>
        </p14:section>
        <p14:section name="Partis 3: Code" id="{B0D3ED11-97AA-4BF4-9687-2A80E209E486}">
          <p14:sldIdLst>
            <p14:sldId id="272"/>
            <p14:sldId id="273"/>
            <p14:sldId id="274"/>
          </p14:sldIdLst>
        </p14:section>
        <p14:section name="Remerciement" id="{5420029C-FB0A-46F0-8F29-A3DA0CADABF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jani Betta" initials="T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70B80-3DE6-4971-8CEE-C23097576352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F0FD-DE94-4213-9695-9AE7DC30D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>
            <a:extLst>
              <a:ext uri="{FF2B5EF4-FFF2-40B4-BE49-F238E27FC236}">
                <a16:creationId xmlns:a16="http://schemas.microsoft.com/office/drawing/2014/main" id="{66EB5FB1-2A40-4D05-B2B0-9C65870B11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</p:sp>
      <p:sp>
        <p:nvSpPr>
          <p:cNvPr id="20483" name="Espace réservé des notes 2">
            <a:extLst>
              <a:ext uri="{FF2B5EF4-FFF2-40B4-BE49-F238E27FC236}">
                <a16:creationId xmlns:a16="http://schemas.microsoft.com/office/drawing/2014/main" id="{160F0A97-6F8F-A3D2-0A64-5EA4AEB469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5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58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6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2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13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22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53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2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44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56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2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C26B8C-1EEA-4F97-84DA-DEEF98B66119}" type="datetimeFigureOut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1519E0-7704-4379-B863-1444E905C674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9A725C9-83F7-DC18-303B-4B8426F64C15}"/>
              </a:ext>
            </a:extLst>
          </p:cNvPr>
          <p:cNvSpPr txBox="1"/>
          <p:nvPr/>
        </p:nvSpPr>
        <p:spPr>
          <a:xfrm>
            <a:off x="2249488" y="2513013"/>
            <a:ext cx="87588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I.  </a:t>
            </a:r>
            <a:r>
              <a:rPr lang="fr-FR" sz="5400" dirty="0">
                <a:latin typeface="Cambria" panose="02040503050406030204" pitchFamily="18" charset="0"/>
                <a:ea typeface="Cambria" panose="02040503050406030204" pitchFamily="18" charset="0"/>
              </a:rPr>
              <a:t>Contexte du projet</a:t>
            </a:r>
            <a:r>
              <a:rPr lang="fr-FR" sz="5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II.  </a:t>
            </a:r>
            <a:r>
              <a:rPr lang="fr-FR" sz="5400" dirty="0">
                <a:latin typeface="Cambria" panose="02040503050406030204" pitchFamily="18" charset="0"/>
                <a:ea typeface="Cambria" panose="02040503050406030204" pitchFamily="18" charset="0"/>
              </a:rPr>
              <a:t>Présentation du projet</a:t>
            </a:r>
            <a:r>
              <a:rPr lang="fr-FR" sz="5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III.  </a:t>
            </a:r>
            <a:r>
              <a:rPr lang="fr-FR" sz="5400" dirty="0">
                <a:latin typeface="Cambria" panose="02040503050406030204" pitchFamily="18" charset="0"/>
                <a:ea typeface="Cambria" panose="02040503050406030204" pitchFamily="18" charset="0"/>
              </a:rPr>
              <a:t>Code</a:t>
            </a:r>
            <a:r>
              <a:rPr lang="fr-FR" sz="54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00050" indent="-4000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fr-FR" dirty="0">
              <a:latin typeface="+mn-lt"/>
            </a:endParaRPr>
          </a:p>
        </p:txBody>
      </p:sp>
      <p:sp>
        <p:nvSpPr>
          <p:cNvPr id="17411" name="ZoneTexte 6">
            <a:extLst>
              <a:ext uri="{FF2B5EF4-FFF2-40B4-BE49-F238E27FC236}">
                <a16:creationId xmlns:a16="http://schemas.microsoft.com/office/drawing/2014/main" id="{8FF44382-7EA4-AE6B-B7C1-5AD43245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8" y="622300"/>
            <a:ext cx="3603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fr-FR" altLang="fr-FR" sz="5400" dirty="0">
                <a:latin typeface="Cambria" panose="02040503050406030204" pitchFamily="18" charset="0"/>
                <a:ea typeface="Cambria" panose="02040503050406030204" pitchFamily="18" charset="0"/>
              </a:rPr>
              <a:t>Sommaire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2A2806-6A3B-F6E6-FC52-8564A7BBDE81}"/>
              </a:ext>
            </a:extLst>
          </p:cNvPr>
          <p:cNvSpPr txBox="1"/>
          <p:nvPr/>
        </p:nvSpPr>
        <p:spPr>
          <a:xfrm>
            <a:off x="3048740" y="282883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2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III.  </a:t>
            </a:r>
            <a:r>
              <a:rPr lang="fr-FR" sz="7200" dirty="0">
                <a:latin typeface="Cambria" panose="02040503050406030204" pitchFamily="18" charset="0"/>
                <a:ea typeface="Cambria" panose="02040503050406030204" pitchFamily="18" charset="0"/>
              </a:rPr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227555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5C95D03A-134F-0DD5-915E-8D9DE666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" y="2805805"/>
            <a:ext cx="1246389" cy="124638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B8D1703-CEC4-1D49-0BA0-986C42523A28}"/>
              </a:ext>
            </a:extLst>
          </p:cNvPr>
          <p:cNvSpPr txBox="1"/>
          <p:nvPr/>
        </p:nvSpPr>
        <p:spPr>
          <a:xfrm>
            <a:off x="150920" y="213064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Partie n°1</a:t>
            </a:r>
            <a:r>
              <a:rPr lang="fr-FR" dirty="0"/>
              <a:t>: HTML.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85D791-12EF-36EA-E9BC-0AB281C6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4" y="213064"/>
            <a:ext cx="7508583" cy="64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D095D15-41F7-7927-D09E-0E5A2C69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8" y="2805805"/>
            <a:ext cx="1246389" cy="124638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F681CDD-0C43-85CA-90D0-4919C15BD0E4}"/>
              </a:ext>
            </a:extLst>
          </p:cNvPr>
          <p:cNvSpPr txBox="1"/>
          <p:nvPr/>
        </p:nvSpPr>
        <p:spPr>
          <a:xfrm>
            <a:off x="150920" y="213064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Partie n°2</a:t>
            </a:r>
            <a:r>
              <a:rPr lang="fr-FR" dirty="0"/>
              <a:t>: HTML.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71C05EF-064E-78EF-9095-09E31B66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491" y="237836"/>
            <a:ext cx="7040440" cy="63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A05016-82E1-EFC9-5429-E323DD192996}"/>
              </a:ext>
            </a:extLst>
          </p:cNvPr>
          <p:cNvSpPr txBox="1"/>
          <p:nvPr/>
        </p:nvSpPr>
        <p:spPr>
          <a:xfrm>
            <a:off x="1168541" y="2274838"/>
            <a:ext cx="9854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mbria" panose="02040503050406030204" pitchFamily="18" charset="0"/>
                <a:ea typeface="Cambria" panose="02040503050406030204" pitchFamily="18" charset="0"/>
              </a:rPr>
              <a:t>Merci pour votre lecture et de votre temps.</a:t>
            </a:r>
          </a:p>
        </p:txBody>
      </p:sp>
    </p:spTree>
    <p:extLst>
      <p:ext uri="{BB962C8B-B14F-4D97-AF65-F5344CB8AC3E}">
        <p14:creationId xmlns:p14="http://schemas.microsoft.com/office/powerpoint/2010/main" val="67809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A8B728C-695B-AEAC-6C6A-70E21B9B1038}"/>
              </a:ext>
            </a:extLst>
          </p:cNvPr>
          <p:cNvSpPr txBox="1"/>
          <p:nvPr/>
        </p:nvSpPr>
        <p:spPr>
          <a:xfrm>
            <a:off x="4895926" y="2803585"/>
            <a:ext cx="30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OhMyFood</a:t>
            </a:r>
            <a:endParaRPr lang="fr-FR" sz="4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9664DF-04B0-BA2E-2D88-A3E6B36CA165}"/>
              </a:ext>
            </a:extLst>
          </p:cNvPr>
          <p:cNvSpPr txBox="1"/>
          <p:nvPr/>
        </p:nvSpPr>
        <p:spPr>
          <a:xfrm>
            <a:off x="5259857" y="4079582"/>
            <a:ext cx="167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JUILLET 2022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oneTexte 5">
            <a:extLst>
              <a:ext uri="{FF2B5EF4-FFF2-40B4-BE49-F238E27FC236}">
                <a16:creationId xmlns:a16="http://schemas.microsoft.com/office/drawing/2014/main" id="{D60CFB39-DDFC-3B66-2BDC-CFB194C90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892" y="2670053"/>
            <a:ext cx="83482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/>
            <a:r>
              <a:rPr lang="fr-FR" altLang="fr-FR" sz="7200" dirty="0">
                <a:latin typeface="Cambria" panose="02040503050406030204" pitchFamily="18" charset="0"/>
                <a:ea typeface="Cambria" panose="02040503050406030204" pitchFamily="18" charset="0"/>
              </a:rPr>
              <a:t>I. Contexte du projet.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5BF9EC4-0302-C7F4-1464-9E7E2D01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268" y="2160795"/>
            <a:ext cx="746125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285750" indent="-285750" defTabSz="914400">
              <a:buFontTx/>
              <a:buChar char="-"/>
              <a:defRPr/>
            </a:pPr>
            <a:r>
              <a:rPr lang="fr-FR" dirty="0"/>
              <a:t>Création du site </a:t>
            </a:r>
            <a:r>
              <a:rPr lang="fr-FR" dirty="0" err="1"/>
              <a:t>Ohmyfood</a:t>
            </a:r>
            <a:r>
              <a:rPr lang="fr-FR" dirty="0"/>
              <a:t>! Paris</a:t>
            </a:r>
          </a:p>
          <a:p>
            <a:pPr marL="285750" indent="-285750" defTabSz="914400">
              <a:buFontTx/>
              <a:buChar char="-"/>
              <a:defRPr/>
            </a:pPr>
            <a:r>
              <a:rPr lang="fr-FR" dirty="0"/>
              <a:t>Phase 1 : Développer un site proposant le menu de 4 grands restaurants parisiens</a:t>
            </a:r>
          </a:p>
          <a:p>
            <a:pPr marL="285750" indent="-285750" defTabSz="914400">
              <a:buFontTx/>
              <a:buChar char="-"/>
              <a:defRPr/>
            </a:pPr>
            <a:r>
              <a:rPr lang="fr-FR" dirty="0"/>
              <a:t>Phase 2 : Permettre la réservation en ligne et la composition de menus.</a:t>
            </a:r>
          </a:p>
          <a:p>
            <a:pPr marL="285750" indent="-285750" defTabSz="914400">
              <a:buFontTx/>
              <a:buChar char="-"/>
              <a:defRPr/>
            </a:pPr>
            <a:r>
              <a:rPr lang="fr-FR" altLang="fr-FR" dirty="0"/>
              <a:t>Ajouter de l’animations au site.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09272E-C33E-60B5-78B1-381193427FCE}"/>
              </a:ext>
            </a:extLst>
          </p:cNvPr>
          <p:cNvSpPr txBox="1"/>
          <p:nvPr/>
        </p:nvSpPr>
        <p:spPr>
          <a:xfrm>
            <a:off x="699745" y="2268516"/>
            <a:ext cx="2104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u="sng" dirty="0"/>
              <a:t>Mission</a:t>
            </a:r>
            <a:r>
              <a:rPr lang="fr-FR" dirty="0"/>
              <a:t> : </a:t>
            </a:r>
            <a:r>
              <a:rPr lang="fr-FR" sz="1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Dynamisez une page web avec des animations CSS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9AA7DED-B47F-8A7A-A8D1-6C0625B6E999}"/>
              </a:ext>
            </a:extLst>
          </p:cNvPr>
          <p:cNvSpPr txBox="1"/>
          <p:nvPr/>
        </p:nvSpPr>
        <p:spPr>
          <a:xfrm>
            <a:off x="949911" y="1529891"/>
            <a:ext cx="3452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u="sng" dirty="0"/>
              <a:t>Objectif</a:t>
            </a:r>
            <a:r>
              <a:rPr lang="fr-FR" dirty="0"/>
              <a:t> : Reproduire cette maquette à l’identique en version Mobile / Tablette / Desktop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584458-4C94-ED18-C0AF-A49F8EC3DCEC}"/>
              </a:ext>
            </a:extLst>
          </p:cNvPr>
          <p:cNvSpPr txBox="1"/>
          <p:nvPr/>
        </p:nvSpPr>
        <p:spPr>
          <a:xfrm>
            <a:off x="949911" y="3052656"/>
            <a:ext cx="396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u="sng" dirty="0"/>
              <a:t>Consigne</a:t>
            </a:r>
            <a:r>
              <a:rPr lang="fr-FR" dirty="0"/>
              <a:t> : </a:t>
            </a:r>
          </a:p>
          <a:p>
            <a:r>
              <a:rPr lang="fr-FR" dirty="0"/>
              <a:t>Le développement devra se faire en CSS, sans JavaScript.</a:t>
            </a:r>
          </a:p>
          <a:p>
            <a:r>
              <a:rPr lang="fr-FR" dirty="0"/>
              <a:t>Aucun framework ne devra être utilisé, en revanche l’utilisation de SASS serait un plus.</a:t>
            </a:r>
            <a:br>
              <a:rPr lang="fr-FR" dirty="0"/>
            </a:br>
            <a:r>
              <a:rPr lang="fr-FR" dirty="0"/>
              <a:t>Aucun code CSS ne devra être appliqué via un attribut style dans une balise HTML. </a:t>
            </a:r>
          </a:p>
          <a:p>
            <a:r>
              <a:rPr lang="fr-FR" dirty="0"/>
              <a:t>Tout le code doit être versionné sur GitHub et le site devra être accessible sur </a:t>
            </a:r>
            <a:r>
              <a:rPr lang="fr-FR" dirty="0" err="1"/>
              <a:t>Github</a:t>
            </a:r>
            <a:r>
              <a:rPr lang="fr-FR" dirty="0"/>
              <a:t> Pages une fois terminé.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A286D2-2A47-1E78-14E1-D2CE15865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11" y="1277379"/>
            <a:ext cx="6597384" cy="39237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60F9E6B-2EC2-473C-15C0-A58FF68A7F16}"/>
              </a:ext>
            </a:extLst>
          </p:cNvPr>
          <p:cNvSpPr txBox="1"/>
          <p:nvPr/>
        </p:nvSpPr>
        <p:spPr>
          <a:xfrm>
            <a:off x="565402" y="2877510"/>
            <a:ext cx="11061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2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II.  </a:t>
            </a:r>
            <a:r>
              <a:rPr lang="fr-FR" sz="7200" dirty="0">
                <a:latin typeface="Cambria" panose="02040503050406030204" pitchFamily="18" charset="0"/>
                <a:ea typeface="Cambria" panose="02040503050406030204" pitchFamily="18" charset="0"/>
              </a:rPr>
              <a:t>Présentation du projet</a:t>
            </a:r>
            <a:r>
              <a:rPr lang="fr-FR" sz="7200" dirty="0">
                <a:solidFill>
                  <a:schemeClr val="tx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24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623AA97-CCC6-4D24-679A-C246AFEF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06" y="572494"/>
            <a:ext cx="2242855" cy="1499616"/>
          </a:xfrm>
        </p:spPr>
        <p:txBody>
          <a:bodyPr/>
          <a:lstStyle/>
          <a:p>
            <a:r>
              <a:rPr lang="fr-FR" dirty="0"/>
              <a:t>mobile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D64318E-57A0-F031-F16E-E8FA7B48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21" y="814980"/>
            <a:ext cx="1014644" cy="101464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500A43B-E9A1-DD8A-3EA0-406FF1D5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55" y="572494"/>
            <a:ext cx="1989573" cy="43617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429655-265F-3458-4DFB-C5AB171CE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18" y="1350939"/>
            <a:ext cx="1989573" cy="42765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4BD18CC-5EC6-CEE6-38C3-24328AE08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643" y="1829624"/>
            <a:ext cx="1989573" cy="42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9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B85CE-4DAD-AE2A-2E74-5E385344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2029465" cy="1499616"/>
          </a:xfrm>
        </p:spPr>
        <p:txBody>
          <a:bodyPr/>
          <a:lstStyle/>
          <a:p>
            <a:r>
              <a:rPr lang="fr-FR" u="sng" dirty="0"/>
              <a:t>tablette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9534A4-7F15-443A-B419-B723ABD5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593" y="827702"/>
            <a:ext cx="1014644" cy="101464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C75717-3259-385E-C896-662C0A92C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250" y="216026"/>
            <a:ext cx="3350107" cy="44668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FE0CE6-0D86-26FF-1493-B135E7171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268" y="2595418"/>
            <a:ext cx="3458096" cy="39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7D359-3124-B06C-33DE-B3874316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986927" cy="1499616"/>
          </a:xfrm>
        </p:spPr>
        <p:txBody>
          <a:bodyPr/>
          <a:lstStyle/>
          <a:p>
            <a:r>
              <a:rPr lang="fr-FR" dirty="0" err="1"/>
              <a:t>dESKTOP</a:t>
            </a:r>
            <a:endParaRPr lang="fr-FR" u="sng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6ED28D6-D07D-7AF5-1812-61AB45EC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55" y="827702"/>
            <a:ext cx="1014644" cy="101464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680DD82-7F99-A6DA-2626-D4CAFF7A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7" y="1994007"/>
            <a:ext cx="6258522" cy="45545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FBE568-A845-44F6-7951-9A09CAC1B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19" y="2512291"/>
            <a:ext cx="5566481" cy="40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</TotalTime>
  <Words>193</Words>
  <Application>Microsoft Office PowerPoint</Application>
  <PresentationFormat>Grand écran</PresentationFormat>
  <Paragraphs>25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Tw Cen MT</vt:lpstr>
      <vt:lpstr>Tw Cen MT Condensed</vt:lpstr>
      <vt:lpstr>Wingdings</vt:lpstr>
      <vt:lpstr>Wingdings 3</vt:lpstr>
      <vt:lpstr>Intégral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mobile</vt:lpstr>
      <vt:lpstr>tablette</vt:lpstr>
      <vt:lpstr>dESKTOP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Tedjani Betta</dc:creator>
  <cp:lastModifiedBy>Donia BETTA</cp:lastModifiedBy>
  <cp:revision>4</cp:revision>
  <dcterms:created xsi:type="dcterms:W3CDTF">2022-06-01T04:10:43Z</dcterms:created>
  <dcterms:modified xsi:type="dcterms:W3CDTF">2022-07-28T09:48:39Z</dcterms:modified>
</cp:coreProperties>
</file>