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Revenue by Country and Manufacturer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Revenue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Revenue by date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Logo</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Revenue by Year, quater and Segment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Revenue by Categorie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Sintec Market Sales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bookmarkNavigator</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Category Distribution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keyDriversVisual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404eb939-74c1-4980-b6f3-4f5aedfa578a?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4cd6c7d7561e46ab" /><Relationship Type="http://schemas.openxmlformats.org/officeDocument/2006/relationships/slideLayout" Target="/ppt/slideLayouts/slideLayout8.xml" Id="Ra7a5faee170e432c" /><Relationship Type="http://schemas.openxmlformats.org/officeDocument/2006/relationships/hyperlink" Target="https://app.powerbi.com/groups/me/reports/404eb939-74c1-4980-b6f3-4f5aedfa578a/?pbi_source=PowerPoint" TargetMode="External" Id="RelId0" /><Relationship Type="http://schemas.openxmlformats.org/officeDocument/2006/relationships/image" Target="/ppt/media/image4.png" Id="imgId12568372" /></Relationships>
</file>

<file path=ppt/slides/_rels/slide3.xml.rels>&#65279;<?xml version="1.0" encoding="utf-8"?><Relationships xmlns="http://schemas.openxmlformats.org/package/2006/relationships"><Relationship Type="http://schemas.openxmlformats.org/officeDocument/2006/relationships/notesSlide" Target="/ppt/notesSlides/notesSlide2.xml" Id="R8edc705bdbcd4caa" /><Relationship Type="http://schemas.openxmlformats.org/officeDocument/2006/relationships/slideLayout" Target="/ppt/slideLayouts/slideLayout8.xml" Id="Re102930180ef4415" /><Relationship Type="http://schemas.openxmlformats.org/officeDocument/2006/relationships/hyperlink" Target="https://app.powerbi.com/groups/me/reports/404eb939-74c1-4980-b6f3-4f5aedfa578a/?pbi_source=PowerPoint" TargetMode="External" Id="RelId1" /><Relationship Type="http://schemas.openxmlformats.org/officeDocument/2006/relationships/image" Target="/ppt/media/image5.png" Id="imgId12568373"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Competitor analysis</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13/07/2023 14:01:32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13/07/2023 07:36:43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Revenue by Country and Manufacturer ,Total Revenue ,Revenue by date ,Logo ,Revenue by Year, quater and Segment ,Revenue by Categorie ,Sintec Market Sales ,textbox ,bookmarkNavigator.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12568372"/>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Competitor Sales Analysis</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Category Distribution ,keyDriversVisual ,slicer ,textbox ,card ,card ,card ,card ,actionButton ,textbox.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12568373"/>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Advanced Insights</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