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3" r:id="rId2"/>
    <p:sldId id="322" r:id="rId3"/>
    <p:sldId id="258" r:id="rId4"/>
    <p:sldId id="323" r:id="rId5"/>
    <p:sldId id="261" r:id="rId6"/>
    <p:sldId id="260" r:id="rId7"/>
    <p:sldId id="301" r:id="rId8"/>
    <p:sldId id="262" r:id="rId9"/>
    <p:sldId id="324" r:id="rId10"/>
    <p:sldId id="263" r:id="rId11"/>
    <p:sldId id="328" r:id="rId12"/>
    <p:sldId id="327" r:id="rId13"/>
    <p:sldId id="264" r:id="rId14"/>
    <p:sldId id="265" r:id="rId15"/>
    <p:sldId id="319" r:id="rId16"/>
    <p:sldId id="320" r:id="rId17"/>
    <p:sldId id="321" r:id="rId18"/>
    <p:sldId id="267" r:id="rId19"/>
    <p:sldId id="294" r:id="rId20"/>
    <p:sldId id="296" r:id="rId21"/>
    <p:sldId id="295" r:id="rId22"/>
    <p:sldId id="299" r:id="rId23"/>
    <p:sldId id="298" r:id="rId24"/>
    <p:sldId id="276"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90182" autoAdjust="0"/>
  </p:normalViewPr>
  <p:slideViewPr>
    <p:cSldViewPr snapToGrid="0" showGuides="1">
      <p:cViewPr varScale="1">
        <p:scale>
          <a:sx n="46" d="100"/>
          <a:sy n="46" d="100"/>
        </p:scale>
        <p:origin x="43" y="782"/>
      </p:cViewPr>
      <p:guideLst>
        <p:guide orient="horz" pos="2160"/>
        <p:guide pos="384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29015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4</a:t>
            </a:fld>
            <a:endParaRPr lang="en-US"/>
          </a:p>
        </p:txBody>
      </p:sp>
    </p:spTree>
    <p:extLst>
      <p:ext uri="{BB962C8B-B14F-4D97-AF65-F5344CB8AC3E}">
        <p14:creationId xmlns:p14="http://schemas.microsoft.com/office/powerpoint/2010/main" val="266322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6" name="Footer Placeholder 5">
            <a:extLst>
              <a:ext uri="{FF2B5EF4-FFF2-40B4-BE49-F238E27FC236}">
                <a16:creationId xmlns=""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8" name="Footer Placeholder 7">
            <a:extLst>
              <a:ext uri="{FF2B5EF4-FFF2-40B4-BE49-F238E27FC236}">
                <a16:creationId xmlns=""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4" name="Footer Placeholder 3">
            <a:extLst>
              <a:ext uri="{FF2B5EF4-FFF2-40B4-BE49-F238E27FC236}">
                <a16:creationId xmlns=""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3" name="Footer Placeholder 2">
            <a:extLst>
              <a:ext uri="{FF2B5EF4-FFF2-40B4-BE49-F238E27FC236}">
                <a16:creationId xmlns=""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6" name="Footer Placeholder 5">
            <a:extLst>
              <a:ext uri="{FF2B5EF4-FFF2-40B4-BE49-F238E27FC236}">
                <a16:creationId xmlns=""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3/1/2024</a:t>
            </a:fld>
            <a:endParaRPr lang="en-US"/>
          </a:p>
        </p:txBody>
      </p:sp>
      <p:sp>
        <p:nvSpPr>
          <p:cNvPr id="6" name="Footer Placeholder 5">
            <a:extLst>
              <a:ext uri="{FF2B5EF4-FFF2-40B4-BE49-F238E27FC236}">
                <a16:creationId xmlns=""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3/1/2024</a:t>
            </a:fld>
            <a:endParaRPr lang="en-US"/>
          </a:p>
        </p:txBody>
      </p:sp>
      <p:sp>
        <p:nvSpPr>
          <p:cNvPr id="5" name="Footer Placeholder 4">
            <a:extLst>
              <a:ext uri="{FF2B5EF4-FFF2-40B4-BE49-F238E27FC236}">
                <a16:creationId xmlns=""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p:transition spd="slow" advClick="0" advTm="1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14" name="Group 13">
            <a:extLst>
              <a:ext uri="{FF2B5EF4-FFF2-40B4-BE49-F238E27FC236}">
                <a16:creationId xmlns="" xmlns:a16="http://schemas.microsoft.com/office/drawing/2014/main" id="{8DDE76B3-9E5F-34FE-76FE-6ABB7B2D7AE8}"/>
              </a:ext>
            </a:extLst>
          </p:cNvPr>
          <p:cNvGrpSpPr/>
          <p:nvPr/>
        </p:nvGrpSpPr>
        <p:grpSpPr>
          <a:xfrm>
            <a:off x="12882307" y="2215503"/>
            <a:ext cx="9240887" cy="2055042"/>
            <a:chOff x="13068615" y="2038790"/>
            <a:chExt cx="9240887" cy="2055042"/>
          </a:xfrm>
        </p:grpSpPr>
        <p:grpSp>
          <p:nvGrpSpPr>
            <p:cNvPr id="3" name="Group 2">
              <a:extLst>
                <a:ext uri="{FF2B5EF4-FFF2-40B4-BE49-F238E27FC236}">
                  <a16:creationId xmlns="" xmlns:a16="http://schemas.microsoft.com/office/drawing/2014/main" id="{38133A74-87A4-4AB8-8D3C-242893308BAF}"/>
                </a:ext>
              </a:extLst>
            </p:cNvPr>
            <p:cNvGrpSpPr/>
            <p:nvPr/>
          </p:nvGrpSpPr>
          <p:grpSpPr>
            <a:xfrm>
              <a:off x="13068615" y="2609724"/>
              <a:ext cx="9240887" cy="1484108"/>
              <a:chOff x="1841318" y="2801665"/>
              <a:chExt cx="9240887" cy="1061464"/>
            </a:xfrm>
          </p:grpSpPr>
          <p:sp>
            <p:nvSpPr>
              <p:cNvPr id="4" name="Content Placeholder 2">
                <a:extLst>
                  <a:ext uri="{FF2B5EF4-FFF2-40B4-BE49-F238E27FC236}">
                    <a16:creationId xmlns="" xmlns:a16="http://schemas.microsoft.com/office/drawing/2014/main" id="{6137C534-1890-51BF-1643-830A22CC27D7}"/>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6" name="Content Placeholder 2">
                <a:extLst>
                  <a:ext uri="{FF2B5EF4-FFF2-40B4-BE49-F238E27FC236}">
                    <a16:creationId xmlns="" xmlns:a16="http://schemas.microsoft.com/office/drawing/2014/main" id="{F7F01427-7230-FB80-4C3F-9C09F4C6188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9" name="Content Placeholder 2">
              <a:extLst>
                <a:ext uri="{FF2B5EF4-FFF2-40B4-BE49-F238E27FC236}">
                  <a16:creationId xmlns="" xmlns:a16="http://schemas.microsoft.com/office/drawing/2014/main" id="{C8B5455E-00EF-21DA-EBF8-6320E0AB7F8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 xmlns:a16="http://schemas.microsoft.com/office/drawing/2014/main" id="{4A5A691B-FCFC-D473-0A9F-BA77437A27FA}"/>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Click="0" advTm="9000">
        <p159:morph option="byObject"/>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1C905C-6988-7188-FC83-2DF608548D7F}"/>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3" name="TextBox 2">
            <a:extLst>
              <a:ext uri="{FF2B5EF4-FFF2-40B4-BE49-F238E27FC236}">
                <a16:creationId xmlns="" xmlns:a16="http://schemas.microsoft.com/office/drawing/2014/main" id="{47FB513B-C8F1-C5B4-34C6-F22A900EC58C}"/>
              </a:ext>
            </a:extLst>
          </p:cNvPr>
          <p:cNvSpPr txBox="1"/>
          <p:nvPr/>
        </p:nvSpPr>
        <p:spPr>
          <a:xfrm>
            <a:off x="-6929846" y="2827452"/>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4" name="Freeform: Shape 7">
            <a:extLst>
              <a:ext uri="{FF2B5EF4-FFF2-40B4-BE49-F238E27FC236}">
                <a16:creationId xmlns="" xmlns:a16="http://schemas.microsoft.com/office/drawing/2014/main" id="{D364AACC-1806-B5AA-7C5A-DEDE0823D72E}"/>
              </a:ext>
            </a:extLst>
          </p:cNvPr>
          <p:cNvSpPr/>
          <p:nvPr/>
        </p:nvSpPr>
        <p:spPr>
          <a:xfrm rot="10800000">
            <a:off x="-6809049" y="3535338"/>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11" name="TextBox 10">
            <a:extLst>
              <a:ext uri="{FF2B5EF4-FFF2-40B4-BE49-F238E27FC236}">
                <a16:creationId xmlns="" xmlns:a16="http://schemas.microsoft.com/office/drawing/2014/main" id="{BA2D467B-84EC-7AF4-5374-401E6112E79A}"/>
              </a:ext>
            </a:extLst>
          </p:cNvPr>
          <p:cNvSpPr txBox="1"/>
          <p:nvPr/>
        </p:nvSpPr>
        <p:spPr>
          <a:xfrm>
            <a:off x="11075652" y="2827452"/>
            <a:ext cx="9673388"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err="1">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grpSp>
        <p:nvGrpSpPr>
          <p:cNvPr id="17" name="Group 16">
            <a:extLst>
              <a:ext uri="{FF2B5EF4-FFF2-40B4-BE49-F238E27FC236}">
                <a16:creationId xmlns="" xmlns:a16="http://schemas.microsoft.com/office/drawing/2014/main" id="{2BBAAC48-A864-354A-7E5A-30049B984326}"/>
              </a:ext>
            </a:extLst>
          </p:cNvPr>
          <p:cNvGrpSpPr/>
          <p:nvPr/>
        </p:nvGrpSpPr>
        <p:grpSpPr>
          <a:xfrm>
            <a:off x="1475557" y="2215503"/>
            <a:ext cx="9240887" cy="2055042"/>
            <a:chOff x="13068615" y="2038790"/>
            <a:chExt cx="9240887" cy="2055042"/>
          </a:xfrm>
        </p:grpSpPr>
        <p:grpSp>
          <p:nvGrpSpPr>
            <p:cNvPr id="18" name="Group 17">
              <a:extLst>
                <a:ext uri="{FF2B5EF4-FFF2-40B4-BE49-F238E27FC236}">
                  <a16:creationId xmlns="" xmlns:a16="http://schemas.microsoft.com/office/drawing/2014/main" id="{1D8B6F7E-49AD-8467-7399-9020D9089D5B}"/>
                </a:ext>
              </a:extLst>
            </p:cNvPr>
            <p:cNvGrpSpPr/>
            <p:nvPr/>
          </p:nvGrpSpPr>
          <p:grpSpPr>
            <a:xfrm>
              <a:off x="13068615" y="2609724"/>
              <a:ext cx="9240887" cy="1484108"/>
              <a:chOff x="1841318" y="2801665"/>
              <a:chExt cx="9240887" cy="1061464"/>
            </a:xfrm>
          </p:grpSpPr>
          <p:sp>
            <p:nvSpPr>
              <p:cNvPr id="21" name="Content Placeholder 2">
                <a:extLst>
                  <a:ext uri="{FF2B5EF4-FFF2-40B4-BE49-F238E27FC236}">
                    <a16:creationId xmlns="" xmlns:a16="http://schemas.microsoft.com/office/drawing/2014/main" id="{7D6E6D0E-843B-6E26-9909-59D7AF0F58EB}"/>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22" name="Content Placeholder 2">
                <a:extLst>
                  <a:ext uri="{FF2B5EF4-FFF2-40B4-BE49-F238E27FC236}">
                    <a16:creationId xmlns="" xmlns:a16="http://schemas.microsoft.com/office/drawing/2014/main" id="{223E5FE3-476D-B38A-6E55-9F04295323F3}"/>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9" name="Content Placeholder 2">
              <a:extLst>
                <a:ext uri="{FF2B5EF4-FFF2-40B4-BE49-F238E27FC236}">
                  <a16:creationId xmlns="" xmlns:a16="http://schemas.microsoft.com/office/drawing/2014/main" id="{6F9AE399-DCAA-4002-E2F0-E3F4A64BDAE9}"/>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0" name="Straight Connector 19">
              <a:extLst>
                <a:ext uri="{FF2B5EF4-FFF2-40B4-BE49-F238E27FC236}">
                  <a16:creationId xmlns="" xmlns:a16="http://schemas.microsoft.com/office/drawing/2014/main" id="{D08CC36D-5E1E-51D0-C902-0B2E36B6F73D}"/>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09195536"/>
      </p:ext>
    </p:extLst>
  </p:cSld>
  <p:clrMapOvr>
    <a:masterClrMapping/>
  </p:clrMapOvr>
  <p:transition spd="slow" advClick="0" advTm="13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grpSp>
        <p:nvGrpSpPr>
          <p:cNvPr id="8" name="Group 7">
            <a:extLst>
              <a:ext uri="{FF2B5EF4-FFF2-40B4-BE49-F238E27FC236}">
                <a16:creationId xmlns="" xmlns:a16="http://schemas.microsoft.com/office/drawing/2014/main" id="{D3778CEF-2364-7BAC-A305-F9DD92E83C85}"/>
              </a:ext>
            </a:extLst>
          </p:cNvPr>
          <p:cNvGrpSpPr/>
          <p:nvPr/>
        </p:nvGrpSpPr>
        <p:grpSpPr>
          <a:xfrm>
            <a:off x="-9869201" y="2215503"/>
            <a:ext cx="9240887" cy="2055042"/>
            <a:chOff x="13068615" y="2038790"/>
            <a:chExt cx="9240887" cy="2055042"/>
          </a:xfrm>
        </p:grpSpPr>
        <p:grpSp>
          <p:nvGrpSpPr>
            <p:cNvPr id="9" name="Group 8">
              <a:extLst>
                <a:ext uri="{FF2B5EF4-FFF2-40B4-BE49-F238E27FC236}">
                  <a16:creationId xmlns="" xmlns:a16="http://schemas.microsoft.com/office/drawing/2014/main" id="{75109341-1D85-0286-0328-76CE8316C0C7}"/>
                </a:ext>
              </a:extLst>
            </p:cNvPr>
            <p:cNvGrpSpPr/>
            <p:nvPr/>
          </p:nvGrpSpPr>
          <p:grpSpPr>
            <a:xfrm>
              <a:off x="13068615" y="2609724"/>
              <a:ext cx="9240887" cy="1484108"/>
              <a:chOff x="1841318" y="2801665"/>
              <a:chExt cx="9240887" cy="1061464"/>
            </a:xfrm>
          </p:grpSpPr>
          <p:sp>
            <p:nvSpPr>
              <p:cNvPr id="14" name="Content Placeholder 2">
                <a:extLst>
                  <a:ext uri="{FF2B5EF4-FFF2-40B4-BE49-F238E27FC236}">
                    <a16:creationId xmlns="" xmlns:a16="http://schemas.microsoft.com/office/drawing/2014/main" id="{EB5B2190-D815-9835-82A9-FECCD2118D64}"/>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5" name="Content Placeholder 2">
                <a:extLst>
                  <a:ext uri="{FF2B5EF4-FFF2-40B4-BE49-F238E27FC236}">
                    <a16:creationId xmlns="" xmlns:a16="http://schemas.microsoft.com/office/drawing/2014/main" id="{F8A6C865-B86A-4FFE-356B-FE4A46EC52E4}"/>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2" name="Content Placeholder 2">
              <a:extLst>
                <a:ext uri="{FF2B5EF4-FFF2-40B4-BE49-F238E27FC236}">
                  <a16:creationId xmlns="" xmlns:a16="http://schemas.microsoft.com/office/drawing/2014/main" id="{268F7C94-7559-872A-B575-F1EB4E78154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3" name="Straight Connector 12">
              <a:extLst>
                <a:ext uri="{FF2B5EF4-FFF2-40B4-BE49-F238E27FC236}">
                  <a16:creationId xmlns="" xmlns:a16="http://schemas.microsoft.com/office/drawing/2014/main" id="{132017CC-D840-F161-9ACE-E1688A6203B0}"/>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45989609"/>
      </p:ext>
    </p:extLst>
  </p:cSld>
  <p:clrMapOvr>
    <a:masterClrMapping/>
  </p:clrMapOvr>
  <p:transition spd="slow" advClick="0" advTm="105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p:transition spd="slow" advClick="0" advTm="6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mc:Choice xmlns="" xmlns:p159="http://schemas.microsoft.com/office/powerpoint/2015/09/main" Requires="p159">
      <p:transition spd="slow" advTm="11000">
        <p159:morph option="byObject"/>
      </p:transition>
    </mc:Choice>
    <mc:Fallback>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p:transition spd="slow" advTm="22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mc:AlternateContent xmlns:mc="http://schemas.openxmlformats.org/markup-compatibility/2006">
    <mc:Choice xmlns="" xmlns:p159="http://schemas.microsoft.com/office/powerpoint/2015/09/main" Requires="p159">
      <p:transition spd="slow" advTm="14500">
        <p159:morph option="byObject"/>
      </p:transition>
    </mc:Choice>
    <mc:Fallback>
      <p:transition spd="slow" advTm="145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mc:AlternateContent xmlns:mc="http://schemas.openxmlformats.org/markup-compatibility/2006">
    <mc:Choice xmlns="" xmlns:p159="http://schemas.microsoft.com/office/powerpoint/2015/09/main" Requires="p159">
      <p:transition spd="slow" advTm="12000">
        <p159:morph option="byObject"/>
      </p:transition>
    </mc:Choice>
    <mc:Fallback>
      <p:transition spd="slow" advTm="12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F2337EF-5B9B-A0E4-92B2-73FDEF5B052A}"/>
              </a:ext>
            </a:extLst>
          </p:cNvPr>
          <p:cNvPicPr>
            <a:picLocks noChangeAspect="1"/>
          </p:cNvPicPr>
          <p:nvPr/>
        </p:nvPicPr>
        <p:blipFill>
          <a:blip r:embed="rId3"/>
          <a:stretch>
            <a:fillRect/>
          </a:stretch>
        </p:blipFill>
        <p:spPr>
          <a:xfrm>
            <a:off x="2566303" y="1002141"/>
            <a:ext cx="7577256" cy="3954504"/>
          </a:xfrm>
          <a:prstGeom prst="rect">
            <a:avLst/>
          </a:prstGeom>
        </p:spPr>
      </p:pic>
      <p:grpSp>
        <p:nvGrpSpPr>
          <p:cNvPr id="5" name="Group 4">
            <a:extLst>
              <a:ext uri="{FF2B5EF4-FFF2-40B4-BE49-F238E27FC236}">
                <a16:creationId xmlns="" xmlns:a16="http://schemas.microsoft.com/office/drawing/2014/main" id="{CDDED1D2-C256-246C-BCCD-70655B7C459C}"/>
              </a:ext>
            </a:extLst>
          </p:cNvPr>
          <p:cNvGrpSpPr/>
          <p:nvPr/>
        </p:nvGrpSpPr>
        <p:grpSpPr>
          <a:xfrm>
            <a:off x="2566303" y="1002141"/>
            <a:ext cx="7280803" cy="3954504"/>
            <a:chOff x="-2036941" y="1451748"/>
            <a:chExt cx="7280803" cy="3954504"/>
          </a:xfrm>
          <a:solidFill>
            <a:srgbClr val="1E1E1E"/>
          </a:solidFill>
        </p:grpSpPr>
        <p:pic>
          <p:nvPicPr>
            <p:cNvPr id="6" name="Picture 5">
              <a:extLst>
                <a:ext uri="{FF2B5EF4-FFF2-40B4-BE49-F238E27FC236}">
                  <a16:creationId xmlns="" xmlns:a16="http://schemas.microsoft.com/office/drawing/2014/main" id="{935F5703-4139-5832-0BD9-1CAC2A1EC183}"/>
                </a:ext>
              </a:extLst>
            </p:cNvPr>
            <p:cNvPicPr>
              <a:picLocks noChangeAspect="1"/>
            </p:cNvPicPr>
            <p:nvPr/>
          </p:nvPicPr>
          <p:blipFill>
            <a:blip r:embed="rId4"/>
            <a:stretch>
              <a:fillRect/>
            </a:stretch>
          </p:blipFill>
          <p:spPr>
            <a:xfrm>
              <a:off x="-2036941" y="1451748"/>
              <a:ext cx="7280803" cy="3954504"/>
            </a:xfrm>
            <a:prstGeom prst="rect">
              <a:avLst/>
            </a:prstGeom>
            <a:grpFill/>
            <a:ln>
              <a:noFill/>
            </a:ln>
          </p:spPr>
        </p:pic>
        <p:sp>
          <p:nvSpPr>
            <p:cNvPr id="3" name="Rectangle 2">
              <a:extLst>
                <a:ext uri="{FF2B5EF4-FFF2-40B4-BE49-F238E27FC236}">
                  <a16:creationId xmlns="" xmlns:a16="http://schemas.microsoft.com/office/drawing/2014/main" id="{0C967E95-EDCC-8D18-3138-C9D909032FA7}"/>
                </a:ext>
              </a:extLst>
            </p:cNvPr>
            <p:cNvSpPr/>
            <p:nvPr/>
          </p:nvSpPr>
          <p:spPr>
            <a:xfrm>
              <a:off x="-2021951" y="2028138"/>
              <a:ext cx="3610908" cy="2570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4" name="Rectangle 23">
            <a:extLst>
              <a:ext uri="{FF2B5EF4-FFF2-40B4-BE49-F238E27FC236}">
                <a16:creationId xmlns="" xmlns:a16="http://schemas.microsoft.com/office/drawing/2014/main" id="{39970A40-AD30-D214-F2F9-FB10557DAE2F}"/>
              </a:ext>
            </a:extLst>
          </p:cNvPr>
          <p:cNvSpPr/>
          <p:nvPr/>
        </p:nvSpPr>
        <p:spPr>
          <a:xfrm>
            <a:off x="2623601" y="1002141"/>
            <a:ext cx="7462659" cy="4290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 xmlns:a16="http://schemas.microsoft.com/office/drawing/2014/main" id="{E5166965-4A15-113D-1345-BEC8809839AC}"/>
              </a:ext>
            </a:extLst>
          </p:cNvPr>
          <p:cNvPicPr>
            <a:picLocks noChangeAspect="1"/>
          </p:cNvPicPr>
          <p:nvPr/>
        </p:nvPicPr>
        <p:blipFill rotWithShape="1">
          <a:blip r:embed="rId5"/>
          <a:srcRect l="24691" t="45908" r="70327" b="43984"/>
          <a:stretch/>
        </p:blipFill>
        <p:spPr>
          <a:xfrm>
            <a:off x="5243862" y="2184855"/>
            <a:ext cx="1620456" cy="1849402"/>
          </a:xfrm>
          <a:prstGeom prst="rect">
            <a:avLst/>
          </a:prstGeom>
        </p:spPr>
      </p:pic>
      <p:pic>
        <p:nvPicPr>
          <p:cNvPr id="8" name="Graphic 7" descr="Laptop with solid fill">
            <a:extLst>
              <a:ext uri="{FF2B5EF4-FFF2-40B4-BE49-F238E27FC236}">
                <a16:creationId xmlns="" xmlns:a16="http://schemas.microsoft.com/office/drawing/2014/main" id="{F4AD7895-BA3B-7CA4-3337-EAB647AA8C76}"/>
              </a:ext>
            </a:extLst>
          </p:cNvPr>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15257" y="-1819427"/>
            <a:ext cx="11961486" cy="10862613"/>
          </a:xfrm>
          <a:prstGeom prst="rect">
            <a:avLst/>
          </a:prstGeom>
        </p:spPr>
      </p:pic>
      <p:sp>
        <p:nvSpPr>
          <p:cNvPr id="2" name="TextBox 1">
            <a:extLst>
              <a:ext uri="{FF2B5EF4-FFF2-40B4-BE49-F238E27FC236}">
                <a16:creationId xmlns=""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spd="med" p14:dur="700" advClick="0" advTm="15500">
        <p:fade/>
      </p:transition>
    </mc:Choice>
    <mc:Fallback xmlns="">
      <p:transition spd="med" advClick="0" advTm="1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8300"/>
                                  </p:stCondLst>
                                  <p:childTnLst>
                                    <p:set>
                                      <p:cBhvr>
                                        <p:cTn id="8" dur="1" fill="hold">
                                          <p:stCondLst>
                                            <p:cond delay="9"/>
                                          </p:stCondLst>
                                        </p:cTn>
                                        <p:tgtEl>
                                          <p:spTgt spid="22"/>
                                        </p:tgtEl>
                                        <p:attrNameLst>
                                          <p:attrName>style.visibility</p:attrName>
                                        </p:attrNameLst>
                                      </p:cBhvr>
                                      <p:to>
                                        <p:strVal val="visible"/>
                                      </p:to>
                                    </p:set>
                                  </p:childTnLst>
                                </p:cTn>
                              </p:par>
                            </p:childTnLst>
                          </p:cTn>
                        </p:par>
                        <p:par>
                          <p:cTn id="9" fill="hold">
                            <p:stCondLst>
                              <p:cond delay="831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9CF418E0-9704-8BD3-8F5F-453E33F74507}"/>
              </a:ext>
            </a:extLst>
          </p:cNvPr>
          <p:cNvPicPr>
            <a:picLocks noChangeAspect="1"/>
          </p:cNvPicPr>
          <p:nvPr/>
        </p:nvPicPr>
        <p:blipFill rotWithShape="1">
          <a:blip r:embed="rId3"/>
          <a:srcRect r="10835"/>
          <a:stretch/>
        </p:blipFill>
        <p:spPr>
          <a:xfrm>
            <a:off x="2281725" y="956528"/>
            <a:ext cx="7684078" cy="4194206"/>
          </a:xfrm>
          <a:prstGeom prst="rect">
            <a:avLst/>
          </a:prstGeom>
        </p:spPr>
      </p:pic>
      <p:pic>
        <p:nvPicPr>
          <p:cNvPr id="17" name="Graphic 16" descr="Laptop with solid fill">
            <a:extLst>
              <a:ext uri="{FF2B5EF4-FFF2-40B4-BE49-F238E27FC236}">
                <a16:creationId xmlns=""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 xmlns:a16="http://schemas.microsoft.com/office/drawing/2014/main" id="{B3D9F361-8007-70EB-8949-67C07385D5B2}"/>
              </a:ext>
            </a:extLst>
          </p:cNvPr>
          <p:cNvSpPr/>
          <p:nvPr/>
        </p:nvSpPr>
        <p:spPr>
          <a:xfrm>
            <a:off x="5550555" y="2921193"/>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med" p14:dur="700" advClick="0" advTm="22600">
        <p:fade/>
      </p:transition>
    </mc:Choice>
    <mc:Fallback xmlns="">
      <p:transition spd="med" advClick="0" advTm="2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5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3E91571-B890-88C7-D95A-D9624BE3564A}"/>
              </a:ext>
            </a:extLst>
          </p:cNvPr>
          <p:cNvPicPr>
            <a:picLocks noChangeAspect="1"/>
          </p:cNvPicPr>
          <p:nvPr/>
        </p:nvPicPr>
        <p:blipFill rotWithShape="1">
          <a:blip r:embed="rId3"/>
          <a:srcRect r="13760"/>
          <a:stretch/>
        </p:blipFill>
        <p:spPr>
          <a:xfrm>
            <a:off x="2493920" y="1138030"/>
            <a:ext cx="7136217" cy="3827509"/>
          </a:xfrm>
          <a:prstGeom prst="rect">
            <a:avLst/>
          </a:prstGeom>
        </p:spPr>
      </p:pic>
      <p:sp>
        <p:nvSpPr>
          <p:cNvPr id="10" name="Rectangle 9">
            <a:extLst>
              <a:ext uri="{FF2B5EF4-FFF2-40B4-BE49-F238E27FC236}">
                <a16:creationId xmlns=""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 xmlns:a16="http://schemas.microsoft.com/office/drawing/2014/main" id="{600FE848-F18E-A517-F9ED-BCF73A5373BF}"/>
              </a:ext>
            </a:extLst>
          </p:cNvPr>
          <p:cNvSpPr/>
          <p:nvPr/>
        </p:nvSpPr>
        <p:spPr>
          <a:xfrm>
            <a:off x="5197031" y="3070761"/>
            <a:ext cx="729205"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B1E79D63-AEBE-B527-C5CF-5439C9CDE6A2}"/>
              </a:ext>
            </a:extLst>
          </p:cNvPr>
          <p:cNvSpPr/>
          <p:nvPr/>
        </p:nvSpPr>
        <p:spPr>
          <a:xfrm>
            <a:off x="6007258" y="307076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7593D6EC-397F-57F1-6AF0-199D2BACB820}"/>
              </a:ext>
            </a:extLst>
          </p:cNvPr>
          <p:cNvSpPr/>
          <p:nvPr/>
        </p:nvSpPr>
        <p:spPr>
          <a:xfrm>
            <a:off x="6763662" y="3081760"/>
            <a:ext cx="2137270"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spd="med" p14:dur="700" advClick="0" advTm="23500">
        <p:fade/>
      </p:transition>
    </mc:Choice>
    <mc:Fallback xmlns="">
      <p:transition spd="med" advClick="0" advTm="2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50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219F4217-E15A-0CFC-0B44-904EFC5D2AF8}"/>
              </a:ext>
            </a:extLst>
          </p:cNvPr>
          <p:cNvSpPr txBox="1"/>
          <p:nvPr/>
        </p:nvSpPr>
        <p:spPr>
          <a:xfrm>
            <a:off x="7173733" y="1274433"/>
            <a:ext cx="1688193" cy="523220"/>
          </a:xfrm>
          <a:prstGeom prst="rect">
            <a:avLst/>
          </a:prstGeom>
          <a:noFill/>
        </p:spPr>
        <p:txBody>
          <a:bodyPr wrap="square" rtlCol="0">
            <a:spAutoFit/>
          </a:bodyPr>
          <a:lstStyle/>
          <a:p>
            <a:r>
              <a:rPr lang="tr-TR" sz="2800" dirty="0" err="1">
                <a:solidFill>
                  <a:schemeClr val="accent2"/>
                </a:solidFill>
                <a:latin typeface="Century Gothic" panose="020B0502020202020204" pitchFamily="34" charset="0"/>
              </a:rPr>
              <a:t>Boolean</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endParaRPr lang="en-US" altLang="en-US" sz="2800" dirty="0">
              <a:solidFill>
                <a:schemeClr val="accent1">
                  <a:lumMod val="60000"/>
                  <a:lumOff val="40000"/>
                </a:schemeClr>
              </a:solidFill>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 xmlns:a16="http://schemas.microsoft.com/office/drawing/2014/main" id="{61F5B871-4B8C-1824-85D9-E63FF6D544C8}"/>
              </a:ext>
            </a:extLst>
          </p:cNvPr>
          <p:cNvSpPr/>
          <p:nvPr/>
        </p:nvSpPr>
        <p:spPr>
          <a:xfrm>
            <a:off x="3395068" y="2597094"/>
            <a:ext cx="4618983" cy="175975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 xmlns:a16="http://schemas.microsoft.com/office/drawing/2014/main" id="{1561DCD4-F799-04EA-CC74-DD968FB36F08}"/>
              </a:ext>
            </a:extLst>
          </p:cNvPr>
          <p:cNvSpPr/>
          <p:nvPr/>
        </p:nvSpPr>
        <p:spPr>
          <a:xfrm>
            <a:off x="2482073" y="1061130"/>
            <a:ext cx="7032627" cy="47838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7BD03906-6214-4315-D848-F50543EB6FF7}"/>
              </a:ext>
            </a:extLst>
          </p:cNvPr>
          <p:cNvCxnSpPr>
            <a:cxnSpLocks/>
          </p:cNvCxnSpPr>
          <p:nvPr/>
        </p:nvCxnSpPr>
        <p:spPr>
          <a:xfrm>
            <a:off x="8014051" y="3675586"/>
            <a:ext cx="2773774" cy="0"/>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B8C48CAC-C87F-0089-2970-483DAA13FE67}"/>
              </a:ext>
            </a:extLst>
          </p:cNvPr>
          <p:cNvCxnSpPr>
            <a:cxnSpLocks/>
          </p:cNvCxnSpPr>
          <p:nvPr/>
        </p:nvCxnSpPr>
        <p:spPr>
          <a:xfrm flipH="1">
            <a:off x="1246247" y="3272260"/>
            <a:ext cx="1235826" cy="0"/>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p:transition spd="slow" advClick="0" advTm="15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3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3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3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3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a:t>
            </a:r>
            <a:r>
              <a:rPr lang="en-US" altLang="en-US" sz="1400" dirty="0" smtClean="0">
                <a:solidFill>
                  <a:schemeClr val="accent2"/>
                </a:solidFill>
                <a:latin typeface="Consolas" panose="020B0609020204030204" pitchFamily="49" charset="0"/>
              </a:rPr>
              <a:t>Temperature Sensor"</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a:t>
            </a:r>
            <a:r>
              <a:rPr lang="en-US" altLang="en-US" sz="1400" dirty="0" smtClean="0">
                <a:solidFill>
                  <a:schemeClr val="accent2"/>
                </a:solidFill>
                <a:latin typeface="Consolas" panose="020B0609020204030204" pitchFamily="49" charset="0"/>
              </a:rPr>
              <a:t>2018-11-13T20:20:39+00:00</a:t>
            </a:r>
            <a:r>
              <a:rPr lang="en-US" altLang="en-US" sz="1400" dirty="0">
                <a:solidFill>
                  <a:schemeClr val="accent2"/>
                </a:solidFill>
                <a:latin typeface="Consolas" panose="020B0609020204030204" pitchFamily="49" charset="0"/>
              </a:rPr>
              <a:t>"</a:t>
            </a:r>
            <a:r>
              <a:rPr lang="en-US" altLang="en-US" sz="1400" dirty="0" smtClean="0">
                <a:solidFill>
                  <a:schemeClr val="accent1"/>
                </a:solidFill>
                <a:latin typeface="Consolas" panose="020B0609020204030204" pitchFamily="49" charset="0"/>
              </a:rPr>
              <a:t>,</a:t>
            </a:r>
            <a:endParaRPr lang="en-US" altLang="en-US" sz="1400" dirty="0">
              <a:solidFill>
                <a:schemeClr val="accent1"/>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smtClean="0">
                <a:solidFill>
                  <a:schemeClr val="accent6"/>
                </a:solidFill>
                <a:latin typeface="Consolas" panose="020B0609020204030204" pitchFamily="49" charset="0"/>
              </a:rPr>
              <a:t>25</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smtClean="0">
                <a:solidFill>
                  <a:schemeClr val="accent2"/>
                </a:solidFill>
                <a:latin typeface="Consolas" panose="020B0609020204030204" pitchFamily="49" charset="0"/>
              </a:rPr>
              <a:t>"Celsius"</a:t>
            </a:r>
            <a:endParaRPr lang="en-US" altLang="en-US" sz="1400" dirty="0">
              <a:solidFill>
                <a:schemeClr val="accent2"/>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smtClean="0">
                <a:solidFill>
                  <a:schemeClr val="accent1"/>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r>
              <a:rPr lang="en-US" altLang="en-US" sz="1400" dirty="0" smtClean="0">
                <a:solidFill>
                  <a:schemeClr val="accent1"/>
                </a:solidFill>
                <a:latin typeface="Consolas" panose="020B0609020204030204" pitchFamily="49" charset="0"/>
              </a:rPr>
              <a:t>    { </a:t>
            </a:r>
            <a:endParaRPr lang="en-US" altLang="en-US" sz="1400" dirty="0">
              <a:solidFill>
                <a:schemeClr val="accent1"/>
              </a:solidFill>
              <a:latin typeface="Consolas" panose="020B0609020204030204" pitchFamily="49" charset="0"/>
            </a:endParaRPr>
          </a:p>
          <a:p>
            <a:pPr lvl="0" eaLnBrk="0" fontAlgn="base" hangingPunct="0">
              <a:spcBef>
                <a:spcPct val="0"/>
              </a:spcBef>
              <a:spcAft>
                <a:spcPct val="0"/>
              </a:spcAft>
            </a:pPr>
            <a:r>
              <a:rPr lang="en-US" altLang="en-US" sz="1400" dirty="0" smtClean="0">
                <a:solidFill>
                  <a:schemeClr val="accent1">
                    <a:lumMod val="60000"/>
                    <a:lumOff val="40000"/>
                  </a:schemeClr>
                </a:solidFill>
                <a:latin typeface="Consolas" panose="020B0609020204030204" pitchFamily="49" charset="0"/>
              </a:rPr>
              <a:t>          </a:t>
            </a:r>
            <a:r>
              <a:rPr lang="en-US" altLang="en-US" sz="1400" dirty="0">
                <a:solidFill>
                  <a:schemeClr val="accent1">
                    <a:lumMod val="60000"/>
                    <a:lumOff val="40000"/>
                  </a:schemeClr>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name"</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a:t>
            </a:r>
            <a:r>
              <a:rPr lang="en-US" altLang="en-US" sz="1400" dirty="0" smtClean="0">
                <a:solidFill>
                  <a:schemeClr val="accent2"/>
                </a:solidFill>
                <a:latin typeface="Consolas" panose="020B0609020204030204" pitchFamily="49" charset="0"/>
              </a:rPr>
              <a:t>Brightness Sensor"</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smtClean="0">
                <a:solidFill>
                  <a:schemeClr val="accent1">
                    <a:lumMod val="60000"/>
                    <a:lumOff val="40000"/>
                  </a:schemeClr>
                </a:solidFill>
                <a:latin typeface="Consolas" panose="020B0609020204030204" pitchFamily="49" charset="0"/>
              </a:rPr>
              <a:t>          "</a:t>
            </a:r>
            <a:r>
              <a:rPr lang="en-US" altLang="en-US" sz="1400" dirty="0" err="1" smtClean="0">
                <a:solidFill>
                  <a:schemeClr val="accent1">
                    <a:lumMod val="60000"/>
                    <a:lumOff val="40000"/>
                  </a:schemeClr>
                </a:solidFill>
                <a:latin typeface="Consolas" panose="020B0609020204030204" pitchFamily="49" charset="0"/>
              </a:rPr>
              <a:t>lastCalibration</a:t>
            </a:r>
            <a:r>
              <a:rPr lang="en-US" altLang="en-US" sz="1400" dirty="0" smtClean="0">
                <a:solidFill>
                  <a:schemeClr val="accent1">
                    <a:lumMod val="60000"/>
                    <a:lumOff val="40000"/>
                  </a:schemeClr>
                </a:solidFill>
                <a:latin typeface="Consolas" panose="020B0609020204030204" pitchFamily="49" charset="0"/>
              </a:rPr>
              <a:t>"</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a:t>
            </a:r>
            <a:r>
              <a:rPr lang="en-US" altLang="en-US" sz="1400" dirty="0" smtClean="0">
                <a:solidFill>
                  <a:schemeClr val="accent2"/>
                </a:solidFill>
                <a:latin typeface="Consolas" panose="020B0609020204030204" pitchFamily="49" charset="0"/>
              </a:rPr>
              <a:t>2020-01-19T20:20:35+00:00"</a:t>
            </a:r>
            <a:r>
              <a:rPr lang="en-US" altLang="en-US" sz="1400" dirty="0" smtClean="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smtClean="0">
                <a:solidFill>
                  <a:schemeClr val="accent1">
                    <a:lumMod val="60000"/>
                    <a:lumOff val="40000"/>
                  </a:schemeClr>
                </a:solidFill>
                <a:latin typeface="Consolas" panose="020B0609020204030204" pitchFamily="49" charset="0"/>
              </a:rPr>
              <a:t>          </a:t>
            </a:r>
            <a:r>
              <a:rPr lang="en-US" altLang="en-US" sz="1400" dirty="0">
                <a:solidFill>
                  <a:schemeClr val="accent1">
                    <a:lumMod val="60000"/>
                    <a:lumOff val="40000"/>
                  </a:schemeClr>
                </a:solidFill>
                <a:latin typeface="Consolas" panose="020B0609020204030204" pitchFamily="49" charset="0"/>
              </a:rPr>
              <a:t>"measurement"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smtClean="0">
                <a:solidFill>
                  <a:schemeClr val="accent1"/>
                </a:solidFill>
                <a:latin typeface="Consolas" panose="020B0609020204030204" pitchFamily="49" charset="0"/>
              </a:rPr>
              <a:t>,</a:t>
            </a:r>
            <a:r>
              <a:rPr lang="en-US" altLang="en-US" sz="1400" dirty="0" smtClean="0">
                <a:solidFill>
                  <a:schemeClr val="accent1">
                    <a:lumMod val="60000"/>
                    <a:lumOff val="40000"/>
                  </a:schemeClr>
                </a:solidFill>
                <a:latin typeface="Consolas" panose="020B0609020204030204" pitchFamily="49" charset="0"/>
              </a:rPr>
              <a:t> </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smtClean="0">
                <a:solidFill>
                  <a:schemeClr val="accent2"/>
                </a:solidFill>
                <a:latin typeface="Consolas" panose="020B0609020204030204" pitchFamily="49" charset="0"/>
              </a:rPr>
              <a:t>"Lux"</a:t>
            </a:r>
            <a:endParaRPr lang="en-US" altLang="en-US" sz="1400" dirty="0">
              <a:solidFill>
                <a:schemeClr val="accent2"/>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smtClean="0">
                <a:solidFill>
                  <a:schemeClr val="accent1"/>
                </a:solidFill>
                <a:latin typeface="Consolas" panose="020B0609020204030204" pitchFamily="49" charset="0"/>
              </a:rPr>
              <a:t>false</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a:solidFill>
                  <a:schemeClr val="accent1"/>
                </a:solidFill>
                <a:latin typeface="Consolas" panose="020B0609020204030204" pitchFamily="49" charset="0"/>
              </a:rPr>
              <a:t>     </a:t>
            </a:r>
            <a:r>
              <a:rPr lang="en-US" altLang="en-US" sz="1400" smtClean="0">
                <a:solidFill>
                  <a:schemeClr val="accent1"/>
                </a:solidFill>
                <a:latin typeface="Consolas" panose="020B0609020204030204" pitchFamily="49" charset="0"/>
              </a:rPr>
              <a:t>}</a:t>
            </a:r>
            <a:endParaRPr lang="en-US" altLang="en-US" sz="1400" dirty="0" smtClean="0">
              <a:solidFill>
                <a:schemeClr val="accent1"/>
              </a:solidFill>
              <a:latin typeface="Consolas" panose="020B0609020204030204" pitchFamily="49" charset="0"/>
            </a:endParaRPr>
          </a:p>
          <a:p>
            <a:pPr lvl="0" eaLnBrk="0" fontAlgn="base" hangingPunct="0">
              <a:spcBef>
                <a:spcPct val="0"/>
              </a:spcBef>
              <a:spcAft>
                <a:spcPct val="0"/>
              </a:spcAft>
            </a:pPr>
            <a:r>
              <a:rPr lang="en-US" altLang="en-US" sz="1400" dirty="0" smtClean="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Click="0" advTm="4000">
        <p159:morph option="byObject"/>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p:transition spd="slow" advClick="0" advTm="9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 xmlns:a16="http://schemas.microsoft.com/office/drawing/2014/main" id="{332B1517-7DCA-782E-3F5E-368990022221}"/>
              </a:ext>
            </a:extLst>
          </p:cNvPr>
          <p:cNvGrpSpPr/>
          <p:nvPr/>
        </p:nvGrpSpPr>
        <p:grpSpPr>
          <a:xfrm>
            <a:off x="1596408" y="2324257"/>
            <a:ext cx="9240887" cy="1632398"/>
            <a:chOff x="1841318" y="2298470"/>
            <a:chExt cx="9240887" cy="1632398"/>
          </a:xfrm>
        </p:grpSpPr>
        <p:sp>
          <p:nvSpPr>
            <p:cNvPr id="3" name="Content Placeholder 2">
              <a:extLst>
                <a:ext uri="{FF2B5EF4-FFF2-40B4-BE49-F238E27FC236}">
                  <a16:creationId xmlns=""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advClick="0" advTm="14000">
        <p159:morph option="byObject"/>
      </p:transition>
    </mc:Choice>
    <mc:Fallback>
      <p:transition spd="slow" advClick="0"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19027</TotalTime>
  <Words>1627</Words>
  <Application>Microsoft Office PowerPoint</Application>
  <PresentationFormat>Widescreen</PresentationFormat>
  <Paragraphs>291</Paragraphs>
  <Slides>26</Slides>
  <Notes>22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Century Gothic</vt:lpstr>
      <vt:lpstr>Consolas</vt:lpstr>
      <vt:lpstr>Roboto</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teodor.penchevv@gmail.com</cp:lastModifiedBy>
  <cp:revision>149</cp:revision>
  <dcterms:created xsi:type="dcterms:W3CDTF">2022-08-28T15:19:55Z</dcterms:created>
  <dcterms:modified xsi:type="dcterms:W3CDTF">2024-03-01T13:39:20Z</dcterms:modified>
</cp:coreProperties>
</file>