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55" r:id="rId2"/>
    <p:sldId id="407" r:id="rId3"/>
    <p:sldId id="368" r:id="rId4"/>
    <p:sldId id="388" r:id="rId5"/>
    <p:sldId id="408" r:id="rId6"/>
    <p:sldId id="409" r:id="rId7"/>
    <p:sldId id="405" r:id="rId8"/>
    <p:sldId id="389" r:id="rId9"/>
    <p:sldId id="390" r:id="rId10"/>
    <p:sldId id="391" r:id="rId11"/>
    <p:sldId id="392" r:id="rId12"/>
    <p:sldId id="393" r:id="rId13"/>
    <p:sldId id="394" r:id="rId14"/>
    <p:sldId id="404" r:id="rId15"/>
    <p:sldId id="443" r:id="rId16"/>
    <p:sldId id="445" r:id="rId17"/>
    <p:sldId id="444" r:id="rId18"/>
    <p:sldId id="410" r:id="rId19"/>
    <p:sldId id="431" r:id="rId20"/>
    <p:sldId id="433" r:id="rId21"/>
    <p:sldId id="434" r:id="rId22"/>
    <p:sldId id="435" r:id="rId23"/>
    <p:sldId id="436" r:id="rId24"/>
    <p:sldId id="437" r:id="rId25"/>
    <p:sldId id="432" r:id="rId26"/>
    <p:sldId id="438" r:id="rId27"/>
    <p:sldId id="439" r:id="rId28"/>
    <p:sldId id="441" r:id="rId29"/>
    <p:sldId id="371" r:id="rId30"/>
    <p:sldId id="399" r:id="rId31"/>
    <p:sldId id="442" r:id="rId32"/>
    <p:sldId id="383" r:id="rId33"/>
    <p:sldId id="384" r:id="rId34"/>
    <p:sldId id="386"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2525"/>
    <a:srgbClr val="A9D18E"/>
    <a:srgbClr val="ED7D31"/>
    <a:srgbClr val="E8FA3C"/>
    <a:srgbClr val="FF3333"/>
    <a:srgbClr val="F2F2F2"/>
    <a:srgbClr val="33CC33"/>
    <a:srgbClr val="AFCBE0"/>
    <a:srgbClr val="0052A5"/>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82603" autoAdjust="0"/>
  </p:normalViewPr>
  <p:slideViewPr>
    <p:cSldViewPr snapToGrid="0">
      <p:cViewPr varScale="1">
        <p:scale>
          <a:sx n="65" d="100"/>
          <a:sy n="65" d="100"/>
        </p:scale>
        <p:origin x="1123" y="3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Consolas" panose="020B0609020204030204" pitchFamily="49" charset="0"/>
              </a:rPr>
              <a:t>In this two-part tutorial, we will introduce the W3C Web of Things by exploring its application domains and common architecture patterns. In this video our focus will be Smart Homes and Smart Cities.</a:t>
            </a:r>
          </a:p>
          <a:p>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Devices are represented by TDs and act as servers, responding to commands from client controllers (e.g., smartphones) for actions such as adjusting settings or activating sensors.</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933604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Devices are represented by TDs and act as servers, responding to commands from client controllers (e.g., smartphones) for actions such as adjusting settings or activating sensors.</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98819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Devices are represented by TDs and act as servers, responding to commands from client controllers (e.g., smartphones) for actions such as adjusting settings or activating sensors.</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316371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Gateways are another pattern commonly found in Smart Homes. Gateways connect home networks to the internet, enabling remote management and monitoring.</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228849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They can use the local TD of a device and provide web-level access management, allowing devices to be accessed and managed both locally and remotely over the web. In the local network, the device uses one protocol for control, while externally, another protocol is typically used to manage remote interactions. The gateways facilitate communication between local devices and external controllers, enhancing accessibility and control.</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2766598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08CF-854F-530A-A1C3-7765DF282E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1A92-4958-619D-295E-5F928EF450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5BBD6-61D8-913B-B46F-5B737073F703}"/>
              </a:ext>
            </a:extLst>
          </p:cNvPr>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They can use the local TD of a device and provide web-level access management, allowing devices to be accessed and managed both locally and remotely over the web. In the local network, the device uses one protocol for control, while externally, another protocol is typically used to manage remote interactions. The gateways facilitate communication between local devices and external controllers, enhancing accessibility and control.</a:t>
            </a:r>
          </a:p>
        </p:txBody>
      </p:sp>
      <p:sp>
        <p:nvSpPr>
          <p:cNvPr id="4" name="Slide Number Placeholder 3">
            <a:extLst>
              <a:ext uri="{FF2B5EF4-FFF2-40B4-BE49-F238E27FC236}">
                <a16:creationId xmlns:a16="http://schemas.microsoft.com/office/drawing/2014/main" id="{6CBB5DAE-E028-B0E8-2B88-73CA91D6688B}"/>
              </a:ext>
            </a:extLst>
          </p:cNvPr>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512094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1DF1F-9E5A-6174-C587-C6A0EDC6F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106ED5-40BC-ADD1-E7C2-B0E479A3E4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06171E-026D-17EA-5200-7492BE9EEAFD}"/>
              </a:ext>
            </a:extLst>
          </p:cNvPr>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They can use the local TD of a device and provide web-level access management, allowing devices to be accessed and managed both locally and remotely over the web. In the local network, the device uses one protocol for control, while externally, another protocol is typically used to manage remote interactions. The gateways facilitate communication between local devices and external controllers, enhancing accessibility and control.</a:t>
            </a:r>
          </a:p>
        </p:txBody>
      </p:sp>
      <p:sp>
        <p:nvSpPr>
          <p:cNvPr id="4" name="Slide Number Placeholder 3">
            <a:extLst>
              <a:ext uri="{FF2B5EF4-FFF2-40B4-BE49-F238E27FC236}">
                <a16:creationId xmlns:a16="http://schemas.microsoft.com/office/drawing/2014/main" id="{1EBFFA04-1D8B-DB64-7158-2E8EA80B0003}"/>
              </a:ext>
            </a:extLst>
          </p:cNvPr>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714356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4FA2-18BB-C709-B91B-E73BD5AB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DAC9E-11D8-58C9-2B64-7B3275E10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F9B33-4196-7377-6633-20D38D347F98}"/>
              </a:ext>
            </a:extLst>
          </p:cNvPr>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They can use the local TD of a device and provide web-level access management, allowing devices to be accessed and managed both locally and remotely over the web. In the local network, the device uses one protocol for control, while externally, another protocol is typically used to manage remote interactions. The gateways facilitate communication between local devices and external controllers, enhancing accessibility and control.</a:t>
            </a:r>
          </a:p>
        </p:txBody>
      </p:sp>
      <p:sp>
        <p:nvSpPr>
          <p:cNvPr id="4" name="Slide Number Placeholder 3">
            <a:extLst>
              <a:ext uri="{FF2B5EF4-FFF2-40B4-BE49-F238E27FC236}">
                <a16:creationId xmlns:a16="http://schemas.microsoft.com/office/drawing/2014/main" id="{73BCEBA4-8D53-D376-D6A6-6805B8EB0913}"/>
              </a:ext>
            </a:extLst>
          </p:cNvPr>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3343743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are the next important step towards building a smart city. Unlike homes, the Things are owned and managed by the building owner rather than the individuals, who just control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 features of these buildings mainly focus on comfort - like proper airflow, and safety - fire alarms and security systems.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They often use protocols like BACnet, Modbus, and KNX for local control, which are not typical in a smart home.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can enhance interoperability, allowing different systems to work together more seamlessly.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Since a smart city consists of many smart buildings and additional infrastructure, smart buildings are a crucial step toward scaling up to a fully connected city.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1158747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355444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Over the course of the next two videos, we will introduce the W3C Web of Things by exploring its application domains and common architecture patterns. In this video, our focus will be Smart Homes and Smart Cities.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366365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46267-98D0-643F-6EFC-1293082C1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DEE0B-30BB-9CC4-AE77-7FA1FF51C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906F16-29A7-A694-DA7E-2C868315F2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a:extLst>
              <a:ext uri="{FF2B5EF4-FFF2-40B4-BE49-F238E27FC236}">
                <a16:creationId xmlns:a16="http://schemas.microsoft.com/office/drawing/2014/main" id="{7993C06D-BA88-CBD6-AE8C-F989684F0C50}"/>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122695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22376-6430-EC14-0082-029E3CF90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63379-AD2D-6E6D-6BA5-910B26C0A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2CBDD9-69B6-183B-85C9-9FBB625982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a:extLst>
              <a:ext uri="{FF2B5EF4-FFF2-40B4-BE49-F238E27FC236}">
                <a16:creationId xmlns:a16="http://schemas.microsoft.com/office/drawing/2014/main" id="{7253B769-D760-C0DC-FD9A-738CC172BCB7}"/>
              </a:ext>
            </a:extLst>
          </p:cNvPr>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333629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9D77-8E9C-5079-5374-73C89715A9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3B52CE-87EE-59EB-F75E-9498283D7B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8CB7D-0A26-D614-B001-3A6138432C3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a:extLst>
              <a:ext uri="{FF2B5EF4-FFF2-40B4-BE49-F238E27FC236}">
                <a16:creationId xmlns:a16="http://schemas.microsoft.com/office/drawing/2014/main" id="{2B5FDDB5-3C32-F68F-AB55-A6876E7922DF}"/>
              </a:ext>
            </a:extLst>
          </p:cNvPr>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2384966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6FB8F-D0F0-AC44-E88C-918BA3830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8AEB4-6A66-47B1-7331-8F3417C679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08FD7-A453-0D7D-777B-F2A3BA9E89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a:extLst>
              <a:ext uri="{FF2B5EF4-FFF2-40B4-BE49-F238E27FC236}">
                <a16:creationId xmlns:a16="http://schemas.microsoft.com/office/drawing/2014/main" id="{FD0269D2-A7DB-1183-59F9-76F0558A0D2E}"/>
              </a:ext>
            </a:extLst>
          </p:cNvPr>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81956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E4654-DC51-84F1-048B-AC8290321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404CF0-3776-3C58-68E1-F3A668BDC9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7FF36-8F9C-E576-9897-AB36507170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Smart buildings such as offices, schools, government facilities, shops and hotels are the next important step towards building a smart city. Unlike homes, the Things are owned and managed by the building owner rather than the individuals, who just control them.</a:t>
            </a:r>
          </a:p>
        </p:txBody>
      </p:sp>
      <p:sp>
        <p:nvSpPr>
          <p:cNvPr id="4" name="Slide Number Placeholder 3">
            <a:extLst>
              <a:ext uri="{FF2B5EF4-FFF2-40B4-BE49-F238E27FC236}">
                <a16:creationId xmlns:a16="http://schemas.microsoft.com/office/drawing/2014/main" id="{95DB779F-7850-E223-3632-E2634910564D}"/>
              </a:ext>
            </a:extLst>
          </p:cNvPr>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895386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features of these buildings mainly focus on comfort - like proper airflow, and safety - fire alarms and security systems.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They often use protocols like BACnet, Modbus, and KNX for local control, which are not typical in a smart home.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can enhance interoperability, allowing different systems to work together more seamlessly.</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Since a smart city consists of many smart buildings and additional infrastructure, smart buildings are a crucial step toward scaling up to a fully connected city.</a:t>
            </a:r>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235746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CCD27-F354-ADBC-4D4E-3AC5FA1FB8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ED8B0-10DC-4AB1-D4C2-02A1E53E49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183A84-A165-B135-7F36-3F0A34F74DCB}"/>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features of these buildings mainly focus on comfort - like proper airflow, and safety - fire alarms and security systems.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They often use protocols like BACnet, Modbus, and KNX for local control, which are not typical in a smart home.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can enhance interoperability, allowing different systems to work together more seamlessly.</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Since a smart city consists of many smart buildings and additional infrastructure, smart buildings are a crucial step toward scaling up to a fully connected city.</a:t>
            </a:r>
          </a:p>
        </p:txBody>
      </p:sp>
      <p:sp>
        <p:nvSpPr>
          <p:cNvPr id="4" name="Slide Number Placeholder 3">
            <a:extLst>
              <a:ext uri="{FF2B5EF4-FFF2-40B4-BE49-F238E27FC236}">
                <a16:creationId xmlns:a16="http://schemas.microsoft.com/office/drawing/2014/main" id="{A862671C-2F45-8ADE-5319-DB476047DA0E}"/>
              </a:ext>
            </a:extLst>
          </p:cNvPr>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056561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43640-E3DE-0664-9C73-EC12D9C77B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A777DA-9EF0-1569-90F0-10AB87657D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4C9AB-6781-5C04-0469-2ADFD23A7D28}"/>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features of these buildings mainly focus on comfort - like proper airflow, and safety - fire alarms and security systems.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They often use protocols like BACnet, Modbus, and KNX for local control, which are not typical in a smart home.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can enhance interoperability, allowing different systems to work together more seamlessly.</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Since a smart city consists of many smart buildings and additional infrastructure, smart buildings are a crucial step toward scaling up to a fully connected city.</a:t>
            </a:r>
          </a:p>
        </p:txBody>
      </p:sp>
      <p:sp>
        <p:nvSpPr>
          <p:cNvPr id="4" name="Slide Number Placeholder 3">
            <a:extLst>
              <a:ext uri="{FF2B5EF4-FFF2-40B4-BE49-F238E27FC236}">
                <a16:creationId xmlns:a16="http://schemas.microsoft.com/office/drawing/2014/main" id="{CFEB4017-9507-8D4A-CF07-7AC300AB41D1}"/>
              </a:ext>
            </a:extLst>
          </p:cNvPr>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2222788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0C85C-4E6C-C8F0-E96E-F74CFEC1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5C4A9-6CF7-9893-37FB-CA5F263950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EB3B7-8396-2877-DA4B-E6E107439D29}"/>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features of these buildings mainly focus on comfort - like proper airflow, and safety - fire alarms and security systems.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They often use protocols like BACnet, Modbus, and KNX for local control, which are not typical in a smart home.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can enhance interoperability, allowing different systems to work together more seamlessly.</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Since a smart city consists of many smart buildings and additional infrastructure, smart buildings are a crucial step toward scaling up to a fully connected city.</a:t>
            </a:r>
          </a:p>
        </p:txBody>
      </p:sp>
      <p:sp>
        <p:nvSpPr>
          <p:cNvPr id="4" name="Slide Number Placeholder 3">
            <a:extLst>
              <a:ext uri="{FF2B5EF4-FFF2-40B4-BE49-F238E27FC236}">
                <a16:creationId xmlns:a16="http://schemas.microsoft.com/office/drawing/2014/main" id="{011DE5E5-8D0E-E3D8-6E99-19A100607BBB}"/>
              </a:ext>
            </a:extLst>
          </p:cNvPr>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2675924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smart cities, </a:t>
            </a:r>
            <a:r>
              <a:rPr lang="en-US" b="0" dirty="0" err="1">
                <a:solidFill>
                  <a:srgbClr val="CCCCCC"/>
                </a:solidFill>
                <a:effectLst/>
                <a:latin typeface="Consolas" panose="020B0609020204030204" pitchFamily="49" charset="0"/>
              </a:rPr>
              <a:t>WoT's</a:t>
            </a:r>
            <a:r>
              <a:rPr lang="en-US" b="0" dirty="0">
                <a:solidFill>
                  <a:srgbClr val="CCCCCC"/>
                </a:solidFill>
                <a:effectLst/>
                <a:latin typeface="Consolas" panose="020B0609020204030204" pitchFamily="49" charset="0"/>
              </a:rPr>
              <a:t> domain-agnostic nature enables scalability across various municipal systems, making it more flexible than traditional IoT solutions.</a:t>
            </a:r>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396378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smart homes, the ability to connect and manage multiple assets remotely over the network is highly beneficial.</a:t>
            </a:r>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723481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flexibility ensures smart cities can scale as needed, adding new devices and systems without being tied to a single vendor or technology. Multi-ownership also becomes an option — different </a:t>
            </a:r>
            <a:r>
              <a:rPr lang="en-US" b="0" dirty="0" err="1">
                <a:solidFill>
                  <a:srgbClr val="CCCCCC"/>
                </a:solidFill>
                <a:effectLst/>
                <a:latin typeface="Consolas" panose="020B0609020204030204" pitchFamily="49" charset="0"/>
              </a:rPr>
              <a:t>organisations</a:t>
            </a:r>
            <a:r>
              <a:rPr lang="en-US" b="0" dirty="0">
                <a:solidFill>
                  <a:srgbClr val="CCCCCC"/>
                </a:solidFill>
                <a:effectLst/>
                <a:latin typeface="Consolas" panose="020B0609020204030204" pitchFamily="49" charset="0"/>
              </a:rPr>
              <a:t> or managers oversee different Things, while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ensures seamless interoperability across all of them.</a:t>
            </a:r>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119972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82970-6A31-BBAD-62F8-B1003C571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443FC-0FB9-18E8-B3F7-CFD1AFAE1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2E792-8122-6C88-7761-E99410E62F20}"/>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flexibility ensures smart cities can scale as needed, adding new devices and systems without being tied to a single vendor or technology. Multi-ownership also becomes an option — different </a:t>
            </a:r>
            <a:r>
              <a:rPr lang="en-US" b="0" dirty="0" err="1">
                <a:solidFill>
                  <a:srgbClr val="CCCCCC"/>
                </a:solidFill>
                <a:effectLst/>
                <a:latin typeface="Consolas" panose="020B0609020204030204" pitchFamily="49" charset="0"/>
              </a:rPr>
              <a:t>organisations</a:t>
            </a:r>
            <a:r>
              <a:rPr lang="en-US" b="0" dirty="0">
                <a:solidFill>
                  <a:srgbClr val="CCCCCC"/>
                </a:solidFill>
                <a:effectLst/>
                <a:latin typeface="Consolas" panose="020B0609020204030204" pitchFamily="49" charset="0"/>
              </a:rPr>
              <a:t> or managers oversee different Things, while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ensures seamless interoperability across all of them.</a:t>
            </a:r>
          </a:p>
        </p:txBody>
      </p:sp>
      <p:sp>
        <p:nvSpPr>
          <p:cNvPr id="4" name="Slide Number Placeholder 3">
            <a:extLst>
              <a:ext uri="{FF2B5EF4-FFF2-40B4-BE49-F238E27FC236}">
                <a16:creationId xmlns:a16="http://schemas.microsoft.com/office/drawing/2014/main" id="{9B33D01E-CE78-A3E6-777C-6B6CE2DB90E6}"/>
              </a:ext>
            </a:extLst>
          </p:cNvPr>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3972620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Additionally, </a:t>
            </a:r>
            <a:r>
              <a:rPr lang="en-US" b="0" dirty="0" err="1">
                <a:solidFill>
                  <a:srgbClr val="CCCCCC"/>
                </a:solidFill>
                <a:effectLst/>
                <a:latin typeface="Consolas" panose="020B0609020204030204" pitchFamily="49" charset="0"/>
              </a:rPr>
              <a:t>WoT's</a:t>
            </a:r>
            <a:r>
              <a:rPr lang="en-US" b="0" dirty="0">
                <a:solidFill>
                  <a:srgbClr val="CCCCCC"/>
                </a:solidFill>
                <a:effectLst/>
                <a:latin typeface="Consolas" panose="020B0609020204030204" pitchFamily="49" charset="0"/>
              </a:rPr>
              <a:t> use of open standards supports a wide range of protocols, making it adaptable to various architectures, whether client-server or publish-subscribe, with or without cloud involvement. This versatility allows smart cities to choose the best approach for their infrastructure.</a:t>
            </a:r>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2627142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this and the upcoming video, the </a:t>
            </a:r>
            <a:r>
              <a:rPr lang="en-US" dirty="0" err="1"/>
              <a:t>WoT</a:t>
            </a:r>
            <a:r>
              <a:rPr lang="en-US" dirty="0"/>
              <a:t> Architecture document contains many more domain-specific examples beyond the ones covered in these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2134105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want to learn more, you can check out this web</a:t>
            </a:r>
            <a:r>
              <a:rPr lang="tr-TR" dirty="0"/>
              <a:t>site.</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interesting aspect of smart homes isn’t tied to a specific solution you buy, but rather in how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enables flexibility. Manufacturers can provide Thing Descriptions (TDs) for their devices, which lets anyone build and customize their own systems. By following these open standards, devices can communicate with each other across brands, allowing for seamless integration. This approach ensures that devices remain adaptable and private, and don’t become obsolete, as they can continuously support new use cases and technologies.</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329310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interesting aspect of smart homes isn’t tied to a specific solution you buy, but rather in how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enables flexibility. Manufacturers can provide Thing Descriptions (TDs) for their devices, which lets anyone build and customize their own systems. By following these open standards, devices can communicate with each other across brands, allowing for seamless integration. This approach ensures that devices remain adaptable and private, and don’t become obsolete, as they can continuously support new use cases and technologies.</a:t>
            </a:r>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00533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Manufacturers can provide Thing Descriptions (TDs) for their devices, which lets anyone build and customize their own systems. By following these open standards, devices can communicate with each other across brands, allowing for seamless integration. This approach ensures that devices remain adaptable and private, and don’t become obsolete, as they can continuously support new use cases and technologies.</a:t>
            </a:r>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5129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Now that we’ve covered the basics of smart homes, let’s take a closer look at the architecture patterns that enable these systems to work efficiently </a:t>
            </a:r>
            <a:r>
              <a:rPr lang="en-US" b="0" dirty="0">
                <a:solidFill>
                  <a:srgbClr val="CE9178"/>
                </a:solidFill>
                <a:effectLst/>
                <a:latin typeface="Consolas" panose="020B0609020204030204" pitchFamily="49" charset="0"/>
              </a:rPr>
              <a:t>in a typical local network and remote-control scenario</a:t>
            </a:r>
            <a:r>
              <a:rPr lang="en-US" b="0" dirty="0">
                <a:solidFill>
                  <a:srgbClr val="CCCCCC"/>
                </a:solidFill>
                <a:effectLst/>
                <a:latin typeface="Consolas" panose="020B0609020204030204" pitchFamily="49" charset="0"/>
              </a:rPr>
              <a:t>.</a:t>
            </a:r>
          </a:p>
          <a:p>
            <a:pPr marL="0" marR="0" lvl="0" indent="0" algn="l" defTabSz="914400" rtl="0" eaLnBrk="1" fontAlgn="auto" latinLnBrk="0" hangingPunct="1">
              <a:lnSpc>
                <a:spcPts val="1425"/>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ts val="1425"/>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A common pattern involves using a controller, locally and/or remotely, to interact with devices on the home network by consuming the Thing Description.</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82418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common pattern involves using a controller, locally and/or remotely, to interact with devices on the home network by consuming the Thing Description.</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230472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common pattern involves using a controller, locally and/or remotely, to interact with devices on the home network by consuming the Thing Description.</a:t>
            </a: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31790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svg"/><Relationship Id="rId3" Type="http://schemas.openxmlformats.org/officeDocument/2006/relationships/notesSlide" Target="../notesSlides/notesSlide10.xml"/><Relationship Id="rId7" Type="http://schemas.openxmlformats.org/officeDocument/2006/relationships/image" Target="../media/image6.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20.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svg"/><Relationship Id="rId3" Type="http://schemas.openxmlformats.org/officeDocument/2006/relationships/notesSlide" Target="../notesSlides/notesSlide11.xml"/><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6.svg"/><Relationship Id="rId15" Type="http://schemas.openxmlformats.org/officeDocument/2006/relationships/image" Target="../media/image20.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svg"/><Relationship Id="rId3" Type="http://schemas.openxmlformats.org/officeDocument/2006/relationships/notesSlide" Target="../notesSlides/notesSlide12.xml"/><Relationship Id="rId7" Type="http://schemas.openxmlformats.org/officeDocument/2006/relationships/image" Target="../media/image6.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20.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notesSlide" Target="../notesSlides/notesSlide13.xml"/><Relationship Id="rId7" Type="http://schemas.openxmlformats.org/officeDocument/2006/relationships/image" Target="../media/image24.sv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11" Type="http://schemas.openxmlformats.org/officeDocument/2006/relationships/image" Target="../media/image12.svg"/><Relationship Id="rId5" Type="http://schemas.openxmlformats.org/officeDocument/2006/relationships/image" Target="../media/image22.svg"/><Relationship Id="rId1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21.png"/><Relationship Id="rId9" Type="http://schemas.openxmlformats.org/officeDocument/2006/relationships/image" Target="../media/image10.svg"/><Relationship Id="rId1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notesSlide" Target="../notesSlides/notesSlide14.xml"/><Relationship Id="rId7" Type="http://schemas.openxmlformats.org/officeDocument/2006/relationships/image" Target="../media/image24.svg"/><Relationship Id="rId12"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image" Target="../media/image23.png"/><Relationship Id="rId11" Type="http://schemas.openxmlformats.org/officeDocument/2006/relationships/image" Target="../media/image10.svg"/><Relationship Id="rId5" Type="http://schemas.openxmlformats.org/officeDocument/2006/relationships/image" Target="../media/image22.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6.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18" Type="http://schemas.openxmlformats.org/officeDocument/2006/relationships/image" Target="../media/image27.svg"/><Relationship Id="rId3" Type="http://schemas.openxmlformats.org/officeDocument/2006/relationships/notesSlide" Target="../notesSlides/notesSlide15.xml"/><Relationship Id="rId21" Type="http://schemas.openxmlformats.org/officeDocument/2006/relationships/image" Target="../media/image16.svg"/><Relationship Id="rId7" Type="http://schemas.openxmlformats.org/officeDocument/2006/relationships/image" Target="../media/image24.svg"/><Relationship Id="rId12" Type="http://schemas.openxmlformats.org/officeDocument/2006/relationships/image" Target="../media/image11.png"/><Relationship Id="rId17" Type="http://schemas.openxmlformats.org/officeDocument/2006/relationships/image" Target="../media/image26.png"/><Relationship Id="rId2" Type="http://schemas.openxmlformats.org/officeDocument/2006/relationships/slideLayout" Target="../slideLayouts/slideLayout2.xml"/><Relationship Id="rId16" Type="http://schemas.openxmlformats.org/officeDocument/2006/relationships/image" Target="../media/image25.png"/><Relationship Id="rId20" Type="http://schemas.openxmlformats.org/officeDocument/2006/relationships/image" Target="../media/image15.png"/><Relationship Id="rId1" Type="http://schemas.openxmlformats.org/officeDocument/2006/relationships/tags" Target="../tags/tag15.xml"/><Relationship Id="rId6" Type="http://schemas.openxmlformats.org/officeDocument/2006/relationships/image" Target="../media/image23.png"/><Relationship Id="rId11" Type="http://schemas.openxmlformats.org/officeDocument/2006/relationships/image" Target="../media/image10.svg"/><Relationship Id="rId5" Type="http://schemas.openxmlformats.org/officeDocument/2006/relationships/image" Target="../media/image22.svg"/><Relationship Id="rId15" Type="http://schemas.openxmlformats.org/officeDocument/2006/relationships/image" Target="../media/image14.svg"/><Relationship Id="rId23" Type="http://schemas.openxmlformats.org/officeDocument/2006/relationships/image" Target="../media/image29.sv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6.svg"/><Relationship Id="rId14" Type="http://schemas.openxmlformats.org/officeDocument/2006/relationships/image" Target="../media/image13.png"/><Relationship Id="rId22"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notesSlide" Target="../notesSlides/notesSlide16.xml"/><Relationship Id="rId21" Type="http://schemas.openxmlformats.org/officeDocument/2006/relationships/image" Target="../media/image28.png"/><Relationship Id="rId7" Type="http://schemas.openxmlformats.org/officeDocument/2006/relationships/image" Target="../media/image24.svg"/><Relationship Id="rId12" Type="http://schemas.openxmlformats.org/officeDocument/2006/relationships/image" Target="../media/image11.png"/><Relationship Id="rId17" Type="http://schemas.openxmlformats.org/officeDocument/2006/relationships/image" Target="../media/image27.svg"/><Relationship Id="rId2" Type="http://schemas.openxmlformats.org/officeDocument/2006/relationships/slideLayout" Target="../slideLayouts/slideLayout2.xml"/><Relationship Id="rId16" Type="http://schemas.openxmlformats.org/officeDocument/2006/relationships/image" Target="../media/image26.png"/><Relationship Id="rId20" Type="http://schemas.openxmlformats.org/officeDocument/2006/relationships/image" Target="../media/image16.svg"/><Relationship Id="rId1" Type="http://schemas.openxmlformats.org/officeDocument/2006/relationships/tags" Target="../tags/tag16.xml"/><Relationship Id="rId6" Type="http://schemas.openxmlformats.org/officeDocument/2006/relationships/image" Target="../media/image23.png"/><Relationship Id="rId11" Type="http://schemas.openxmlformats.org/officeDocument/2006/relationships/image" Target="../media/image10.svg"/><Relationship Id="rId5" Type="http://schemas.openxmlformats.org/officeDocument/2006/relationships/image" Target="../media/image22.svg"/><Relationship Id="rId15" Type="http://schemas.openxmlformats.org/officeDocument/2006/relationships/image" Target="../media/image14.svg"/><Relationship Id="rId23" Type="http://schemas.openxmlformats.org/officeDocument/2006/relationships/image" Target="../media/image25.png"/><Relationship Id="rId10" Type="http://schemas.openxmlformats.org/officeDocument/2006/relationships/image" Target="../media/image9.png"/><Relationship Id="rId19"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6.svg"/><Relationship Id="rId14" Type="http://schemas.openxmlformats.org/officeDocument/2006/relationships/image" Target="../media/image13.png"/><Relationship Id="rId22"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21.png"/><Relationship Id="rId3" Type="http://schemas.openxmlformats.org/officeDocument/2006/relationships/notesSlide" Target="../notesSlides/notesSlide17.xml"/><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25.pn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tags" Target="../tags/tag1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4.svg"/><Relationship Id="rId15" Type="http://schemas.openxmlformats.org/officeDocument/2006/relationships/image" Target="../media/image31.svg"/><Relationship Id="rId10" Type="http://schemas.openxmlformats.org/officeDocument/2006/relationships/image" Target="../media/image11.png"/><Relationship Id="rId19" Type="http://schemas.openxmlformats.org/officeDocument/2006/relationships/image" Target="../media/image22.svg"/><Relationship Id="rId4" Type="http://schemas.openxmlformats.org/officeDocument/2006/relationships/image" Target="../media/image23.png"/><Relationship Id="rId9" Type="http://schemas.openxmlformats.org/officeDocument/2006/relationships/image" Target="../media/image10.sv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8.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notesSlide" Target="../notesSlides/notesSlide25.xml"/><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8.png"/><Relationship Id="rId11" Type="http://schemas.openxmlformats.org/officeDocument/2006/relationships/image" Target="../media/image36.png"/><Relationship Id="rId5" Type="http://schemas.openxmlformats.org/officeDocument/2006/relationships/image" Target="../media/image16.sv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 Id="rId14" Type="http://schemas.openxmlformats.org/officeDocument/2006/relationships/image" Target="../media/image39.svg"/></Relationships>
</file>

<file path=ppt/slides/_rels/slide26.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notesSlide" Target="../notesSlides/notesSlide26.xml"/><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8.png"/><Relationship Id="rId11" Type="http://schemas.openxmlformats.org/officeDocument/2006/relationships/image" Target="../media/image36.png"/><Relationship Id="rId5" Type="http://schemas.openxmlformats.org/officeDocument/2006/relationships/image" Target="../media/image16.sv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 Id="rId14" Type="http://schemas.openxmlformats.org/officeDocument/2006/relationships/image" Target="../media/image39.svg"/></Relationships>
</file>

<file path=ppt/slides/_rels/slide2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17.png"/><Relationship Id="rId18" Type="http://schemas.openxmlformats.org/officeDocument/2006/relationships/image" Target="../media/image36.png"/><Relationship Id="rId3" Type="http://schemas.openxmlformats.org/officeDocument/2006/relationships/notesSlide" Target="../notesSlides/notesSlide27.xml"/><Relationship Id="rId21" Type="http://schemas.openxmlformats.org/officeDocument/2006/relationships/image" Target="../media/image39.svg"/><Relationship Id="rId7" Type="http://schemas.openxmlformats.org/officeDocument/2006/relationships/image" Target="../media/image32.png"/><Relationship Id="rId12" Type="http://schemas.openxmlformats.org/officeDocument/2006/relationships/image" Target="../media/image41.svg"/><Relationship Id="rId17" Type="http://schemas.openxmlformats.org/officeDocument/2006/relationships/image" Target="../media/image43.svg"/><Relationship Id="rId2" Type="http://schemas.openxmlformats.org/officeDocument/2006/relationships/slideLayout" Target="../slideLayouts/slideLayout2.xml"/><Relationship Id="rId16" Type="http://schemas.openxmlformats.org/officeDocument/2006/relationships/image" Target="../media/image42.png"/><Relationship Id="rId20" Type="http://schemas.openxmlformats.org/officeDocument/2006/relationships/image" Target="../media/image38.png"/><Relationship Id="rId1" Type="http://schemas.openxmlformats.org/officeDocument/2006/relationships/tags" Target="../tags/tag27.xml"/><Relationship Id="rId6" Type="http://schemas.openxmlformats.org/officeDocument/2006/relationships/image" Target="../media/image18.png"/><Relationship Id="rId11" Type="http://schemas.openxmlformats.org/officeDocument/2006/relationships/image" Target="../media/image40.png"/><Relationship Id="rId5" Type="http://schemas.openxmlformats.org/officeDocument/2006/relationships/image" Target="../media/image16.svg"/><Relationship Id="rId15" Type="http://schemas.openxmlformats.org/officeDocument/2006/relationships/image" Target="../media/image29.svg"/><Relationship Id="rId10" Type="http://schemas.openxmlformats.org/officeDocument/2006/relationships/image" Target="../media/image35.svg"/><Relationship Id="rId19" Type="http://schemas.openxmlformats.org/officeDocument/2006/relationships/image" Target="../media/image37.svg"/><Relationship Id="rId4" Type="http://schemas.openxmlformats.org/officeDocument/2006/relationships/image" Target="../media/image15.png"/><Relationship Id="rId9" Type="http://schemas.openxmlformats.org/officeDocument/2006/relationships/image" Target="../media/image34.png"/><Relationship Id="rId1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17.png"/><Relationship Id="rId18" Type="http://schemas.openxmlformats.org/officeDocument/2006/relationships/image" Target="../media/image36.png"/><Relationship Id="rId3" Type="http://schemas.openxmlformats.org/officeDocument/2006/relationships/notesSlide" Target="../notesSlides/notesSlide28.xml"/><Relationship Id="rId21" Type="http://schemas.openxmlformats.org/officeDocument/2006/relationships/image" Target="../media/image39.svg"/><Relationship Id="rId7" Type="http://schemas.openxmlformats.org/officeDocument/2006/relationships/image" Target="../media/image32.png"/><Relationship Id="rId12" Type="http://schemas.openxmlformats.org/officeDocument/2006/relationships/image" Target="../media/image41.svg"/><Relationship Id="rId17" Type="http://schemas.openxmlformats.org/officeDocument/2006/relationships/image" Target="../media/image43.svg"/><Relationship Id="rId2" Type="http://schemas.openxmlformats.org/officeDocument/2006/relationships/slideLayout" Target="../slideLayouts/slideLayout2.xml"/><Relationship Id="rId16" Type="http://schemas.openxmlformats.org/officeDocument/2006/relationships/image" Target="../media/image42.png"/><Relationship Id="rId20" Type="http://schemas.openxmlformats.org/officeDocument/2006/relationships/image" Target="../media/image38.png"/><Relationship Id="rId1" Type="http://schemas.openxmlformats.org/officeDocument/2006/relationships/tags" Target="../tags/tag28.xml"/><Relationship Id="rId6" Type="http://schemas.openxmlformats.org/officeDocument/2006/relationships/image" Target="../media/image18.png"/><Relationship Id="rId11" Type="http://schemas.openxmlformats.org/officeDocument/2006/relationships/image" Target="../media/image40.png"/><Relationship Id="rId5" Type="http://schemas.openxmlformats.org/officeDocument/2006/relationships/image" Target="../media/image16.svg"/><Relationship Id="rId15" Type="http://schemas.openxmlformats.org/officeDocument/2006/relationships/image" Target="../media/image29.svg"/><Relationship Id="rId10" Type="http://schemas.openxmlformats.org/officeDocument/2006/relationships/image" Target="../media/image35.svg"/><Relationship Id="rId19" Type="http://schemas.openxmlformats.org/officeDocument/2006/relationships/image" Target="../media/image37.svg"/><Relationship Id="rId4" Type="http://schemas.openxmlformats.org/officeDocument/2006/relationships/image" Target="../media/image15.png"/><Relationship Id="rId9" Type="http://schemas.openxmlformats.org/officeDocument/2006/relationships/image" Target="../media/image34.png"/><Relationship Id="rId14"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9.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notesSlide" Target="../notesSlides/notesSlide3.xml"/><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3" Type="http://schemas.openxmlformats.org/officeDocument/2006/relationships/notesSlide" Target="../notesSlides/notesSlide30.xml"/><Relationship Id="rId7" Type="http://schemas.openxmlformats.org/officeDocument/2006/relationships/image" Target="../media/image47.svg"/><Relationship Id="rId12"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sv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40.png"/><Relationship Id="rId18" Type="http://schemas.microsoft.com/office/2007/relationships/hdphoto" Target="../media/hdphoto1.wdp"/><Relationship Id="rId3" Type="http://schemas.openxmlformats.org/officeDocument/2006/relationships/notesSlide" Target="../notesSlides/notesSlide31.xml"/><Relationship Id="rId21" Type="http://schemas.openxmlformats.org/officeDocument/2006/relationships/image" Target="../media/image52.png"/><Relationship Id="rId7" Type="http://schemas.openxmlformats.org/officeDocument/2006/relationships/image" Target="../media/image47.svg"/><Relationship Id="rId12" Type="http://schemas.openxmlformats.org/officeDocument/2006/relationships/image" Target="../media/image17.png"/><Relationship Id="rId17"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29.svg"/><Relationship Id="rId20" Type="http://schemas.openxmlformats.org/officeDocument/2006/relationships/image" Target="../media/image51.svg"/><Relationship Id="rId1" Type="http://schemas.openxmlformats.org/officeDocument/2006/relationships/tags" Target="../tags/tag31.xml"/><Relationship Id="rId6" Type="http://schemas.openxmlformats.org/officeDocument/2006/relationships/image" Target="../media/image46.png"/><Relationship Id="rId11" Type="http://schemas.openxmlformats.org/officeDocument/2006/relationships/image" Target="../media/image16.svg"/><Relationship Id="rId5" Type="http://schemas.openxmlformats.org/officeDocument/2006/relationships/image" Target="../media/image45.svg"/><Relationship Id="rId15"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41.svg"/><Relationship Id="rId22" Type="http://schemas.openxmlformats.org/officeDocument/2006/relationships/image" Target="../media/image53.sv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8.png"/><Relationship Id="rId18" Type="http://schemas.openxmlformats.org/officeDocument/2006/relationships/image" Target="../media/image16.svg"/><Relationship Id="rId3" Type="http://schemas.openxmlformats.org/officeDocument/2006/relationships/notesSlide" Target="../notesSlides/notesSlide32.xml"/><Relationship Id="rId7" Type="http://schemas.openxmlformats.org/officeDocument/2006/relationships/image" Target="../media/image56.svg"/><Relationship Id="rId12" Type="http://schemas.openxmlformats.org/officeDocument/2006/relationships/image" Target="../media/image31.svg"/><Relationship Id="rId17" Type="http://schemas.openxmlformats.org/officeDocument/2006/relationships/image" Target="../media/image15.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tags" Target="../tags/tag32.xml"/><Relationship Id="rId6" Type="http://schemas.openxmlformats.org/officeDocument/2006/relationships/image" Target="../media/image55.png"/><Relationship Id="rId11" Type="http://schemas.openxmlformats.org/officeDocument/2006/relationships/image" Target="../media/image30.png"/><Relationship Id="rId5" Type="http://schemas.openxmlformats.org/officeDocument/2006/relationships/image" Target="../media/image49.svg"/><Relationship Id="rId15" Type="http://schemas.openxmlformats.org/officeDocument/2006/relationships/image" Target="../media/image54.png"/><Relationship Id="rId10" Type="http://schemas.openxmlformats.org/officeDocument/2006/relationships/image" Target="../media/image17.png"/><Relationship Id="rId4" Type="http://schemas.openxmlformats.org/officeDocument/2006/relationships/image" Target="../media/image48.png"/><Relationship Id="rId9" Type="http://schemas.openxmlformats.org/officeDocument/2006/relationships/image" Target="../media/image41.svg"/><Relationship Id="rId14" Type="http://schemas.openxmlformats.org/officeDocument/2006/relationships/image" Target="../media/image29.sv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58.sv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2.sv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notesSlide" Target="../notesSlides/notesSlide4.xml"/><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notesSlide" Target="../notesSlides/notesSlide5.xml"/><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notesSlide" Target="../notesSlides/notesSlide6.xml"/><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tags" Target="../tags/tag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notesSlide" Target="../notesSlides/notesSlide7.xml"/><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20.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3" Type="http://schemas.openxmlformats.org/officeDocument/2006/relationships/notesSlide" Target="../notesSlides/notesSlide8.xml"/><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6.svg"/><Relationship Id="rId15" Type="http://schemas.openxmlformats.org/officeDocument/2006/relationships/image" Target="../media/image20.sv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8.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svg"/><Relationship Id="rId3" Type="http://schemas.openxmlformats.org/officeDocument/2006/relationships/notesSlide" Target="../notesSlides/notesSlide9.xml"/><Relationship Id="rId7" Type="http://schemas.openxmlformats.org/officeDocument/2006/relationships/image" Target="../media/image6.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12.svg"/><Relationship Id="rId15" Type="http://schemas.openxmlformats.org/officeDocument/2006/relationships/image" Target="../media/image20.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466245" y="4721094"/>
            <a:ext cx="3452972"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en-US" sz="3600" dirty="0">
                <a:solidFill>
                  <a:schemeClr val="accent1">
                    <a:lumMod val="20000"/>
                    <a:lumOff val="80000"/>
                  </a:schemeClr>
                </a:solidFill>
                <a:latin typeface="Consolas" panose="020B0609020204030204" pitchFamily="49" charset="0"/>
              </a:rPr>
              <a:t>Smart Homes and Cities</a:t>
            </a:r>
            <a:endParaRPr lang="tr-TR" sz="36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A7B28016-F4C3-D954-6344-A2BF37902DA5}"/>
              </a:ext>
            </a:extLst>
          </p:cNvPr>
          <p:cNvSpPr/>
          <p:nvPr/>
        </p:nvSpPr>
        <p:spPr>
          <a:xfrm flipH="1">
            <a:off x="9525545"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Click="0" advTm="12000"/>
    </mc:Choice>
    <mc:Fallback xmlns="">
      <p:transition spd="slow" advClick="0" advTm="1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31835" y="4342165"/>
            <a:ext cx="589802"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19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latin typeface="Century Gothic" panose="020B0502020202020204" pitchFamily="34" charset="0"/>
              </a:rPr>
              <a:t>Brew</a:t>
            </a:r>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4" name="Graphic 3" descr="Solar Panels with solid fill">
            <a:extLst>
              <a:ext uri="{FF2B5EF4-FFF2-40B4-BE49-F238E27FC236}">
                <a16:creationId xmlns:a16="http://schemas.microsoft.com/office/drawing/2014/main" id="{003925E1-6EBB-1B65-CECB-E887CE149670}"/>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313178" y="4931820"/>
            <a:ext cx="688176" cy="688176"/>
          </a:xfrm>
          <a:prstGeom prst="rect">
            <a:avLst/>
          </a:prstGeom>
        </p:spPr>
      </p:pic>
      <p:pic>
        <p:nvPicPr>
          <p:cNvPr id="15" name="Graphic 14" descr="Smart Phone with solid fill">
            <a:extLst>
              <a:ext uri="{FF2B5EF4-FFF2-40B4-BE49-F238E27FC236}">
                <a16:creationId xmlns:a16="http://schemas.microsoft.com/office/drawing/2014/main" id="{E89EFA8F-B42D-D7FF-DFDA-FD5997E298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8768" y="851337"/>
            <a:ext cx="5791529" cy="5116761"/>
          </a:xfrm>
          <a:prstGeom prst="rect">
            <a:avLst/>
          </a:prstGeom>
        </p:spPr>
      </p:pic>
      <p:sp>
        <p:nvSpPr>
          <p:cNvPr id="25" name="Rounded Rectangle 24">
            <a:extLst>
              <a:ext uri="{FF2B5EF4-FFF2-40B4-BE49-F238E27FC236}">
                <a16:creationId xmlns:a16="http://schemas.microsoft.com/office/drawing/2014/main" id="{CFCF4E4D-61FF-AEEE-F9A4-9F2301AF8A1C}"/>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ounded Rectangle 28">
            <a:extLst>
              <a:ext uri="{FF2B5EF4-FFF2-40B4-BE49-F238E27FC236}">
                <a16:creationId xmlns:a16="http://schemas.microsoft.com/office/drawing/2014/main" id="{2A846DB1-8233-FBBF-0FE4-EC46191C144B}"/>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Rounded Corners 4">
            <a:extLst>
              <a:ext uri="{FF2B5EF4-FFF2-40B4-BE49-F238E27FC236}">
                <a16:creationId xmlns:a16="http://schemas.microsoft.com/office/drawing/2014/main" id="{2A03C3FB-7A58-5B10-1275-2054446E5C23}"/>
              </a:ext>
            </a:extLst>
          </p:cNvPr>
          <p:cNvSpPr/>
          <p:nvPr/>
        </p:nvSpPr>
        <p:spPr>
          <a:xfrm>
            <a:off x="10141784" y="3815391"/>
            <a:ext cx="586696"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2.0 kW</a:t>
            </a:r>
            <a:endParaRPr lang="en-US" sz="1000" dirty="0">
              <a:solidFill>
                <a:schemeClr val="accent1"/>
              </a:solidFill>
              <a:cs typeface="Calibri" panose="020F0502020204030204" pitchFamily="34" charset="0"/>
            </a:endParaRPr>
          </a:p>
        </p:txBody>
      </p:sp>
      <p:sp>
        <p:nvSpPr>
          <p:cNvPr id="10" name="Freeform: Shape 9">
            <a:extLst>
              <a:ext uri="{FF2B5EF4-FFF2-40B4-BE49-F238E27FC236}">
                <a16:creationId xmlns:a16="http://schemas.microsoft.com/office/drawing/2014/main" id="{DCDAF0ED-0B21-1C7E-26BE-00D878AF84C0}"/>
              </a:ext>
            </a:extLst>
          </p:cNvPr>
          <p:cNvSpPr/>
          <p:nvPr/>
        </p:nvSpPr>
        <p:spPr>
          <a:xfrm>
            <a:off x="10140706" y="3405629"/>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321645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1250"/>
                                  </p:stCondLst>
                                  <p:childTnLst>
                                    <p:animClr clrSpc="rgb" dir="cw">
                                      <p:cBhvr override="childStyle">
                                        <p:cTn id="6" dur="500" fill="hold"/>
                                        <p:tgtEl>
                                          <p:spTgt spid="21"/>
                                        </p:tgtEl>
                                        <p:attrNameLst>
                                          <p:attrName>style.color</p:attrName>
                                        </p:attrNameLst>
                                      </p:cBhvr>
                                      <p:to>
                                        <a:srgbClr val="A8D08D"/>
                                      </p:to>
                                    </p:animClr>
                                    <p:animClr clrSpc="rgb" dir="cw">
                                      <p:cBhvr>
                                        <p:cTn id="7" dur="500" fill="hold"/>
                                        <p:tgtEl>
                                          <p:spTgt spid="21"/>
                                        </p:tgtEl>
                                        <p:attrNameLst>
                                          <p:attrName>fillcolor</p:attrName>
                                        </p:attrNameLst>
                                      </p:cBhvr>
                                      <p:to>
                                        <a:srgbClr val="A8D08D"/>
                                      </p:to>
                                    </p:animClr>
                                    <p:set>
                                      <p:cBhvr>
                                        <p:cTn id="8" dur="500" fill="hold"/>
                                        <p:tgtEl>
                                          <p:spTgt spid="21"/>
                                        </p:tgtEl>
                                        <p:attrNameLst>
                                          <p:attrName>fill.type</p:attrName>
                                        </p:attrNameLst>
                                      </p:cBhvr>
                                      <p:to>
                                        <p:strVal val="solid"/>
                                      </p:to>
                                    </p:set>
                                    <p:set>
                                      <p:cBhvr>
                                        <p:cTn id="9" dur="500" fill="hold"/>
                                        <p:tgtEl>
                                          <p:spTgt spid="21"/>
                                        </p:tgtEl>
                                        <p:attrNameLst>
                                          <p:attrName>fill.on</p:attrName>
                                        </p:attrNameLst>
                                      </p:cBhvr>
                                      <p:to>
                                        <p:strVal val="true"/>
                                      </p:to>
                                    </p:set>
                                  </p:childTnLst>
                                </p:cTn>
                              </p:par>
                            </p:childTnLst>
                          </p:cTn>
                        </p:par>
                        <p:par>
                          <p:cTn id="10" fill="hold">
                            <p:stCondLst>
                              <p:cond delay="1750"/>
                            </p:stCondLst>
                            <p:childTnLst>
                              <p:par>
                                <p:cTn id="11" presetID="32" presetClass="emph" presetSubtype="0" fill="hold" grpId="0" nodeType="after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childTnLst>
                          </p:cTn>
                        </p:par>
                        <p:par>
                          <p:cTn id="17" fill="hold">
                            <p:stCondLst>
                              <p:cond delay="2750"/>
                            </p:stCondLst>
                            <p:childTnLst>
                              <p:par>
                                <p:cTn id="18" presetID="2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7" grpId="0" animBg="1"/>
      <p:bldP spid="9"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1157"/>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0769"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4259" y="1072981"/>
            <a:ext cx="688176" cy="688176"/>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olar Panels with solid fill">
            <a:extLst>
              <a:ext uri="{FF2B5EF4-FFF2-40B4-BE49-F238E27FC236}">
                <a16:creationId xmlns:a16="http://schemas.microsoft.com/office/drawing/2014/main" id="{4FBFC32D-B761-48E5-41DC-8797BB9D4CC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289152" y="4931820"/>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34532" y="4342165"/>
            <a:ext cx="581334"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19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6">
                    <a:lumMod val="75000"/>
                  </a:schemeClr>
                </a:solidFill>
                <a:latin typeface="Century Gothic" panose="020B0502020202020204" pitchFamily="34" charset="0"/>
              </a:rPr>
              <a:t>Brewing</a:t>
            </a:r>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15" name="Graphic 14" descr="Smart Phone with solid fill">
            <a:extLst>
              <a:ext uri="{FF2B5EF4-FFF2-40B4-BE49-F238E27FC236}">
                <a16:creationId xmlns:a16="http://schemas.microsoft.com/office/drawing/2014/main" id="{5592AD41-E419-4B18-FFEF-FAF80E16C65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41467DD-27FE-897F-DB82-7D367F23268B}"/>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ounded Rectangle 35">
            <a:extLst>
              <a:ext uri="{FF2B5EF4-FFF2-40B4-BE49-F238E27FC236}">
                <a16:creationId xmlns:a16="http://schemas.microsoft.com/office/drawing/2014/main" id="{378CBB4E-0E13-3CF8-7CAA-B1B86207DABE}"/>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ectangle: Rounded Corners 3">
            <a:extLst>
              <a:ext uri="{FF2B5EF4-FFF2-40B4-BE49-F238E27FC236}">
                <a16:creationId xmlns:a16="http://schemas.microsoft.com/office/drawing/2014/main" id="{A859E500-B037-B346-E7D4-9D68C628CB88}"/>
              </a:ext>
            </a:extLst>
          </p:cNvPr>
          <p:cNvSpPr/>
          <p:nvPr/>
        </p:nvSpPr>
        <p:spPr>
          <a:xfrm>
            <a:off x="10141784" y="3815391"/>
            <a:ext cx="586696" cy="37260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2.3 kW</a:t>
            </a:r>
            <a:endParaRPr lang="en-US" sz="1000" dirty="0">
              <a:solidFill>
                <a:schemeClr val="accent1"/>
              </a:solidFill>
              <a:cs typeface="Calibri" panose="020F0502020204030204" pitchFamily="34" charset="0"/>
            </a:endParaRPr>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3952501"/>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2917045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25"/>
                                        </p:tgtEl>
                                        <p:attrNameLst>
                                          <p:attrName>r</p:attrName>
                                        </p:attrNameLst>
                                      </p:cBhvr>
                                    </p:animRot>
                                    <p:animRot by="-240000">
                                      <p:cBhvr>
                                        <p:cTn id="7" dur="200" fill="hold">
                                          <p:stCondLst>
                                            <p:cond delay="200"/>
                                          </p:stCondLst>
                                        </p:cTn>
                                        <p:tgtEl>
                                          <p:spTgt spid="25"/>
                                        </p:tgtEl>
                                        <p:attrNameLst>
                                          <p:attrName>r</p:attrName>
                                        </p:attrNameLst>
                                      </p:cBhvr>
                                    </p:animRot>
                                    <p:animRot by="240000">
                                      <p:cBhvr>
                                        <p:cTn id="8" dur="200" fill="hold">
                                          <p:stCondLst>
                                            <p:cond delay="400"/>
                                          </p:stCondLst>
                                        </p:cTn>
                                        <p:tgtEl>
                                          <p:spTgt spid="25"/>
                                        </p:tgtEl>
                                        <p:attrNameLst>
                                          <p:attrName>r</p:attrName>
                                        </p:attrNameLst>
                                      </p:cBhvr>
                                    </p:animRot>
                                    <p:animRot by="-240000">
                                      <p:cBhvr>
                                        <p:cTn id="9" dur="200" fill="hold">
                                          <p:stCondLst>
                                            <p:cond delay="600"/>
                                          </p:stCondLst>
                                        </p:cTn>
                                        <p:tgtEl>
                                          <p:spTgt spid="25"/>
                                        </p:tgtEl>
                                        <p:attrNameLst>
                                          <p:attrName>r</p:attrName>
                                        </p:attrNameLst>
                                      </p:cBhvr>
                                    </p:animRot>
                                    <p:animRot by="120000">
                                      <p:cBhvr>
                                        <p:cTn id="10"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dirty="0"/>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6">
                    <a:lumMod val="75000"/>
                  </a:schemeClr>
                </a:solidFill>
                <a:latin typeface="Century Gothic" panose="020B0502020202020204" pitchFamily="34" charset="0"/>
              </a:rPr>
              <a:t>Brewing</a:t>
            </a:r>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sfds">
            <a:extLst>
              <a:ext uri="{FF2B5EF4-FFF2-40B4-BE49-F238E27FC236}">
                <a16:creationId xmlns:a16="http://schemas.microsoft.com/office/drawing/2014/main" id="{FFA49158-1A15-5146-A153-3502054D1E8B}"/>
              </a:ext>
            </a:extLst>
          </p:cNvPr>
          <p:cNvSpPr>
            <a:spLocks noGrp="1" noRot="1" noMove="1" noResize="1" noEditPoints="1" noAdjustHandles="1" noChangeArrowheads="1" noChangeShapeType="1"/>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wteoipfkosdf">
            <a:extLst>
              <a:ext uri="{FF2B5EF4-FFF2-40B4-BE49-F238E27FC236}">
                <a16:creationId xmlns:a16="http://schemas.microsoft.com/office/drawing/2014/main" id="{F424AF70-D3F8-9185-B9AC-044D3EE2C253}"/>
              </a:ext>
            </a:extLst>
          </p:cNvPr>
          <p:cNvSpPr>
            <a:spLocks noGrp="1" noRot="1" noMove="1" noResize="1" noEditPoints="1" noAdjustHandles="1" noChangeArrowheads="1" noChangeShapeType="1"/>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a:spLocks noGrp="1" noRot="1" noMove="1" noResize="1" noEditPoints="1" noAdjustHandles="1" noChangeArrowheads="1" noChangeShapeType="1"/>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1334437F-CA47-C9AB-FB3C-D0FFD61C9050}"/>
              </a:ext>
            </a:extLst>
          </p:cNvPr>
          <p:cNvCxnSpPr/>
          <p:nvPr/>
        </p:nvCxnSpPr>
        <p:spPr>
          <a:xfrm>
            <a:off x="2456833" y="1578247"/>
            <a:ext cx="0" cy="365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Graphic 3" descr="Solar Panels with solid fill">
            <a:extLst>
              <a:ext uri="{FF2B5EF4-FFF2-40B4-BE49-F238E27FC236}">
                <a16:creationId xmlns:a16="http://schemas.microsoft.com/office/drawing/2014/main" id="{CD748114-99A4-856F-6A72-1EE861F0DE6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301603" y="4931820"/>
            <a:ext cx="688176" cy="688176"/>
          </a:xfrm>
          <a:prstGeom prst="rect">
            <a:avLst/>
          </a:prstGeom>
        </p:spPr>
      </p:pic>
      <p:pic>
        <p:nvPicPr>
          <p:cNvPr id="25" name="Graphic 24" descr="Smart Phone with solid fill">
            <a:extLst>
              <a:ext uri="{FF2B5EF4-FFF2-40B4-BE49-F238E27FC236}">
                <a16:creationId xmlns:a16="http://schemas.microsoft.com/office/drawing/2014/main" id="{554F88BE-8B97-B3FB-FF5C-361762BA70E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D72D67E-38B7-CA11-E5AC-DB0A09286320}"/>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ounded Rectangle 36">
            <a:extLst>
              <a:ext uri="{FF2B5EF4-FFF2-40B4-BE49-F238E27FC236}">
                <a16:creationId xmlns:a16="http://schemas.microsoft.com/office/drawing/2014/main" id="{E46D7972-288F-BF75-18E8-4C52B4720F65}"/>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Rounded Corners 14">
            <a:extLst>
              <a:ext uri="{FF2B5EF4-FFF2-40B4-BE49-F238E27FC236}">
                <a16:creationId xmlns:a16="http://schemas.microsoft.com/office/drawing/2014/main" id="{5E9AD2D8-6009-B87D-5B2A-E3DAF3900340}"/>
              </a:ext>
            </a:extLst>
          </p:cNvPr>
          <p:cNvSpPr/>
          <p:nvPr/>
        </p:nvSpPr>
        <p:spPr>
          <a:xfrm>
            <a:off x="10141784" y="3815391"/>
            <a:ext cx="586696" cy="37260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2.3 kW</a:t>
            </a:r>
            <a:endParaRPr lang="en-US" sz="1000" dirty="0">
              <a:solidFill>
                <a:schemeClr val="accent1"/>
              </a:solidFill>
              <a:cs typeface="Calibri" panose="020F0502020204030204" pitchFamily="34" charset="0"/>
            </a:endParaRPr>
          </a:p>
        </p:txBody>
      </p:sp>
      <p:sp>
        <p:nvSpPr>
          <p:cNvPr id="39" name="Rectangle: Rounded Corners 38">
            <a:extLst>
              <a:ext uri="{FF2B5EF4-FFF2-40B4-BE49-F238E27FC236}">
                <a16:creationId xmlns:a16="http://schemas.microsoft.com/office/drawing/2014/main" id="{8CD272B9-5641-8A3C-0F32-3B5DFF8270A5}"/>
              </a:ext>
            </a:extLst>
          </p:cNvPr>
          <p:cNvSpPr/>
          <p:nvPr/>
        </p:nvSpPr>
        <p:spPr>
          <a:xfrm>
            <a:off x="10134532" y="4342165"/>
            <a:ext cx="581334" cy="37260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23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460723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1181778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4" name="Straight Connector 3">
            <a:extLst>
              <a:ext uri="{FF2B5EF4-FFF2-40B4-BE49-F238E27FC236}">
                <a16:creationId xmlns:a16="http://schemas.microsoft.com/office/drawing/2014/main" id="{010D2D10-90D8-E9DD-8CF5-E264FD532016}"/>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96D3DC1F-1DAC-A007-6A71-7F440AC2E5D3}"/>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5190B75-8ACC-7451-1CE0-06BE7743C884}"/>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23" name="Straight Connector 22">
            <a:extLst>
              <a:ext uri="{FF2B5EF4-FFF2-40B4-BE49-F238E27FC236}">
                <a16:creationId xmlns:a16="http://schemas.microsoft.com/office/drawing/2014/main" id="{091C0C41-4034-5567-91DF-D09689AA7EA5}"/>
              </a:ext>
            </a:extLst>
          </p:cNvPr>
          <p:cNvCxnSpPr>
            <a:cxnSpLocks/>
          </p:cNvCxnSpPr>
          <p:nvPr/>
        </p:nvCxnSpPr>
        <p:spPr>
          <a:xfrm>
            <a:off x="4307606" y="4025865"/>
            <a:ext cx="14798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olar Panels with solid fill">
            <a:extLst>
              <a:ext uri="{FF2B5EF4-FFF2-40B4-BE49-F238E27FC236}">
                <a16:creationId xmlns:a16="http://schemas.microsoft.com/office/drawing/2014/main" id="{DB771302-DA72-BC48-CE27-F7C759B0B8E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74670" y="2591844"/>
            <a:ext cx="856748" cy="856748"/>
          </a:xfrm>
          <a:prstGeom prst="rect">
            <a:avLst/>
          </a:prstGeom>
        </p:spPr>
      </p:pic>
      <p:pic>
        <p:nvPicPr>
          <p:cNvPr id="26" name="Graphic 25" descr="Security camera with solid fill">
            <a:extLst>
              <a:ext uri="{FF2B5EF4-FFF2-40B4-BE49-F238E27FC236}">
                <a16:creationId xmlns:a16="http://schemas.microsoft.com/office/drawing/2014/main" id="{AACA11EE-2BA7-A266-D4AA-5F76E67F2D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432773C2-4EA0-10B5-43A3-668AB5D654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A6C57F5B-C3B1-9886-09BD-6B78B25E76DA}"/>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2D1104AD-2F56-7941-7CAE-E6D95D56970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8A8F74B-BFFA-ABB8-AB90-1E724D621246}"/>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EECCD287-E941-F838-3118-6D9ACC656C65}"/>
              </a:ext>
            </a:extLst>
          </p:cNvPr>
          <p:cNvCxnSpPr>
            <a:cxnSpLocks/>
          </p:cNvCxnSpPr>
          <p:nvPr/>
        </p:nvCxnSpPr>
        <p:spPr>
          <a:xfrm>
            <a:off x="4281235" y="3020218"/>
            <a:ext cx="150621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A8D5BE-B392-EF49-A827-69EF1977FE15}"/>
              </a:ext>
            </a:extLst>
          </p:cNvPr>
          <p:cNvCxnSpPr>
            <a:cxnSpLocks/>
          </p:cNvCxnSpPr>
          <p:nvPr/>
        </p:nvCxnSpPr>
        <p:spPr>
          <a:xfrm>
            <a:off x="5788241" y="3020218"/>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ADC59-E166-14AB-10FE-808A548789F5}"/>
              </a:ext>
            </a:extLst>
          </p:cNvPr>
          <p:cNvCxnSpPr>
            <a:cxnSpLocks/>
          </p:cNvCxnSpPr>
          <p:nvPr/>
        </p:nvCxnSpPr>
        <p:spPr>
          <a:xfrm>
            <a:off x="4330773" y="5054892"/>
            <a:ext cx="145667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F40A4F-BE3B-C117-C44C-F28027F34632}"/>
              </a:ext>
            </a:extLst>
          </p:cNvPr>
          <p:cNvCxnSpPr>
            <a:cxnSpLocks/>
          </p:cNvCxnSpPr>
          <p:nvPr/>
        </p:nvCxnSpPr>
        <p:spPr>
          <a:xfrm>
            <a:off x="5787447" y="4033479"/>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BF8476-F2FA-F09A-BA2C-654743CBAC19}"/>
              </a:ext>
            </a:extLst>
          </p:cNvPr>
          <p:cNvCxnSpPr>
            <a:cxnSpLocks/>
          </p:cNvCxnSpPr>
          <p:nvPr/>
        </p:nvCxnSpPr>
        <p:spPr>
          <a:xfrm>
            <a:off x="5787447" y="4027969"/>
            <a:ext cx="2745070" cy="551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8D50319-A6E5-0DE4-13CD-F6056BECCEA9}"/>
              </a:ext>
            </a:extLst>
          </p:cNvPr>
          <p:cNvGrpSpPr/>
          <p:nvPr/>
        </p:nvGrpSpPr>
        <p:grpSpPr>
          <a:xfrm>
            <a:off x="6179679" y="3573880"/>
            <a:ext cx="1402618" cy="664535"/>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a:spLocks noGrp="1" noRot="1" noMove="1" noResize="1" noEditPoints="1" noAdjustHandles="1" noChangeArrowheads="1" noChangeShapeType="1"/>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82F52BDB-4F19-14D9-F9EE-9769D8D20ED1}"/>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B6AB346-E1C1-7B91-59B5-8041E57E2C2C}"/>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0358822-F5AE-29A8-D968-A470A9EBF459}"/>
              </a:ext>
            </a:extLst>
          </p:cNvPr>
          <p:cNvGrpSpPr/>
          <p:nvPr/>
        </p:nvGrpSpPr>
        <p:grpSpPr>
          <a:xfrm>
            <a:off x="7715343" y="1384025"/>
            <a:ext cx="1271160" cy="926065"/>
            <a:chOff x="7715343" y="1384025"/>
            <a:chExt cx="1271160" cy="926065"/>
          </a:xfrm>
        </p:grpSpPr>
        <p:sp>
          <p:nvSpPr>
            <p:cNvPr id="11" name="Freeform: Shape 10 a">
              <a:extLst>
                <a:ext uri="{FF2B5EF4-FFF2-40B4-BE49-F238E27FC236}">
                  <a16:creationId xmlns:a16="http://schemas.microsoft.com/office/drawing/2014/main" id="{8A27106B-0D34-526E-73C2-EF646954FEF5}"/>
                </a:ext>
              </a:extLst>
            </p:cNvPr>
            <p:cNvSpPr/>
            <p:nvPr/>
          </p:nvSpPr>
          <p:spPr>
            <a:xfrm rot="16200000">
              <a:off x="8341876" y="166546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12" name="Freeform: Shape 11 a">
              <a:extLst>
                <a:ext uri="{FF2B5EF4-FFF2-40B4-BE49-F238E27FC236}">
                  <a16:creationId xmlns:a16="http://schemas.microsoft.com/office/drawing/2014/main" id="{CF9DCCCE-20A5-CBDF-6A75-A7AF3C0BA41B}"/>
                </a:ext>
              </a:extLst>
            </p:cNvPr>
            <p:cNvSpPr/>
            <p:nvPr/>
          </p:nvSpPr>
          <p:spPr>
            <a:xfrm rot="16200000">
              <a:off x="7887890" y="166546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13" name="Freeform: Shape 12 a">
              <a:extLst>
                <a:ext uri="{FF2B5EF4-FFF2-40B4-BE49-F238E27FC236}">
                  <a16:creationId xmlns:a16="http://schemas.microsoft.com/office/drawing/2014/main" id="{156F313D-E62F-E5EC-6CA1-66468CE1FE44}"/>
                </a:ext>
              </a:extLst>
            </p:cNvPr>
            <p:cNvSpPr/>
            <p:nvPr/>
          </p:nvSpPr>
          <p:spPr>
            <a:xfrm rot="16200000">
              <a:off x="7433904" y="166546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dirty="0"/>
            </a:p>
          </p:txBody>
        </p:sp>
      </p:grpSp>
      <p:pic>
        <p:nvPicPr>
          <p:cNvPr id="3" name="Graphic 21" descr="Home with solid fill">
            <a:extLst>
              <a:ext uri="{FF2B5EF4-FFF2-40B4-BE49-F238E27FC236}">
                <a16:creationId xmlns:a16="http://schemas.microsoft.com/office/drawing/2014/main" id="{D6A7FA02-8A8B-3200-57A3-BFC28A2BB7C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17214" y="2808091"/>
            <a:ext cx="2258988" cy="2258988"/>
          </a:xfrm>
          <a:prstGeom prst="rect">
            <a:avLst/>
          </a:prstGeom>
        </p:spPr>
      </p:pic>
      <p:grpSp>
        <p:nvGrpSpPr>
          <p:cNvPr id="5" name="Group 4">
            <a:extLst>
              <a:ext uri="{FF2B5EF4-FFF2-40B4-BE49-F238E27FC236}">
                <a16:creationId xmlns:a16="http://schemas.microsoft.com/office/drawing/2014/main" id="{2E572654-E2EF-E048-47EE-C86C5A7E6961}"/>
              </a:ext>
            </a:extLst>
          </p:cNvPr>
          <p:cNvGrpSpPr/>
          <p:nvPr/>
        </p:nvGrpSpPr>
        <p:grpSpPr>
          <a:xfrm>
            <a:off x="887352" y="2301283"/>
            <a:ext cx="5776468" cy="4328117"/>
            <a:chOff x="887352" y="2301283"/>
            <a:chExt cx="5776468" cy="4328117"/>
          </a:xfrm>
        </p:grpSpPr>
        <p:sp>
          <p:nvSpPr>
            <p:cNvPr id="21" name="NO">
              <a:extLst>
                <a:ext uri="{FF2B5EF4-FFF2-40B4-BE49-F238E27FC236}">
                  <a16:creationId xmlns:a16="http://schemas.microsoft.com/office/drawing/2014/main" id="{809FEF33-FE06-744F-D677-36BB900EA9E6}"/>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039D5F6-3A40-E674-41E1-CC8C9DABBB1C}"/>
                </a:ext>
              </a:extLst>
            </p:cNvPr>
            <p:cNvSpPr/>
            <p:nvPr/>
          </p:nvSpPr>
          <p:spPr>
            <a:xfrm>
              <a:off x="887352" y="5467500"/>
              <a:ext cx="744021" cy="1161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10159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200"/>
                                        </p:tgtEl>
                                        <p:attrNameLst>
                                          <p:attrName>style.visibility</p:attrName>
                                        </p:attrNameLst>
                                      </p:cBhvr>
                                      <p:to>
                                        <p:strVal val="visible"/>
                                      </p:to>
                                    </p:set>
                                    <p:animEffect transition="in" filter="wipe(left)">
                                      <p:cBhvr>
                                        <p:cTn id="49" dur="500"/>
                                        <p:tgtEl>
                                          <p:spTgt spid="200"/>
                                        </p:tgtEl>
                                      </p:cBhvr>
                                    </p:animEffec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up)">
                                      <p:cBhvr>
                                        <p:cTn id="53"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1"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4" name="Straight Connector 3">
            <a:extLst>
              <a:ext uri="{FF2B5EF4-FFF2-40B4-BE49-F238E27FC236}">
                <a16:creationId xmlns:a16="http://schemas.microsoft.com/office/drawing/2014/main" id="{010D2D10-90D8-E9DD-8CF5-E264FD532016}"/>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96D3DC1F-1DAC-A007-6A71-7F440AC2E5D3}"/>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5190B75-8ACC-7451-1CE0-06BE7743C884}"/>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23" name="Straight Connector 22">
            <a:extLst>
              <a:ext uri="{FF2B5EF4-FFF2-40B4-BE49-F238E27FC236}">
                <a16:creationId xmlns:a16="http://schemas.microsoft.com/office/drawing/2014/main" id="{091C0C41-4034-5567-91DF-D09689AA7EA5}"/>
              </a:ext>
            </a:extLst>
          </p:cNvPr>
          <p:cNvCxnSpPr>
            <a:cxnSpLocks/>
            <a:endCxn id="39" idx="1"/>
          </p:cNvCxnSpPr>
          <p:nvPr/>
        </p:nvCxnSpPr>
        <p:spPr>
          <a:xfrm>
            <a:off x="4307606" y="4040613"/>
            <a:ext cx="1843044" cy="1138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olar Panels with solid fill">
            <a:extLst>
              <a:ext uri="{FF2B5EF4-FFF2-40B4-BE49-F238E27FC236}">
                <a16:creationId xmlns:a16="http://schemas.microsoft.com/office/drawing/2014/main" id="{DB771302-DA72-BC48-CE27-F7C759B0B8EA}"/>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174670" y="2591844"/>
            <a:ext cx="856748" cy="856748"/>
          </a:xfrm>
          <a:prstGeom prst="rect">
            <a:avLst/>
          </a:prstGeom>
        </p:spPr>
      </p:pic>
      <p:pic>
        <p:nvPicPr>
          <p:cNvPr id="26" name="Graphic 25" descr="Security camera with solid fill">
            <a:extLst>
              <a:ext uri="{FF2B5EF4-FFF2-40B4-BE49-F238E27FC236}">
                <a16:creationId xmlns:a16="http://schemas.microsoft.com/office/drawing/2014/main" id="{AACA11EE-2BA7-A266-D4AA-5F76E67F2D7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432773C2-4EA0-10B5-43A3-668AB5D654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A6C57F5B-C3B1-9886-09BD-6B78B25E76DA}"/>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2D1104AD-2F56-7941-7CAE-E6D95D56970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8A8F74B-BFFA-ABB8-AB90-1E724D621246}"/>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EECCD287-E941-F838-3118-6D9ACC656C65}"/>
              </a:ext>
            </a:extLst>
          </p:cNvPr>
          <p:cNvCxnSpPr>
            <a:cxnSpLocks/>
          </p:cNvCxnSpPr>
          <p:nvPr/>
        </p:nvCxnSpPr>
        <p:spPr>
          <a:xfrm>
            <a:off x="4281235" y="3020218"/>
            <a:ext cx="186941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ADC59-E166-14AB-10FE-808A548789F5}"/>
              </a:ext>
            </a:extLst>
          </p:cNvPr>
          <p:cNvCxnSpPr>
            <a:cxnSpLocks/>
            <a:endCxn id="3" idx="1"/>
          </p:cNvCxnSpPr>
          <p:nvPr/>
        </p:nvCxnSpPr>
        <p:spPr>
          <a:xfrm>
            <a:off x="4339787" y="5079808"/>
            <a:ext cx="18011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BF8476-F2FA-F09A-BA2C-654743CBAC19}"/>
              </a:ext>
            </a:extLst>
          </p:cNvPr>
          <p:cNvCxnSpPr>
            <a:cxnSpLocks/>
          </p:cNvCxnSpPr>
          <p:nvPr/>
        </p:nvCxnSpPr>
        <p:spPr>
          <a:xfrm>
            <a:off x="6704587" y="4011129"/>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8D50319-A6E5-0DE4-13CD-F6056BECCEA9}"/>
              </a:ext>
            </a:extLst>
          </p:cNvPr>
          <p:cNvGrpSpPr/>
          <p:nvPr/>
        </p:nvGrpSpPr>
        <p:grpSpPr>
          <a:xfrm>
            <a:off x="6150650" y="3587207"/>
            <a:ext cx="1402618" cy="664535"/>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82F52BDB-4F19-14D9-F9EE-9769D8D20ED1}"/>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B6AB346-E1C1-7B91-59B5-8041E57E2C2C}"/>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C0D1C21F-E4AC-0D09-92B6-3AA7DF1EAAF5}"/>
              </a:ext>
            </a:extLst>
          </p:cNvPr>
          <p:cNvCxnSpPr>
            <a:cxnSpLocks/>
          </p:cNvCxnSpPr>
          <p:nvPr/>
        </p:nvCxnSpPr>
        <p:spPr>
          <a:xfrm>
            <a:off x="8517769" y="4046212"/>
            <a:ext cx="0" cy="10436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DC4A880-82F8-B14D-A14F-42812A85A04A}"/>
              </a:ext>
            </a:extLst>
          </p:cNvPr>
          <p:cNvCxnSpPr>
            <a:cxnSpLocks/>
          </p:cNvCxnSpPr>
          <p:nvPr/>
        </p:nvCxnSpPr>
        <p:spPr>
          <a:xfrm>
            <a:off x="6704587" y="5089877"/>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C4E39E7-C66D-7893-8213-4504DB02C095}"/>
              </a:ext>
            </a:extLst>
          </p:cNvPr>
          <p:cNvGrpSpPr/>
          <p:nvPr/>
        </p:nvGrpSpPr>
        <p:grpSpPr>
          <a:xfrm>
            <a:off x="6140948" y="4615018"/>
            <a:ext cx="1402618" cy="664535"/>
            <a:chOff x="5500199" y="2929808"/>
            <a:chExt cx="1402618" cy="664535"/>
          </a:xfrm>
        </p:grpSpPr>
        <p:sp>
          <p:nvSpPr>
            <p:cNvPr id="3" name="Rectangle: Rounded Corners 38">
              <a:extLst>
                <a:ext uri="{FF2B5EF4-FFF2-40B4-BE49-F238E27FC236}">
                  <a16:creationId xmlns:a16="http://schemas.microsoft.com/office/drawing/2014/main" id="{A6A87D23-AB75-57AF-707B-DA11FBA1328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FBEB22C3-95B8-5AA3-6DC2-40FC6A91EAF0}"/>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C364EE3D-FB77-A25A-214E-B4A4ABCBD427}"/>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E041AF23-9908-F975-CC93-85C57852562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34801949-9E05-D7F0-426F-77903F74353B}"/>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20B16317-EA35-8ADA-B819-9F33BA2FF27A}"/>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76D2341-D338-AF25-7BD6-46F99E4116A2}"/>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8EF578FE-8727-2F9A-2519-82C6A6DB6CDA}"/>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A9892699-DAEC-94BB-CB1E-087AC89378F4}"/>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F15C483D-55CB-5ECC-AC50-F14E12EA773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41DD3B5E-1479-B68E-5EC2-38AAAE57ABF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D36E5447-7FD8-51B9-FA7F-517A867365EB}"/>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32D4D84F-4AD2-5C4A-29E7-784243F6F2D6}"/>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1222631E-1EE0-66F7-4870-76F8935B199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0AA272A1-D7FE-D429-5571-F6D52C3F4AE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EC4F4E6E-20A9-9EFF-46EC-9AEB1E0D78B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CC8C1408-9B97-D5B1-714D-ABBD51E63149}"/>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D8C2555E-A903-27BF-C78F-87FAE3077FA1}"/>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CD12BFC5-B56B-C6D1-27C1-8703DE0CF16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C83B0CC5-7A08-4930-9B59-01E5BB74A84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98CAB65E-3604-D155-E185-EDD8EA15134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36392A9D-81AD-CC89-E170-91E4E787253E}"/>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1A305F09-5838-D467-F536-FB199BE8F2BF}"/>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221AC259-5848-496F-8415-7FB28FC3C890}"/>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859DC547-B58A-01D0-E373-03BD0CFD999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35E70399-B3A6-49D5-3DDF-5658BFA2F38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841A3237-A056-B056-D80E-00117EC6649C}"/>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FE385873-826A-ABE5-3B69-4A92E6CEBDD1}"/>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58C6FBAC-9E46-5A57-CA41-5D26820A7366}"/>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7FAEBE37-C046-EA9C-11BB-5F6FBD219389}"/>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ED2F9ED9-D71E-77C6-1B3E-063E4433B042}"/>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4" name="Straight Connector 263">
            <a:extLst>
              <a:ext uri="{FF2B5EF4-FFF2-40B4-BE49-F238E27FC236}">
                <a16:creationId xmlns:a16="http://schemas.microsoft.com/office/drawing/2014/main" id="{6C5AC6C3-0516-BE58-8D1D-7C907E0E9F46}"/>
              </a:ext>
            </a:extLst>
          </p:cNvPr>
          <p:cNvCxnSpPr>
            <a:cxnSpLocks/>
          </p:cNvCxnSpPr>
          <p:nvPr/>
        </p:nvCxnSpPr>
        <p:spPr>
          <a:xfrm>
            <a:off x="6629710" y="3028342"/>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6071F66A-1BAB-276A-FF14-32BC65B527E8}"/>
              </a:ext>
            </a:extLst>
          </p:cNvPr>
          <p:cNvGrpSpPr/>
          <p:nvPr/>
        </p:nvGrpSpPr>
        <p:grpSpPr>
          <a:xfrm>
            <a:off x="6140948" y="2559397"/>
            <a:ext cx="1402618" cy="664535"/>
            <a:chOff x="5500199" y="2929808"/>
            <a:chExt cx="1402618" cy="664535"/>
          </a:xfrm>
        </p:grpSpPr>
        <p:sp>
          <p:nvSpPr>
            <p:cNvPr id="220" name="Rectangle: Rounded Corners 38">
              <a:extLst>
                <a:ext uri="{FF2B5EF4-FFF2-40B4-BE49-F238E27FC236}">
                  <a16:creationId xmlns:a16="http://schemas.microsoft.com/office/drawing/2014/main" id="{EF8D1BB2-CAD4-2DF1-1BD6-B1508F631E78}"/>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ECC49246-F6FD-4DE5-819C-665E9ED53C44}"/>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9791FAB7-98DA-5102-6D66-DC87B83A0FCF}"/>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13905AC3-2132-6919-449C-40A172F14FD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BFBB8DD4-FD79-CE0D-CE3D-34A8BB3F1E0E}"/>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3A4A544A-75CB-BA2A-DF35-B06B11BEEF02}"/>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0DCC3B4A-C77C-1D36-4746-461FEA09DD59}"/>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C698A13A-2B85-4D68-55C1-54CF41EE210F}"/>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8DDBAB13-7A0E-62AC-5B1F-B306D5E1823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FBF58976-2C16-F34C-7738-98152C59FD1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517E413B-6CF4-0B27-8B08-01A46BA1A5A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EF3367D9-953F-C7DC-D8E2-50FF3B98F8AA}"/>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FF8ED5C4-0151-D875-AAC3-55BDC436A54B}"/>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8C190539-2E2E-A00A-9AEA-FCCF96C30A8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1A8D161B-49B3-401F-BD94-8FA98A1D78C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510199F8-7542-A119-E311-8F4B32E5D35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0DCFDCCA-8792-7CE0-1ED8-80F2105B474E}"/>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BF158AC1-2C65-9EC5-6833-7A2132E353E7}"/>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D303B87A-3D24-5B43-0AAD-D3762133C70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21F45B04-29BD-1F42-59BB-F6D87CA5BFE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B5CA84E3-03A6-00AF-9852-1401A640C273}"/>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54ACBF0C-CA8A-261D-AAE1-3C459EFFC5E1}"/>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167FCB86-7716-27C9-9FF1-1CCEAB70D00B}"/>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7A41F7FE-CBE7-AE1E-D4A5-B0EFFA021F5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2FC2C981-39F0-6A9C-4D7B-0F106EF36241}"/>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407553B6-461D-5E0A-52CE-FB71B9CE70B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D9F8D88F-5DCF-0F5F-93B3-D870722E2316}"/>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8F70C429-1A40-8524-FC4E-227F2BA1CC0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6EB37D75-325F-AA9D-F8D2-70B3930BDD79}"/>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36177BF3-085F-BEFE-AC0A-AA811754754C}"/>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8EED088D-4895-ED43-3308-B6D18E68D6D4}"/>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A row of rectangular objects with holes&#10;&#10;Description automatically generated">
            <a:extLst>
              <a:ext uri="{FF2B5EF4-FFF2-40B4-BE49-F238E27FC236}">
                <a16:creationId xmlns:a16="http://schemas.microsoft.com/office/drawing/2014/main" id="{D3D6B5D8-D495-C2BB-7AA1-72579B4B464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15140" y="1378739"/>
            <a:ext cx="1271860" cy="928264"/>
          </a:xfrm>
          <a:prstGeom prst="rect">
            <a:avLst/>
          </a:prstGeom>
        </p:spPr>
      </p:pic>
      <p:grpSp>
        <p:nvGrpSpPr>
          <p:cNvPr id="18" name="Group 17">
            <a:extLst>
              <a:ext uri="{FF2B5EF4-FFF2-40B4-BE49-F238E27FC236}">
                <a16:creationId xmlns:a16="http://schemas.microsoft.com/office/drawing/2014/main" id="{5920C3CD-997E-8FD7-6F33-8E1089ABA54B}"/>
              </a:ext>
            </a:extLst>
          </p:cNvPr>
          <p:cNvGrpSpPr/>
          <p:nvPr/>
        </p:nvGrpSpPr>
        <p:grpSpPr>
          <a:xfrm>
            <a:off x="887352" y="2301283"/>
            <a:ext cx="5776468" cy="4328117"/>
            <a:chOff x="887352" y="2301283"/>
            <a:chExt cx="5776468" cy="4328117"/>
          </a:xfrm>
        </p:grpSpPr>
        <p:sp>
          <p:nvSpPr>
            <p:cNvPr id="33" name="NO">
              <a:extLst>
                <a:ext uri="{FF2B5EF4-FFF2-40B4-BE49-F238E27FC236}">
                  <a16:creationId xmlns:a16="http://schemas.microsoft.com/office/drawing/2014/main" id="{A08387A2-CC1A-DF3F-D015-0C0AB1A66E7C}"/>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CAFB8523-55D2-0EB2-16C6-8D9DAD761A71}"/>
                </a:ext>
              </a:extLst>
            </p:cNvPr>
            <p:cNvSpPr/>
            <p:nvPr/>
          </p:nvSpPr>
          <p:spPr>
            <a:xfrm>
              <a:off x="887352" y="5467500"/>
              <a:ext cx="744021" cy="1161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26075028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19"/>
                                        </p:tgtEl>
                                        <p:attrNameLst>
                                          <p:attrName>style.visibility</p:attrName>
                                        </p:attrNameLst>
                                      </p:cBhvr>
                                      <p:to>
                                        <p:strVal val="visible"/>
                                      </p:to>
                                    </p:set>
                                    <p:animEffect transition="in" filter="fade">
                                      <p:cBhvr>
                                        <p:cTn id="30" dur="500"/>
                                        <p:tgtEl>
                                          <p:spTgt spid="219"/>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64"/>
                                        </p:tgtEl>
                                        <p:attrNameLst>
                                          <p:attrName>style.visibility</p:attrName>
                                        </p:attrNameLst>
                                      </p:cBhvr>
                                      <p:to>
                                        <p:strVal val="visible"/>
                                      </p:to>
                                    </p:set>
                                    <p:animEffect transition="in" filter="wipe(left)">
                                      <p:cBhvr>
                                        <p:cTn id="42" dur="500"/>
                                        <p:tgtEl>
                                          <p:spTgt spid="264"/>
                                        </p:tgtEl>
                                      </p:cBhvr>
                                    </p:animEffect>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left)">
                                      <p:cBhvr>
                                        <p:cTn id="50" dur="500"/>
                                        <p:tgtEl>
                                          <p:spTgt spid="261"/>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260"/>
                                        </p:tgtEl>
                                        <p:attrNameLst>
                                          <p:attrName>style.visibility</p:attrName>
                                        </p:attrNameLst>
                                      </p:cBhvr>
                                      <p:to>
                                        <p:strVal val="visible"/>
                                      </p:to>
                                    </p:set>
                                    <p:animEffect transition="in" filter="wipe(down)">
                                      <p:cBhvr>
                                        <p:cTn id="54" dur="500"/>
                                        <p:tgtEl>
                                          <p:spTgt spid="260"/>
                                        </p:tgtEl>
                                      </p:cBhvr>
                                    </p:animEffect>
                                  </p:childTnLst>
                                </p:cTn>
                              </p:par>
                            </p:childTnLst>
                          </p:cTn>
                        </p:par>
                        <p:par>
                          <p:cTn id="55" fill="hold">
                            <p:stCondLst>
                              <p:cond delay="4500"/>
                            </p:stCondLst>
                            <p:childTnLst>
                              <p:par>
                                <p:cTn id="56" presetID="22" presetClass="entr" presetSubtype="4"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200"/>
                                        </p:tgtEl>
                                        <p:attrNameLst>
                                          <p:attrName>style.visibility</p:attrName>
                                        </p:attrNameLst>
                                      </p:cBhvr>
                                      <p:to>
                                        <p:strVal val="visible"/>
                                      </p:to>
                                    </p:set>
                                    <p:animEffect transition="in" filter="wipe(left)">
                                      <p:cBhvr>
                                        <p:cTn id="62" dur="500"/>
                                        <p:tgtEl>
                                          <p:spTgt spid="200"/>
                                        </p:tgtEl>
                                      </p:cBhvr>
                                    </p:animEffect>
                                  </p:childTnLst>
                                </p:cTn>
                              </p:par>
                            </p:childTnLst>
                          </p:cTn>
                        </p:par>
                        <p:par>
                          <p:cTn id="63" fill="hold">
                            <p:stCondLst>
                              <p:cond delay="5500"/>
                            </p:stCondLst>
                            <p:childTnLst>
                              <p:par>
                                <p:cTn id="64" presetID="22" presetClass="entr" presetSubtype="1" fill="hold" nodeType="afterEffect">
                                  <p:stCondLst>
                                    <p:cond delay="0"/>
                                  </p:stCondLst>
                                  <p:childTnLst>
                                    <p:set>
                                      <p:cBhvr>
                                        <p:cTn id="65" dur="1" fill="hold">
                                          <p:stCondLst>
                                            <p:cond delay="0"/>
                                          </p:stCondLst>
                                        </p:cTn>
                                        <p:tgtEl>
                                          <p:spTgt spid="198"/>
                                        </p:tgtEl>
                                        <p:attrNameLst>
                                          <p:attrName>style.visibility</p:attrName>
                                        </p:attrNameLst>
                                      </p:cBhvr>
                                      <p:to>
                                        <p:strVal val="visible"/>
                                      </p:to>
                                    </p:set>
                                    <p:animEffect transition="in" filter="wipe(up)">
                                      <p:cBhvr>
                                        <p:cTn id="66"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151CC-453A-5C24-2535-EE777FB4AE82}"/>
            </a:ext>
          </a:extLst>
        </p:cNvPr>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B4A2155E-5959-194F-FDA5-D22FFA33CA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8F9889A1-0E1D-3F42-6E9F-39FE470A1E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AEB712B1-6F7D-A359-D9F8-885BD55AE4D1}"/>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1" descr="Home with solid fill">
            <a:extLst>
              <a:ext uri="{FF2B5EF4-FFF2-40B4-BE49-F238E27FC236}">
                <a16:creationId xmlns:a16="http://schemas.microsoft.com/office/drawing/2014/main" id="{51A17FE3-2FD3-9DC3-F009-9CDCCD3F95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D687BC43-7FF0-CB9D-E38E-ECDB95663F8B}"/>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FE726004-22F5-2082-3118-B94AE1470060}"/>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FC632AED-DA73-99CE-F38D-49DEDEA43368}"/>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D403A56-5383-DEED-77CD-52F98230191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4" name="Straight Connector 3">
            <a:extLst>
              <a:ext uri="{FF2B5EF4-FFF2-40B4-BE49-F238E27FC236}">
                <a16:creationId xmlns:a16="http://schemas.microsoft.com/office/drawing/2014/main" id="{BB7C94D6-2C51-A1BF-13AD-2F411B140D13}"/>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25D597C0-6834-94E1-5A85-D8F65ED6C957}"/>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EC92BA1-E4E4-ECB1-1677-116E6B62F791}"/>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23" name="Straight Connector 22">
            <a:extLst>
              <a:ext uri="{FF2B5EF4-FFF2-40B4-BE49-F238E27FC236}">
                <a16:creationId xmlns:a16="http://schemas.microsoft.com/office/drawing/2014/main" id="{B4AEBDCF-84BD-4EA2-EEE9-29F270F2C4DD}"/>
              </a:ext>
            </a:extLst>
          </p:cNvPr>
          <p:cNvCxnSpPr>
            <a:cxnSpLocks/>
            <a:endCxn id="39" idx="1"/>
          </p:cNvCxnSpPr>
          <p:nvPr/>
        </p:nvCxnSpPr>
        <p:spPr>
          <a:xfrm>
            <a:off x="4307606" y="4040613"/>
            <a:ext cx="1843044" cy="1138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olar Panels with solid fill">
            <a:extLst>
              <a:ext uri="{FF2B5EF4-FFF2-40B4-BE49-F238E27FC236}">
                <a16:creationId xmlns:a16="http://schemas.microsoft.com/office/drawing/2014/main" id="{F8A362E1-1506-5300-F3F2-8F1C10F4AA6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174670" y="2591844"/>
            <a:ext cx="856748" cy="856748"/>
          </a:xfrm>
          <a:prstGeom prst="rect">
            <a:avLst/>
          </a:prstGeom>
        </p:spPr>
      </p:pic>
      <p:pic>
        <p:nvPicPr>
          <p:cNvPr id="26" name="Graphic 25" descr="Security camera with solid fill">
            <a:extLst>
              <a:ext uri="{FF2B5EF4-FFF2-40B4-BE49-F238E27FC236}">
                <a16:creationId xmlns:a16="http://schemas.microsoft.com/office/drawing/2014/main" id="{8CE4E8B1-C788-8E7C-378F-52657FA624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2BF70AFC-41DE-91D4-3216-4C56BA6281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EDBA3BF2-208C-2D80-8771-ED381B91B828}"/>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FCB10E91-3ED8-7F98-9190-BC8CEAACF575}"/>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0BDEC2-D589-2700-A7D5-F65B63CB86B9}"/>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45DA3296-6EB5-30C5-175D-0BC0A4178631}"/>
              </a:ext>
            </a:extLst>
          </p:cNvPr>
          <p:cNvCxnSpPr>
            <a:cxnSpLocks/>
          </p:cNvCxnSpPr>
          <p:nvPr/>
        </p:nvCxnSpPr>
        <p:spPr>
          <a:xfrm>
            <a:off x="4281235" y="3020218"/>
            <a:ext cx="186941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BE923B-3EDF-E5CF-9725-D96F8F2CE4BB}"/>
              </a:ext>
            </a:extLst>
          </p:cNvPr>
          <p:cNvCxnSpPr>
            <a:cxnSpLocks/>
            <a:endCxn id="3" idx="1"/>
          </p:cNvCxnSpPr>
          <p:nvPr/>
        </p:nvCxnSpPr>
        <p:spPr>
          <a:xfrm>
            <a:off x="4339787" y="5079808"/>
            <a:ext cx="18011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23D9E9-9FFD-DDE0-1D31-31D9E56E302F}"/>
              </a:ext>
            </a:extLst>
          </p:cNvPr>
          <p:cNvCxnSpPr>
            <a:cxnSpLocks/>
          </p:cNvCxnSpPr>
          <p:nvPr/>
        </p:nvCxnSpPr>
        <p:spPr>
          <a:xfrm>
            <a:off x="6704587" y="4011129"/>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A1E234BF-A08B-69B5-44CF-7AAE5A8384A1}"/>
              </a:ext>
            </a:extLst>
          </p:cNvPr>
          <p:cNvGrpSpPr/>
          <p:nvPr/>
        </p:nvGrpSpPr>
        <p:grpSpPr>
          <a:xfrm>
            <a:off x="6150650" y="3587207"/>
            <a:ext cx="1402618" cy="664535"/>
            <a:chOff x="5500199" y="2929808"/>
            <a:chExt cx="1402618" cy="664535"/>
          </a:xfrm>
        </p:grpSpPr>
        <p:sp>
          <p:nvSpPr>
            <p:cNvPr id="39" name="Rectangle: Rounded Corners 38">
              <a:extLst>
                <a:ext uri="{FF2B5EF4-FFF2-40B4-BE49-F238E27FC236}">
                  <a16:creationId xmlns:a16="http://schemas.microsoft.com/office/drawing/2014/main" id="{72A5EE9E-1CF4-D8A4-07E6-CD1BCB2259A8}"/>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6B2A33FC-CF07-6A20-AAA2-464C75A83974}"/>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DF42AF22-4A70-02B3-2105-95E2932734DB}"/>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9487E5C3-C9EF-7195-FCAC-856A2953F0B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AFA2D3C-91DB-0FBE-E018-D9B1A6D4EBB7}"/>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F0A8AD4-F756-779F-0A8A-F1F647A4264E}"/>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C3A21CB7-A255-DFA3-6293-9C4CB6DA0FC8}"/>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5F12B3E9-25DD-2D95-35AC-54FD9E676210}"/>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2285D404-3AD9-6424-638F-D46DAD91618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47ACED99-2B27-7FF9-87D4-648A829DB4E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B960371E-A6BB-B0C9-AF54-86985AD03DC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13CFC836-889E-6BA1-F923-3A604D8D1640}"/>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16F6F5C7-000E-D625-376F-B749FD8870A6}"/>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6A6849D6-C00E-6580-7266-CB4F7554BDAE}"/>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0E09E53B-77EC-DE90-3379-DECE0A466B3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7F3E5691-D016-6DCF-D854-2AB948911CE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7C0F7C97-8289-0D16-B62F-BFAA04BD8554}"/>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F4ADEABC-00D6-66E8-C0FE-764CE05CF55E}"/>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D09B8C87-76FD-560E-D6D3-996CA765123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F186978C-6A22-EB1A-58A1-5C9BBA2EF9E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AE3369D8-4B45-C6A7-A30A-CB1EE362A316}"/>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52FC867-3592-EAA5-0210-911085030A4F}"/>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BDB8B9F0-3A16-AADB-3F2F-070555DF4E73}"/>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9DBEFC89-4163-1277-39B5-322DB6F6203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EB5A0027-B70C-4C8D-E70D-1742DB1B81B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25736DCD-2290-9A86-4EE8-325F5F200EC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CA675D-F84D-D59E-90DA-D9B574C65D40}"/>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647B35F4-3E3B-6214-CEC3-BA6DBB4A7383}"/>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388369F5-B016-13FE-8BFB-CDFE3D501E7B}"/>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A400B0C8-115A-4D5E-2DF1-5A239E9B815F}"/>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1D169D2F-C861-CFD2-17FB-10EA0A666B09}"/>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2C7B093E-776F-A772-65B9-EC982D00DFC4}"/>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8A40B9D-1D8A-F849-7FF9-160BAA91E752}"/>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C6DC659E-2461-74A0-1D5E-F4782D2EE4D9}"/>
              </a:ext>
            </a:extLst>
          </p:cNvPr>
          <p:cNvCxnSpPr>
            <a:cxnSpLocks/>
          </p:cNvCxnSpPr>
          <p:nvPr/>
        </p:nvCxnSpPr>
        <p:spPr>
          <a:xfrm>
            <a:off x="8517769" y="4046212"/>
            <a:ext cx="0" cy="10436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1F48F53-E3C6-9769-E116-3DB02F299E02}"/>
              </a:ext>
            </a:extLst>
          </p:cNvPr>
          <p:cNvCxnSpPr>
            <a:cxnSpLocks/>
          </p:cNvCxnSpPr>
          <p:nvPr/>
        </p:nvCxnSpPr>
        <p:spPr>
          <a:xfrm>
            <a:off x="6704587" y="5089877"/>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40D42B7-15F7-94DF-5DEF-D3B55882937A}"/>
              </a:ext>
            </a:extLst>
          </p:cNvPr>
          <p:cNvGrpSpPr/>
          <p:nvPr/>
        </p:nvGrpSpPr>
        <p:grpSpPr>
          <a:xfrm>
            <a:off x="6140948" y="4615018"/>
            <a:ext cx="1402618" cy="664535"/>
            <a:chOff x="5500199" y="2929808"/>
            <a:chExt cx="1402618" cy="664535"/>
          </a:xfrm>
        </p:grpSpPr>
        <p:sp>
          <p:nvSpPr>
            <p:cNvPr id="3" name="Rectangle: Rounded Corners 38">
              <a:extLst>
                <a:ext uri="{FF2B5EF4-FFF2-40B4-BE49-F238E27FC236}">
                  <a16:creationId xmlns:a16="http://schemas.microsoft.com/office/drawing/2014/main" id="{EDB42CB7-833D-D377-5CF6-B77D03EB0C3A}"/>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7CBAA6DD-B5C9-D3AB-8A7A-56B1C796682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9D86B095-3282-9DFC-B097-E3C169980D5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24BB5CB0-E6FD-F296-82CC-8A747D0EFFFD}"/>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C75A8DCE-5681-9428-5E99-8FE0D8EA09A6}"/>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63EFD707-A28C-FEF2-ADE9-9E133012099D}"/>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0E6E899-CA0F-EA1C-D18B-2D1916059B5D}"/>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C594692C-323C-2384-21D2-F2CD254173AF}"/>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0082D640-5476-DDC1-D282-897E9B85EED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77BF3855-DE23-9E9E-FD11-26ADE439DF4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53A62198-A490-62EC-C0BA-B85ED820447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1D5D5E1E-188B-6396-FA29-1EC4518DC7EE}"/>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FE18AB68-9EA4-A41F-3699-65FA6F871765}"/>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531D7532-5E0D-400E-FBE9-C12E89FC242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D862D6B0-9360-1F8A-BE19-7FCFDB6477F5}"/>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1A4AFABA-4370-BA38-3793-254918081498}"/>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B3403E31-CD99-FE84-F6AC-6697FF93997C}"/>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62DD24CC-17F8-3763-4C74-176EF21820EC}"/>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84C06046-B9FE-7E5C-4173-D8FC8359903E}"/>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32CE2E53-FFF3-1E4B-6BEE-526D3798ECF2}"/>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3159847A-DF67-AAFF-1B2B-F890F6BCFC4F}"/>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DF83D19F-3C97-4F49-E6AD-E9A63354D793}"/>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CAEB29C7-8F1B-F0F4-D1D6-FCC3A96A82B3}"/>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6337825D-1E00-3B65-8E08-878F62089E8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A3B26948-221B-87B3-6599-05C550D8E32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9B998FE3-F183-A9BE-4809-60722D5D762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6762C1D4-4B4B-9DCC-F6D1-D2548C78733F}"/>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833ECB32-CCD3-0D0B-9841-B58CD0C246AA}"/>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9AA8E80B-53FF-84EE-D78F-C359AE32D774}"/>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871DEDAE-0A9C-DBAE-3C36-166E8628CE7A}"/>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21ABCADC-D9CE-E5E7-9B98-2CA90B61248A}"/>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4" name="Straight Connector 263">
            <a:extLst>
              <a:ext uri="{FF2B5EF4-FFF2-40B4-BE49-F238E27FC236}">
                <a16:creationId xmlns:a16="http://schemas.microsoft.com/office/drawing/2014/main" id="{8E406BE7-6E2C-D1CA-272A-85E1ECCFFA71}"/>
              </a:ext>
            </a:extLst>
          </p:cNvPr>
          <p:cNvCxnSpPr>
            <a:cxnSpLocks/>
          </p:cNvCxnSpPr>
          <p:nvPr/>
        </p:nvCxnSpPr>
        <p:spPr>
          <a:xfrm>
            <a:off x="6629710" y="3028342"/>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321DB07A-B7BE-C2B1-8C20-6921B15FDA82}"/>
              </a:ext>
            </a:extLst>
          </p:cNvPr>
          <p:cNvGrpSpPr/>
          <p:nvPr/>
        </p:nvGrpSpPr>
        <p:grpSpPr>
          <a:xfrm>
            <a:off x="6140948" y="2559397"/>
            <a:ext cx="1402618" cy="664535"/>
            <a:chOff x="5500199" y="2929808"/>
            <a:chExt cx="1402618" cy="664535"/>
          </a:xfrm>
        </p:grpSpPr>
        <p:sp>
          <p:nvSpPr>
            <p:cNvPr id="220" name="Rectangle: Rounded Corners 38">
              <a:extLst>
                <a:ext uri="{FF2B5EF4-FFF2-40B4-BE49-F238E27FC236}">
                  <a16:creationId xmlns:a16="http://schemas.microsoft.com/office/drawing/2014/main" id="{248D6863-3E0F-9B5C-84BA-2020B9D00934}"/>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7CBE4A43-7C26-86E6-F02D-ABBE5F7E0EDD}"/>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695D8C86-F83D-4586-CC1B-A2E964A4FC90}"/>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F3B3461B-5C86-E307-C1A4-A920E6717F05}"/>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19CB7F3A-3821-82FC-CC22-D6E9CC1A521D}"/>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0E5CA0F0-1225-0C11-9C6E-BB39954F52BE}"/>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2BE648E8-AC42-1CD2-F13C-73AF44BB1DF1}"/>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04EC7646-E7FA-9F8D-0F50-7AD0DCFD8023}"/>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1F6192B7-170D-2402-55CD-782E459E4BF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FF9FFC70-7D2B-F37A-12EC-FBDDB117739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E772BA67-A5F9-3FEA-E1C0-7AE52D7B5AE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178BB17B-5607-E40A-263B-D3B994533BAB}"/>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67B62C5D-99BD-2F7A-5638-0B9AAC22EE55}"/>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A2E51941-5E41-FF03-C45E-74FB14FE5D8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C8426B90-DF9F-AD57-C1E4-29DC91CD51A1}"/>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5FCBA0E1-CFCB-EDF7-7ADF-0A318726C95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350A9BF0-1FC6-C0CA-3EB4-B4195FE30652}"/>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4AA874DA-A695-98A8-2D36-FD24EC70ECC3}"/>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FCC614D8-5655-C168-673B-3D31C51C7B6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D12C7426-C32F-7F71-409A-C488F2C604F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A658ED1C-EF13-6F2B-BE5E-09130E0A0D8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024913DC-16BF-54E9-AF87-8A19708FCCBF}"/>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558BD377-72FE-5B05-29AB-B99408808480}"/>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8CD2FFDA-999C-4257-37B8-18DC152FF87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A7606777-ABE7-4C3B-30E3-61EC49CBB52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9614AFF6-2E3B-9C67-EBBE-672810AB148F}"/>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E6A1F427-F26B-F8BA-E25F-BFAA440E5512}"/>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E10860FA-9D34-9B1E-43E0-0D887F8006C0}"/>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234429DC-8619-A63D-0116-46E6810C228E}"/>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2BC21129-2A7D-4BDA-A4E7-70A3DE4B0E9C}"/>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EB7F26A9-10D8-5C6A-77F8-94AB34C57070}"/>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A row of rectangular objects with holes&#10;&#10;Description automatically generated">
            <a:extLst>
              <a:ext uri="{FF2B5EF4-FFF2-40B4-BE49-F238E27FC236}">
                <a16:creationId xmlns:a16="http://schemas.microsoft.com/office/drawing/2014/main" id="{EA2084AA-C4AF-95E1-41C2-2A271ABDD24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15140" y="1378739"/>
            <a:ext cx="1271860" cy="928264"/>
          </a:xfrm>
          <a:prstGeom prst="rect">
            <a:avLst/>
          </a:prstGeom>
        </p:spPr>
      </p:pic>
      <p:grpSp>
        <p:nvGrpSpPr>
          <p:cNvPr id="18" name="Group 17">
            <a:extLst>
              <a:ext uri="{FF2B5EF4-FFF2-40B4-BE49-F238E27FC236}">
                <a16:creationId xmlns:a16="http://schemas.microsoft.com/office/drawing/2014/main" id="{C94B3004-AD05-3D3E-CCEC-F21CD2822A7E}"/>
              </a:ext>
            </a:extLst>
          </p:cNvPr>
          <p:cNvGrpSpPr/>
          <p:nvPr/>
        </p:nvGrpSpPr>
        <p:grpSpPr>
          <a:xfrm>
            <a:off x="887352" y="2301283"/>
            <a:ext cx="5776468" cy="4328117"/>
            <a:chOff x="887352" y="2301283"/>
            <a:chExt cx="5776468" cy="4328117"/>
          </a:xfrm>
        </p:grpSpPr>
        <p:sp>
          <p:nvSpPr>
            <p:cNvPr id="33" name="NO">
              <a:extLst>
                <a:ext uri="{FF2B5EF4-FFF2-40B4-BE49-F238E27FC236}">
                  <a16:creationId xmlns:a16="http://schemas.microsoft.com/office/drawing/2014/main" id="{19E1B684-46B8-4964-3CE0-0930B89E7547}"/>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09A6205A-1D37-4CA0-939F-F7E1CF0A3E29}"/>
                </a:ext>
              </a:extLst>
            </p:cNvPr>
            <p:cNvSpPr/>
            <p:nvPr/>
          </p:nvSpPr>
          <p:spPr>
            <a:xfrm>
              <a:off x="887352" y="5467500"/>
              <a:ext cx="744021" cy="1161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259" name="111111">
            <a:extLst>
              <a:ext uri="{FF2B5EF4-FFF2-40B4-BE49-F238E27FC236}">
                <a16:creationId xmlns:a16="http://schemas.microsoft.com/office/drawing/2014/main" id="{51A8CDAE-BFCE-0AFD-D0DC-4BBB32E9D582}"/>
              </a:ext>
            </a:extLst>
          </p:cNvPr>
          <p:cNvGrpSpPr/>
          <p:nvPr/>
        </p:nvGrpSpPr>
        <p:grpSpPr>
          <a:xfrm>
            <a:off x="4066644" y="2680088"/>
            <a:ext cx="680260" cy="680260"/>
            <a:chOff x="4066644" y="2680088"/>
            <a:chExt cx="680260" cy="680260"/>
          </a:xfrm>
        </p:grpSpPr>
        <p:sp>
          <p:nvSpPr>
            <p:cNvPr id="258" name="Freeform: Shape 257">
              <a:extLst>
                <a:ext uri="{FF2B5EF4-FFF2-40B4-BE49-F238E27FC236}">
                  <a16:creationId xmlns:a16="http://schemas.microsoft.com/office/drawing/2014/main" id="{3D59A634-A2FE-0585-E4C0-F28D06391D85}"/>
                </a:ext>
              </a:extLst>
            </p:cNvPr>
            <p:cNvSpPr/>
            <p:nvPr/>
          </p:nvSpPr>
          <p:spPr>
            <a:xfrm>
              <a:off x="4198620" y="273558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7A646700-B73D-3CC5-2410-27DDA35AC38C}"/>
                </a:ext>
              </a:extLst>
            </p:cNvPr>
            <p:cNvGrpSpPr/>
            <p:nvPr/>
          </p:nvGrpSpPr>
          <p:grpSpPr>
            <a:xfrm>
              <a:off x="4066644" y="2680088"/>
              <a:ext cx="680260" cy="680260"/>
              <a:chOff x="4066643" y="2647407"/>
              <a:chExt cx="806067" cy="806067"/>
            </a:xfrm>
          </p:grpSpPr>
          <p:sp>
            <p:nvSpPr>
              <p:cNvPr id="267" name="TextBox 266">
                <a:extLst>
                  <a:ext uri="{FF2B5EF4-FFF2-40B4-BE49-F238E27FC236}">
                    <a16:creationId xmlns:a16="http://schemas.microsoft.com/office/drawing/2014/main" id="{D63A4536-C10B-EB21-F54F-84A472C77CE3}"/>
                  </a:ext>
                </a:extLst>
              </p:cNvPr>
              <p:cNvSpPr txBox="1"/>
              <p:nvPr/>
            </p:nvSpPr>
            <p:spPr>
              <a:xfrm>
                <a:off x="4153283" y="3012001"/>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Modbus</a:t>
                </a:r>
                <a:endParaRPr lang="en-US" sz="600" dirty="0">
                  <a:solidFill>
                    <a:schemeClr val="accent2"/>
                  </a:solidFill>
                  <a:latin typeface="Century Gothic" panose="020B0502020202020204" pitchFamily="34" charset="0"/>
                </a:endParaRPr>
              </a:p>
            </p:txBody>
          </p:sp>
          <p:grpSp>
            <p:nvGrpSpPr>
              <p:cNvPr id="263" name="Group 262">
                <a:extLst>
                  <a:ext uri="{FF2B5EF4-FFF2-40B4-BE49-F238E27FC236}">
                    <a16:creationId xmlns:a16="http://schemas.microsoft.com/office/drawing/2014/main" id="{B46F1035-7D40-2128-A0F4-E26D1DE55981}"/>
                  </a:ext>
                </a:extLst>
              </p:cNvPr>
              <p:cNvGrpSpPr/>
              <p:nvPr/>
            </p:nvGrpSpPr>
            <p:grpSpPr>
              <a:xfrm>
                <a:off x="4066643" y="2647407"/>
                <a:ext cx="806067" cy="806067"/>
                <a:chOff x="4682068" y="549128"/>
                <a:chExt cx="2827861" cy="2827862"/>
              </a:xfrm>
            </p:grpSpPr>
            <p:pic>
              <p:nvPicPr>
                <p:cNvPr id="265" name="Graphic 264" descr="Paper outline">
                  <a:extLst>
                    <a:ext uri="{FF2B5EF4-FFF2-40B4-BE49-F238E27FC236}">
                      <a16:creationId xmlns:a16="http://schemas.microsoft.com/office/drawing/2014/main" id="{FE5E2CAE-A053-5EA8-3663-29040527796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682068" y="549128"/>
                  <a:ext cx="2827861" cy="2827862"/>
                </a:xfrm>
                <a:prstGeom prst="rect">
                  <a:avLst/>
                </a:prstGeom>
              </p:spPr>
            </p:pic>
            <p:pic>
              <p:nvPicPr>
                <p:cNvPr id="266" name="Picture 265" descr="Logo&#10;&#10;Description automatically generated">
                  <a:extLst>
                    <a:ext uri="{FF2B5EF4-FFF2-40B4-BE49-F238E27FC236}">
                      <a16:creationId xmlns:a16="http://schemas.microsoft.com/office/drawing/2014/main" id="{58E11627-4BBA-DC05-6C5E-E41C5B55612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69" name="2222222222">
            <a:extLst>
              <a:ext uri="{FF2B5EF4-FFF2-40B4-BE49-F238E27FC236}">
                <a16:creationId xmlns:a16="http://schemas.microsoft.com/office/drawing/2014/main" id="{35D1041F-AC99-0C64-0101-3641E70AE8B6}"/>
              </a:ext>
            </a:extLst>
          </p:cNvPr>
          <p:cNvGrpSpPr/>
          <p:nvPr/>
        </p:nvGrpSpPr>
        <p:grpSpPr>
          <a:xfrm>
            <a:off x="4066644" y="3700478"/>
            <a:ext cx="680260" cy="680260"/>
            <a:chOff x="4066644" y="3700478"/>
            <a:chExt cx="680260" cy="680260"/>
          </a:xfrm>
        </p:grpSpPr>
        <p:sp>
          <p:nvSpPr>
            <p:cNvPr id="262" name="Freeform: Shape 261">
              <a:extLst>
                <a:ext uri="{FF2B5EF4-FFF2-40B4-BE49-F238E27FC236}">
                  <a16:creationId xmlns:a16="http://schemas.microsoft.com/office/drawing/2014/main" id="{E3851C37-CEE8-5078-5700-41303D31EFB7}"/>
                </a:ext>
              </a:extLst>
            </p:cNvPr>
            <p:cNvSpPr/>
            <p:nvPr/>
          </p:nvSpPr>
          <p:spPr>
            <a:xfrm>
              <a:off x="4198620" y="3756226"/>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3D98417-36D1-22AC-486F-042AB7165C60}"/>
                </a:ext>
              </a:extLst>
            </p:cNvPr>
            <p:cNvGrpSpPr/>
            <p:nvPr/>
          </p:nvGrpSpPr>
          <p:grpSpPr>
            <a:xfrm>
              <a:off x="4066644" y="3700478"/>
              <a:ext cx="680260" cy="680260"/>
              <a:chOff x="4066643" y="2647407"/>
              <a:chExt cx="806067" cy="806067"/>
            </a:xfrm>
          </p:grpSpPr>
          <p:sp>
            <p:nvSpPr>
              <p:cNvPr id="10" name="TextBox 9">
                <a:extLst>
                  <a:ext uri="{FF2B5EF4-FFF2-40B4-BE49-F238E27FC236}">
                    <a16:creationId xmlns:a16="http://schemas.microsoft.com/office/drawing/2014/main" id="{60E57182-28A4-A6EE-6499-D2532087F0B5}"/>
                  </a:ext>
                </a:extLst>
              </p:cNvPr>
              <p:cNvSpPr txBox="1"/>
              <p:nvPr/>
            </p:nvSpPr>
            <p:spPr>
              <a:xfrm>
                <a:off x="4154579" y="301042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Matter</a:t>
                </a:r>
                <a:endParaRPr lang="en-US" sz="600" dirty="0">
                  <a:solidFill>
                    <a:schemeClr val="accent2"/>
                  </a:solidFill>
                  <a:latin typeface="Century Gothic" panose="020B0502020202020204" pitchFamily="34" charset="0"/>
                </a:endParaRPr>
              </a:p>
            </p:txBody>
          </p:sp>
          <p:grpSp>
            <p:nvGrpSpPr>
              <p:cNvPr id="17" name="Group 16">
                <a:extLst>
                  <a:ext uri="{FF2B5EF4-FFF2-40B4-BE49-F238E27FC236}">
                    <a16:creationId xmlns:a16="http://schemas.microsoft.com/office/drawing/2014/main" id="{EBEB281B-D1BD-9AED-D488-842FA19DC3B0}"/>
                  </a:ext>
                </a:extLst>
              </p:cNvPr>
              <p:cNvGrpSpPr/>
              <p:nvPr/>
            </p:nvGrpSpPr>
            <p:grpSpPr>
              <a:xfrm>
                <a:off x="4066643" y="2647407"/>
                <a:ext cx="806067" cy="806067"/>
                <a:chOff x="4682068" y="549128"/>
                <a:chExt cx="2827861" cy="2827862"/>
              </a:xfrm>
            </p:grpSpPr>
            <p:pic>
              <p:nvPicPr>
                <p:cNvPr id="21" name="Graphic 20" descr="Paper outline">
                  <a:extLst>
                    <a:ext uri="{FF2B5EF4-FFF2-40B4-BE49-F238E27FC236}">
                      <a16:creationId xmlns:a16="http://schemas.microsoft.com/office/drawing/2014/main" id="{8FD7CC83-815E-8503-5BD8-131A58C88E57}"/>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82068" y="549128"/>
                  <a:ext cx="2827861" cy="2827862"/>
                </a:xfrm>
                <a:prstGeom prst="rect">
                  <a:avLst/>
                </a:prstGeom>
              </p:spPr>
            </p:pic>
            <p:pic>
              <p:nvPicPr>
                <p:cNvPr id="252" name="Picture 251" descr="Logo&#10;&#10;Description automatically generated">
                  <a:extLst>
                    <a:ext uri="{FF2B5EF4-FFF2-40B4-BE49-F238E27FC236}">
                      <a16:creationId xmlns:a16="http://schemas.microsoft.com/office/drawing/2014/main" id="{4051F8E9-4E68-9F1C-3E69-ABD4966BDC0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71" name="3333333333">
            <a:extLst>
              <a:ext uri="{FF2B5EF4-FFF2-40B4-BE49-F238E27FC236}">
                <a16:creationId xmlns:a16="http://schemas.microsoft.com/office/drawing/2014/main" id="{F6968C2D-3C0C-254C-C78E-CE32EC0B1A5A}"/>
              </a:ext>
            </a:extLst>
          </p:cNvPr>
          <p:cNvGrpSpPr/>
          <p:nvPr/>
        </p:nvGrpSpPr>
        <p:grpSpPr>
          <a:xfrm>
            <a:off x="4097103" y="4698810"/>
            <a:ext cx="680260" cy="680260"/>
            <a:chOff x="4097103" y="4698810"/>
            <a:chExt cx="680260" cy="680260"/>
          </a:xfrm>
        </p:grpSpPr>
        <p:sp>
          <p:nvSpPr>
            <p:cNvPr id="270" name="Freeform: Shape 269">
              <a:extLst>
                <a:ext uri="{FF2B5EF4-FFF2-40B4-BE49-F238E27FC236}">
                  <a16:creationId xmlns:a16="http://schemas.microsoft.com/office/drawing/2014/main" id="{F3234FDC-FB02-3EF5-B0B3-65782FFB2F4F}"/>
                </a:ext>
              </a:extLst>
            </p:cNvPr>
            <p:cNvSpPr/>
            <p:nvPr/>
          </p:nvSpPr>
          <p:spPr>
            <a:xfrm>
              <a:off x="4227418" y="475827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58E0C5FD-4D43-74D3-AF6A-4562EB6592E9}"/>
                </a:ext>
              </a:extLst>
            </p:cNvPr>
            <p:cNvGrpSpPr/>
            <p:nvPr/>
          </p:nvGrpSpPr>
          <p:grpSpPr>
            <a:xfrm>
              <a:off x="4097103" y="4698810"/>
              <a:ext cx="680260" cy="680260"/>
              <a:chOff x="4066643" y="2647407"/>
              <a:chExt cx="806067" cy="806067"/>
            </a:xfrm>
          </p:grpSpPr>
          <p:sp>
            <p:nvSpPr>
              <p:cNvPr id="254" name="TextBox 253">
                <a:extLst>
                  <a:ext uri="{FF2B5EF4-FFF2-40B4-BE49-F238E27FC236}">
                    <a16:creationId xmlns:a16="http://schemas.microsoft.com/office/drawing/2014/main" id="{B7F53B68-43B1-E6D5-84B6-B867CFED26D2}"/>
                  </a:ext>
                </a:extLst>
              </p:cNvPr>
              <p:cNvSpPr txBox="1"/>
              <p:nvPr/>
            </p:nvSpPr>
            <p:spPr>
              <a:xfrm>
                <a:off x="4144059" y="301018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HTTP</a:t>
                </a:r>
              </a:p>
            </p:txBody>
          </p:sp>
          <p:grpSp>
            <p:nvGrpSpPr>
              <p:cNvPr id="255" name="Group 254">
                <a:extLst>
                  <a:ext uri="{FF2B5EF4-FFF2-40B4-BE49-F238E27FC236}">
                    <a16:creationId xmlns:a16="http://schemas.microsoft.com/office/drawing/2014/main" id="{C56D2733-62DC-775E-5BD9-D734A062F145}"/>
                  </a:ext>
                </a:extLst>
              </p:cNvPr>
              <p:cNvGrpSpPr/>
              <p:nvPr/>
            </p:nvGrpSpPr>
            <p:grpSpPr>
              <a:xfrm>
                <a:off x="4066643" y="2647407"/>
                <a:ext cx="806067" cy="806067"/>
                <a:chOff x="4682068" y="549128"/>
                <a:chExt cx="2827861" cy="2827862"/>
              </a:xfrm>
            </p:grpSpPr>
            <p:pic>
              <p:nvPicPr>
                <p:cNvPr id="256" name="Graphic 255" descr="Paper outline">
                  <a:extLst>
                    <a:ext uri="{FF2B5EF4-FFF2-40B4-BE49-F238E27FC236}">
                      <a16:creationId xmlns:a16="http://schemas.microsoft.com/office/drawing/2014/main" id="{47912421-B542-16C0-3CC1-B95C8E9660FF}"/>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682068" y="549128"/>
                  <a:ext cx="2827861" cy="2827862"/>
                </a:xfrm>
                <a:prstGeom prst="rect">
                  <a:avLst/>
                </a:prstGeom>
              </p:spPr>
            </p:pic>
            <p:pic>
              <p:nvPicPr>
                <p:cNvPr id="257" name="Picture 256" descr="Logo&#10;&#10;Description automatically generated">
                  <a:extLst>
                    <a:ext uri="{FF2B5EF4-FFF2-40B4-BE49-F238E27FC236}">
                      <a16:creationId xmlns:a16="http://schemas.microsoft.com/office/drawing/2014/main" id="{DC2BFBAB-4515-1376-2CC7-BA613A6C1822}"/>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spTree>
    <p:custDataLst>
      <p:tags r:id="rId1"/>
    </p:custDataLst>
    <p:extLst>
      <p:ext uri="{BB962C8B-B14F-4D97-AF65-F5344CB8AC3E}">
        <p14:creationId xmlns:p14="http://schemas.microsoft.com/office/powerpoint/2010/main" val="1046622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43DDA-5B41-8024-EBD0-A3C5566F106D}"/>
            </a:ext>
          </a:extLst>
        </p:cNvPr>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EB8174C8-F81B-4097-DD6D-FD657DA24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A06D8678-B4D5-C57C-4223-E439DBEDC2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962AD793-9E22-671D-4BF9-AA399C02E7BB}"/>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1" descr="Home with solid fill">
            <a:extLst>
              <a:ext uri="{FF2B5EF4-FFF2-40B4-BE49-F238E27FC236}">
                <a16:creationId xmlns:a16="http://schemas.microsoft.com/office/drawing/2014/main" id="{8441322B-9897-1BF4-190B-1BABD172DB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C6871526-AEC5-F2CA-C4D5-CF0E77A01455}"/>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F47758E1-FD8D-EE3F-575D-3D91BD6FCE86}"/>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F62043DE-0522-03B0-7A10-F02852D503E9}"/>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4987F59F-959B-78F2-B424-42E1292821D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4" name="Straight Connector 3">
            <a:extLst>
              <a:ext uri="{FF2B5EF4-FFF2-40B4-BE49-F238E27FC236}">
                <a16:creationId xmlns:a16="http://schemas.microsoft.com/office/drawing/2014/main" id="{1CB92005-AC47-28CC-F8EA-A6917B08BB9D}"/>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B92E983A-2681-314E-9A2A-A75A5CE97E06}"/>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23" name="Straight Connector 22">
            <a:extLst>
              <a:ext uri="{FF2B5EF4-FFF2-40B4-BE49-F238E27FC236}">
                <a16:creationId xmlns:a16="http://schemas.microsoft.com/office/drawing/2014/main" id="{5655E3E9-EF67-A5EB-B7D1-9A51B18517CC}"/>
              </a:ext>
            </a:extLst>
          </p:cNvPr>
          <p:cNvCxnSpPr>
            <a:cxnSpLocks/>
            <a:endCxn id="39" idx="1"/>
          </p:cNvCxnSpPr>
          <p:nvPr/>
        </p:nvCxnSpPr>
        <p:spPr>
          <a:xfrm>
            <a:off x="4307606" y="4040613"/>
            <a:ext cx="1843044" cy="1138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olar Panels with solid fill">
            <a:extLst>
              <a:ext uri="{FF2B5EF4-FFF2-40B4-BE49-F238E27FC236}">
                <a16:creationId xmlns:a16="http://schemas.microsoft.com/office/drawing/2014/main" id="{BFA3E239-5BA3-3BCE-FA6F-2274B1D79AD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174670" y="2591844"/>
            <a:ext cx="856748" cy="856748"/>
          </a:xfrm>
          <a:prstGeom prst="rect">
            <a:avLst/>
          </a:prstGeom>
        </p:spPr>
      </p:pic>
      <p:pic>
        <p:nvPicPr>
          <p:cNvPr id="26" name="Graphic 25" descr="Security camera with solid fill">
            <a:extLst>
              <a:ext uri="{FF2B5EF4-FFF2-40B4-BE49-F238E27FC236}">
                <a16:creationId xmlns:a16="http://schemas.microsoft.com/office/drawing/2014/main" id="{2AEDFCA6-392F-1548-B520-3C8A67924A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7FAB63B2-8556-14DA-2150-E245A36EE4F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D0226F8F-495B-1AB2-FFA8-CCB626BF05BD}"/>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A47977C8-60C8-7D0D-3E25-30427BF9E2B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0491B40F-5B11-B47A-3547-907B0189882B}"/>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10727020-EFAD-3BC5-CE61-00D058BA31B8}"/>
              </a:ext>
            </a:extLst>
          </p:cNvPr>
          <p:cNvCxnSpPr>
            <a:cxnSpLocks/>
          </p:cNvCxnSpPr>
          <p:nvPr/>
        </p:nvCxnSpPr>
        <p:spPr>
          <a:xfrm>
            <a:off x="4281235" y="3020218"/>
            <a:ext cx="186941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18A50E-27FE-E91D-E8CC-16F3777B1683}"/>
              </a:ext>
            </a:extLst>
          </p:cNvPr>
          <p:cNvCxnSpPr>
            <a:cxnSpLocks/>
            <a:endCxn id="3" idx="1"/>
          </p:cNvCxnSpPr>
          <p:nvPr/>
        </p:nvCxnSpPr>
        <p:spPr>
          <a:xfrm>
            <a:off x="4339787" y="5079808"/>
            <a:ext cx="18011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16FE988-AFFE-6471-DCDA-F42802F72E10}"/>
              </a:ext>
            </a:extLst>
          </p:cNvPr>
          <p:cNvCxnSpPr>
            <a:cxnSpLocks/>
          </p:cNvCxnSpPr>
          <p:nvPr/>
        </p:nvCxnSpPr>
        <p:spPr>
          <a:xfrm>
            <a:off x="6704587" y="4011129"/>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9AE9B4DC-A6D8-55F1-6ABF-5469B4E6D72A}"/>
              </a:ext>
            </a:extLst>
          </p:cNvPr>
          <p:cNvGrpSpPr/>
          <p:nvPr/>
        </p:nvGrpSpPr>
        <p:grpSpPr>
          <a:xfrm>
            <a:off x="6150650" y="3587207"/>
            <a:ext cx="1402618" cy="664535"/>
            <a:chOff x="5500199" y="2929808"/>
            <a:chExt cx="1402618" cy="664535"/>
          </a:xfrm>
        </p:grpSpPr>
        <p:sp>
          <p:nvSpPr>
            <p:cNvPr id="39" name="Rectangle: Rounded Corners 38">
              <a:extLst>
                <a:ext uri="{FF2B5EF4-FFF2-40B4-BE49-F238E27FC236}">
                  <a16:creationId xmlns:a16="http://schemas.microsoft.com/office/drawing/2014/main" id="{25B01F4E-6D86-4A31-B569-D0E469154C4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9A3E1AC0-D38F-FEEE-0510-79D410297BE4}"/>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2EFD5EF9-946F-E033-171B-B8DFAF95766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19F82BF5-7394-7715-112B-A950430F63D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B6B1421-D77E-743C-7DFB-4141B9687DDB}"/>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88480E76-B096-E0C9-4814-72F071239B1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17936D6-006B-F072-271F-238370DCEB11}"/>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7095039D-2060-210F-E9C5-508FA13B4829}"/>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1EA5567-9392-988E-C3D5-2AC98F08B95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B33C5772-0B30-2D0F-2F25-DC9E8F56336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726BC76E-9396-D89A-1573-A2F99E5498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0D0FB47A-473C-BD5B-EB24-EBC4C5149824}"/>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E6D7837C-F82F-9B49-AC1C-4C07FD4B0268}"/>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2A5773B1-3D80-D0E0-75F1-DCD8E53CFCC7}"/>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F5916C63-E3E3-54D7-7A6A-8A9A5829523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9D2592B7-1547-496C-5CDA-656490CBEF3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5E4DEB0-0AB0-A7D2-9429-69F31A0AD894}"/>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57BBBCDB-9FBD-7A31-5211-3784E1A7E135}"/>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0AA96480-E7DD-3228-0241-55587C2A7E4D}"/>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9EC31D73-389D-8B92-C93A-44D2ADC6CC8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DC0DAC1E-526F-FA7C-19C0-10A56299BBE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F341A53-F6AD-6133-DF2C-409298E3FC43}"/>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6EE03E10-E9BE-00FC-7600-8CD9EBDB52EF}"/>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E1FBB669-1FAC-E25B-92BA-187C99BD252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B53A6AC4-403F-35BD-3C7D-D468B2AC58F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FF745C61-CE8E-CB3B-9206-955360F9838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D2047104-AD2E-19A8-2FCD-5E12EB795157}"/>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6237562C-DBF0-E442-5B32-5DF590938B1C}"/>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2B9EFF73-104C-897F-70F3-5B2451119239}"/>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EDA0C8E5-7964-9055-3C71-B3A13A3365EA}"/>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C13B2DA7-74D1-80C1-76F5-754ACEA0B56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79187FC1-A07C-55AF-5C16-1BE402EEA028}"/>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DAF5CF0-0217-5B84-D86D-8839B01861D1}"/>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932EC26-1905-161B-D73D-E1F3AFCD3A99}"/>
              </a:ext>
            </a:extLst>
          </p:cNvPr>
          <p:cNvCxnSpPr>
            <a:cxnSpLocks/>
          </p:cNvCxnSpPr>
          <p:nvPr/>
        </p:nvCxnSpPr>
        <p:spPr>
          <a:xfrm>
            <a:off x="8517769" y="4046212"/>
            <a:ext cx="0" cy="10436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FC62BAD-A194-546A-E840-3B05C7B6B864}"/>
              </a:ext>
            </a:extLst>
          </p:cNvPr>
          <p:cNvCxnSpPr>
            <a:cxnSpLocks/>
          </p:cNvCxnSpPr>
          <p:nvPr/>
        </p:nvCxnSpPr>
        <p:spPr>
          <a:xfrm>
            <a:off x="6704587" y="5089877"/>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304C52-7A98-8A85-E7A5-439530BB3992}"/>
              </a:ext>
            </a:extLst>
          </p:cNvPr>
          <p:cNvGrpSpPr/>
          <p:nvPr/>
        </p:nvGrpSpPr>
        <p:grpSpPr>
          <a:xfrm>
            <a:off x="6140948" y="4615018"/>
            <a:ext cx="1402618" cy="664535"/>
            <a:chOff x="5500199" y="2929808"/>
            <a:chExt cx="1402618" cy="664535"/>
          </a:xfrm>
        </p:grpSpPr>
        <p:sp>
          <p:nvSpPr>
            <p:cNvPr id="3" name="Rectangle: Rounded Corners 38">
              <a:extLst>
                <a:ext uri="{FF2B5EF4-FFF2-40B4-BE49-F238E27FC236}">
                  <a16:creationId xmlns:a16="http://schemas.microsoft.com/office/drawing/2014/main" id="{05BDBD86-75C3-62FA-DFAB-18F6A69F77E6}"/>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81735B5A-B8C7-8EAB-2F2C-5C80DF5D4650}"/>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C37B5D87-443C-7B0F-63FB-A7947979608A}"/>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36B56D8F-CAB0-C142-BC31-DE656C22007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8678F10A-2E99-16E9-7A03-FA77019A6A26}"/>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DB484448-73C8-C54F-C5B0-B2A5B730E441}"/>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EA01EEF-50FE-01DF-7006-CADDFA60FE41}"/>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2487C557-2847-0417-5057-D787F4F63B68}"/>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213BE0A5-AA0B-A196-FCA7-968AD69D12D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5A72153B-5F5A-17E4-1E6B-BE895596DE55}"/>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A5BEF035-B14E-78AC-D6D1-97D17D52A85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B521BA1-3173-4070-D350-00F4A17933AF}"/>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1B6C30BB-E55A-82B9-D76E-0A56BAA4243E}"/>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A4550333-1CC5-09CC-8AF4-E42582A1A20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28F1ED26-8FA1-F803-906A-0AECBC3D037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8EB6283D-1582-27F9-F463-2D8A10ED9C4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A3B88B6D-78AD-5689-E9E5-4D59F62732DB}"/>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ABCD792D-A37B-6A3F-553F-17E06B6D34C1}"/>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5DCFA280-0C19-2B98-11F9-6482E411FCE5}"/>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6BCF29CD-F33F-38F3-E63B-866024BEA575}"/>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FABD524C-B185-BED9-16D4-245D285CBA26}"/>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DF01807E-EE32-72BA-69C4-05DCC219D9AE}"/>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A0AFB5EE-3A79-683A-AD55-A097C5374489}"/>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83E3EFF7-E577-4FC7-F79F-EEAF344F1A7E}"/>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97492420-F770-8082-D339-CA92DE6E5ED1}"/>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198D1557-0E7E-398D-5140-383C73F1D988}"/>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9C58447F-6817-2DEA-F019-6A130B0028D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EDA0004B-4773-3082-7336-7AA1D83CB02A}"/>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DBD21A44-C4E5-0872-2A6B-5C909CFCF097}"/>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491236AD-789D-BDB4-DD6C-DD0E5B620CB8}"/>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AF618516-939A-2FB1-C0BD-AEBFA4B2C583}"/>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4" name="Straight Connector 263">
            <a:extLst>
              <a:ext uri="{FF2B5EF4-FFF2-40B4-BE49-F238E27FC236}">
                <a16:creationId xmlns:a16="http://schemas.microsoft.com/office/drawing/2014/main" id="{A12BFC1B-7664-D5D8-ECD6-FDDC65EA49F1}"/>
              </a:ext>
            </a:extLst>
          </p:cNvPr>
          <p:cNvCxnSpPr>
            <a:cxnSpLocks/>
          </p:cNvCxnSpPr>
          <p:nvPr/>
        </p:nvCxnSpPr>
        <p:spPr>
          <a:xfrm>
            <a:off x="6629710" y="3028342"/>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6EFE73EE-9A6D-3769-198E-45AB63EADD47}"/>
              </a:ext>
            </a:extLst>
          </p:cNvPr>
          <p:cNvGrpSpPr/>
          <p:nvPr/>
        </p:nvGrpSpPr>
        <p:grpSpPr>
          <a:xfrm>
            <a:off x="6140948" y="2559397"/>
            <a:ext cx="1402618" cy="664535"/>
            <a:chOff x="5500199" y="2929808"/>
            <a:chExt cx="1402618" cy="664535"/>
          </a:xfrm>
        </p:grpSpPr>
        <p:sp>
          <p:nvSpPr>
            <p:cNvPr id="220" name="Rectangle: Rounded Corners 38">
              <a:extLst>
                <a:ext uri="{FF2B5EF4-FFF2-40B4-BE49-F238E27FC236}">
                  <a16:creationId xmlns:a16="http://schemas.microsoft.com/office/drawing/2014/main" id="{6EC1153B-935D-0F3A-B647-1B60D49A3A5E}"/>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BFA250AF-6478-662C-FF76-DDF697A5E3C7}"/>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7E42C8F3-C05D-1B19-05D2-0D044AB3093E}"/>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745D8B16-28B1-FADC-25A1-80C3EEA94F4F}"/>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D447B803-6CC6-1791-2396-4F6EF850E003}"/>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C63045C0-8113-E625-58F8-55696938266A}"/>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2345B111-D3AB-6A6E-7126-D4F9C3D19423}"/>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6FF4CC9A-2658-916E-23E9-BF68AE9A645D}"/>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AA30E36F-85A4-F7F1-ABD3-4A9A1D2C0E5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32161987-B1FD-3BCB-82D7-6AD21AD856C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DC1FCCF0-1FE5-CED1-FB8A-213F2CE20ABF}"/>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AF46796A-D5AC-7DD9-CE16-F7A1796572CF}"/>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25508B76-DFB5-37EC-414E-ED7396D8B0F4}"/>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82178AAC-F1A6-7143-C649-DBE2D95C77B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6AFF0209-4DF0-D678-E915-029237BDA71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72CC00FD-5BA2-C0A4-F3BF-F7C366F7556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7D9C713A-D1DC-374B-645F-67B696859831}"/>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17D78714-372A-BFB9-45D8-3333D6E3543F}"/>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29953352-D8A7-A27C-89F2-09E3A0F7DF9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333B0B5D-B682-804E-3DF4-26840C2B915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D70627BC-7E21-BCB5-E46A-CA3A57CC378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64F6201D-57C9-2D07-6A21-40AAF9C01F48}"/>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38422A8E-83BD-7D8D-0477-BC310FFDEE38}"/>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3AB6A60F-280E-D3F5-F540-E6F9CD8224F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1FF78F01-CC02-8F7D-4F68-229F4C932E3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8BD9DFAB-69C4-E26C-5705-756E52BDE14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90943D78-6FF4-11A8-0E34-6B79E054877B}"/>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4715F45E-78DB-A5A1-5D18-90ACF0B1B713}"/>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63A49440-C8AA-417F-B9EC-F00FCFA65CB2}"/>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5191F500-332F-4D0B-6182-CB6339B2AD55}"/>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47EC5ACE-882C-60E7-1FCC-AD6335F2CE40}"/>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9" name="111111">
            <a:extLst>
              <a:ext uri="{FF2B5EF4-FFF2-40B4-BE49-F238E27FC236}">
                <a16:creationId xmlns:a16="http://schemas.microsoft.com/office/drawing/2014/main" id="{F024EBA0-58F1-7299-1C21-3DAD30741441}"/>
              </a:ext>
            </a:extLst>
          </p:cNvPr>
          <p:cNvGrpSpPr/>
          <p:nvPr/>
        </p:nvGrpSpPr>
        <p:grpSpPr>
          <a:xfrm>
            <a:off x="8173069" y="2680088"/>
            <a:ext cx="680260" cy="680260"/>
            <a:chOff x="4066644" y="2680088"/>
            <a:chExt cx="680260" cy="680260"/>
          </a:xfrm>
        </p:grpSpPr>
        <p:sp>
          <p:nvSpPr>
            <p:cNvPr id="258" name="Freeform: Shape 257">
              <a:extLst>
                <a:ext uri="{FF2B5EF4-FFF2-40B4-BE49-F238E27FC236}">
                  <a16:creationId xmlns:a16="http://schemas.microsoft.com/office/drawing/2014/main" id="{F0C8E646-856E-DA48-683C-B3EEB6452EC1}"/>
                </a:ext>
              </a:extLst>
            </p:cNvPr>
            <p:cNvSpPr/>
            <p:nvPr/>
          </p:nvSpPr>
          <p:spPr>
            <a:xfrm>
              <a:off x="4198620" y="273558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74B878BD-2214-591F-B6A4-41E7E0BE50FB}"/>
                </a:ext>
              </a:extLst>
            </p:cNvPr>
            <p:cNvGrpSpPr/>
            <p:nvPr/>
          </p:nvGrpSpPr>
          <p:grpSpPr>
            <a:xfrm>
              <a:off x="4066644" y="2680088"/>
              <a:ext cx="680260" cy="680260"/>
              <a:chOff x="4066643" y="2647407"/>
              <a:chExt cx="806067" cy="806067"/>
            </a:xfrm>
          </p:grpSpPr>
          <p:sp>
            <p:nvSpPr>
              <p:cNvPr id="267" name="TextBox 266">
                <a:extLst>
                  <a:ext uri="{FF2B5EF4-FFF2-40B4-BE49-F238E27FC236}">
                    <a16:creationId xmlns:a16="http://schemas.microsoft.com/office/drawing/2014/main" id="{5DE0FACE-7B3E-2167-AEFB-E8CE5CC8CF1A}"/>
                  </a:ext>
                </a:extLst>
              </p:cNvPr>
              <p:cNvSpPr txBox="1"/>
              <p:nvPr/>
            </p:nvSpPr>
            <p:spPr>
              <a:xfrm>
                <a:off x="4153283" y="3012001"/>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Modbus</a:t>
                </a:r>
                <a:endParaRPr lang="en-US" sz="600" dirty="0">
                  <a:solidFill>
                    <a:schemeClr val="accent2"/>
                  </a:solidFill>
                  <a:latin typeface="Century Gothic" panose="020B0502020202020204" pitchFamily="34" charset="0"/>
                </a:endParaRPr>
              </a:p>
            </p:txBody>
          </p:sp>
          <p:grpSp>
            <p:nvGrpSpPr>
              <p:cNvPr id="263" name="Group 262">
                <a:extLst>
                  <a:ext uri="{FF2B5EF4-FFF2-40B4-BE49-F238E27FC236}">
                    <a16:creationId xmlns:a16="http://schemas.microsoft.com/office/drawing/2014/main" id="{D4169823-5B99-B61A-8F3A-CEA184540D57}"/>
                  </a:ext>
                </a:extLst>
              </p:cNvPr>
              <p:cNvGrpSpPr/>
              <p:nvPr/>
            </p:nvGrpSpPr>
            <p:grpSpPr>
              <a:xfrm>
                <a:off x="4066643" y="2647407"/>
                <a:ext cx="806067" cy="806067"/>
                <a:chOff x="4682068" y="549128"/>
                <a:chExt cx="2827861" cy="2827862"/>
              </a:xfrm>
            </p:grpSpPr>
            <p:pic>
              <p:nvPicPr>
                <p:cNvPr id="265" name="Graphic 264" descr="Paper outline">
                  <a:extLst>
                    <a:ext uri="{FF2B5EF4-FFF2-40B4-BE49-F238E27FC236}">
                      <a16:creationId xmlns:a16="http://schemas.microsoft.com/office/drawing/2014/main" id="{CFA1E390-582A-338A-30FB-C96B5343468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2068" y="549128"/>
                  <a:ext cx="2827861" cy="2827862"/>
                </a:xfrm>
                <a:prstGeom prst="rect">
                  <a:avLst/>
                </a:prstGeom>
              </p:spPr>
            </p:pic>
            <p:pic>
              <p:nvPicPr>
                <p:cNvPr id="266" name="Picture 265" descr="Logo&#10;&#10;Description automatically generated">
                  <a:extLst>
                    <a:ext uri="{FF2B5EF4-FFF2-40B4-BE49-F238E27FC236}">
                      <a16:creationId xmlns:a16="http://schemas.microsoft.com/office/drawing/2014/main" id="{14074AFC-3D48-8378-0DF1-F84E4082324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69" name="2222222222">
            <a:extLst>
              <a:ext uri="{FF2B5EF4-FFF2-40B4-BE49-F238E27FC236}">
                <a16:creationId xmlns:a16="http://schemas.microsoft.com/office/drawing/2014/main" id="{EE9393DA-C37E-5629-3017-B21E79BBE696}"/>
              </a:ext>
            </a:extLst>
          </p:cNvPr>
          <p:cNvGrpSpPr/>
          <p:nvPr/>
        </p:nvGrpSpPr>
        <p:grpSpPr>
          <a:xfrm>
            <a:off x="8173069" y="3700478"/>
            <a:ext cx="680260" cy="680260"/>
            <a:chOff x="4066644" y="3700478"/>
            <a:chExt cx="680260" cy="680260"/>
          </a:xfrm>
        </p:grpSpPr>
        <p:sp>
          <p:nvSpPr>
            <p:cNvPr id="262" name="Freeform: Shape 261">
              <a:extLst>
                <a:ext uri="{FF2B5EF4-FFF2-40B4-BE49-F238E27FC236}">
                  <a16:creationId xmlns:a16="http://schemas.microsoft.com/office/drawing/2014/main" id="{5D41456D-A917-E1D9-5C35-C85B3E0F8829}"/>
                </a:ext>
              </a:extLst>
            </p:cNvPr>
            <p:cNvSpPr/>
            <p:nvPr/>
          </p:nvSpPr>
          <p:spPr>
            <a:xfrm>
              <a:off x="4198620" y="3756226"/>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E6122B3-3E03-1ADB-4550-96ECB2075339}"/>
                </a:ext>
              </a:extLst>
            </p:cNvPr>
            <p:cNvGrpSpPr/>
            <p:nvPr/>
          </p:nvGrpSpPr>
          <p:grpSpPr>
            <a:xfrm>
              <a:off x="4066644" y="3700478"/>
              <a:ext cx="680260" cy="680260"/>
              <a:chOff x="4066643" y="2647407"/>
              <a:chExt cx="806067" cy="806067"/>
            </a:xfrm>
          </p:grpSpPr>
          <p:sp>
            <p:nvSpPr>
              <p:cNvPr id="10" name="TextBox 9">
                <a:extLst>
                  <a:ext uri="{FF2B5EF4-FFF2-40B4-BE49-F238E27FC236}">
                    <a16:creationId xmlns:a16="http://schemas.microsoft.com/office/drawing/2014/main" id="{4937CDAC-1A94-7F14-9422-854C64581D98}"/>
                  </a:ext>
                </a:extLst>
              </p:cNvPr>
              <p:cNvSpPr txBox="1"/>
              <p:nvPr/>
            </p:nvSpPr>
            <p:spPr>
              <a:xfrm>
                <a:off x="4154579" y="301042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Matter</a:t>
                </a:r>
                <a:endParaRPr lang="en-US" sz="600" dirty="0">
                  <a:solidFill>
                    <a:schemeClr val="accent2"/>
                  </a:solidFill>
                  <a:latin typeface="Century Gothic" panose="020B0502020202020204" pitchFamily="34" charset="0"/>
                </a:endParaRPr>
              </a:p>
            </p:txBody>
          </p:sp>
          <p:grpSp>
            <p:nvGrpSpPr>
              <p:cNvPr id="17" name="Group 16">
                <a:extLst>
                  <a:ext uri="{FF2B5EF4-FFF2-40B4-BE49-F238E27FC236}">
                    <a16:creationId xmlns:a16="http://schemas.microsoft.com/office/drawing/2014/main" id="{DC073FFC-3863-2354-D513-590BE4BA8022}"/>
                  </a:ext>
                </a:extLst>
              </p:cNvPr>
              <p:cNvGrpSpPr/>
              <p:nvPr/>
            </p:nvGrpSpPr>
            <p:grpSpPr>
              <a:xfrm>
                <a:off x="4066643" y="2647407"/>
                <a:ext cx="806067" cy="806067"/>
                <a:chOff x="4682068" y="549128"/>
                <a:chExt cx="2827861" cy="2827862"/>
              </a:xfrm>
            </p:grpSpPr>
            <p:pic>
              <p:nvPicPr>
                <p:cNvPr id="21" name="Graphic 20" descr="Paper outline">
                  <a:extLst>
                    <a:ext uri="{FF2B5EF4-FFF2-40B4-BE49-F238E27FC236}">
                      <a16:creationId xmlns:a16="http://schemas.microsoft.com/office/drawing/2014/main" id="{C5336FB3-6B01-3D41-717F-1F9AEEC6C585}"/>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682068" y="549128"/>
                  <a:ext cx="2827861" cy="2827862"/>
                </a:xfrm>
                <a:prstGeom prst="rect">
                  <a:avLst/>
                </a:prstGeom>
              </p:spPr>
            </p:pic>
            <p:pic>
              <p:nvPicPr>
                <p:cNvPr id="252" name="Picture 251" descr="Logo&#10;&#10;Description automatically generated">
                  <a:extLst>
                    <a:ext uri="{FF2B5EF4-FFF2-40B4-BE49-F238E27FC236}">
                      <a16:creationId xmlns:a16="http://schemas.microsoft.com/office/drawing/2014/main" id="{51BBD974-4FE4-F63D-8DE4-ABDB00AF34E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71" name="3333333333">
            <a:extLst>
              <a:ext uri="{FF2B5EF4-FFF2-40B4-BE49-F238E27FC236}">
                <a16:creationId xmlns:a16="http://schemas.microsoft.com/office/drawing/2014/main" id="{D3C767A7-6921-930C-38D0-B0A0AC9DE62A}"/>
              </a:ext>
            </a:extLst>
          </p:cNvPr>
          <p:cNvGrpSpPr/>
          <p:nvPr/>
        </p:nvGrpSpPr>
        <p:grpSpPr>
          <a:xfrm>
            <a:off x="8203528" y="4698810"/>
            <a:ext cx="680260" cy="680260"/>
            <a:chOff x="4097103" y="4698810"/>
            <a:chExt cx="680260" cy="680260"/>
          </a:xfrm>
        </p:grpSpPr>
        <p:sp>
          <p:nvSpPr>
            <p:cNvPr id="270" name="Freeform: Shape 269">
              <a:extLst>
                <a:ext uri="{FF2B5EF4-FFF2-40B4-BE49-F238E27FC236}">
                  <a16:creationId xmlns:a16="http://schemas.microsoft.com/office/drawing/2014/main" id="{443D9126-4A44-C5D9-1B02-C1E1D771D9AF}"/>
                </a:ext>
              </a:extLst>
            </p:cNvPr>
            <p:cNvSpPr/>
            <p:nvPr/>
          </p:nvSpPr>
          <p:spPr>
            <a:xfrm>
              <a:off x="4227418" y="475827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4808F9C1-88AF-679B-BE56-3C8C1A63B48B}"/>
                </a:ext>
              </a:extLst>
            </p:cNvPr>
            <p:cNvGrpSpPr/>
            <p:nvPr/>
          </p:nvGrpSpPr>
          <p:grpSpPr>
            <a:xfrm>
              <a:off x="4097103" y="4698810"/>
              <a:ext cx="680260" cy="680260"/>
              <a:chOff x="4066643" y="2647407"/>
              <a:chExt cx="806067" cy="806067"/>
            </a:xfrm>
          </p:grpSpPr>
          <p:sp>
            <p:nvSpPr>
              <p:cNvPr id="254" name="TextBox 253">
                <a:extLst>
                  <a:ext uri="{FF2B5EF4-FFF2-40B4-BE49-F238E27FC236}">
                    <a16:creationId xmlns:a16="http://schemas.microsoft.com/office/drawing/2014/main" id="{F9DAB57C-9443-1665-0170-B2AAE9D18276}"/>
                  </a:ext>
                </a:extLst>
              </p:cNvPr>
              <p:cNvSpPr txBox="1"/>
              <p:nvPr/>
            </p:nvSpPr>
            <p:spPr>
              <a:xfrm>
                <a:off x="4144059" y="301018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HTTP</a:t>
                </a:r>
              </a:p>
            </p:txBody>
          </p:sp>
          <p:grpSp>
            <p:nvGrpSpPr>
              <p:cNvPr id="255" name="Group 254">
                <a:extLst>
                  <a:ext uri="{FF2B5EF4-FFF2-40B4-BE49-F238E27FC236}">
                    <a16:creationId xmlns:a16="http://schemas.microsoft.com/office/drawing/2014/main" id="{96BBD20A-4F2E-9120-3005-3ADFED93F0D0}"/>
                  </a:ext>
                </a:extLst>
              </p:cNvPr>
              <p:cNvGrpSpPr/>
              <p:nvPr/>
            </p:nvGrpSpPr>
            <p:grpSpPr>
              <a:xfrm>
                <a:off x="4066643" y="2647407"/>
                <a:ext cx="806067" cy="806067"/>
                <a:chOff x="4682068" y="549128"/>
                <a:chExt cx="2827861" cy="2827862"/>
              </a:xfrm>
            </p:grpSpPr>
            <p:pic>
              <p:nvPicPr>
                <p:cNvPr id="256" name="Graphic 255" descr="Paper outline">
                  <a:extLst>
                    <a:ext uri="{FF2B5EF4-FFF2-40B4-BE49-F238E27FC236}">
                      <a16:creationId xmlns:a16="http://schemas.microsoft.com/office/drawing/2014/main" id="{A7D6A929-C446-5341-02F2-4FF6668BD687}"/>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682068" y="549128"/>
                  <a:ext cx="2827861" cy="2827862"/>
                </a:xfrm>
                <a:prstGeom prst="rect">
                  <a:avLst/>
                </a:prstGeom>
              </p:spPr>
            </p:pic>
            <p:pic>
              <p:nvPicPr>
                <p:cNvPr id="257" name="Picture 256" descr="Logo&#10;&#10;Description automatically generated">
                  <a:extLst>
                    <a:ext uri="{FF2B5EF4-FFF2-40B4-BE49-F238E27FC236}">
                      <a16:creationId xmlns:a16="http://schemas.microsoft.com/office/drawing/2014/main" id="{344898E8-5E6F-9F87-5CD6-72FFCB5B117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sp>
        <p:nvSpPr>
          <p:cNvPr id="7" name="Cloud 6">
            <a:extLst>
              <a:ext uri="{FF2B5EF4-FFF2-40B4-BE49-F238E27FC236}">
                <a16:creationId xmlns:a16="http://schemas.microsoft.com/office/drawing/2014/main" id="{FDBD7B94-FBB5-261C-7C77-7773CDE10673}"/>
              </a:ext>
            </a:extLst>
          </p:cNvPr>
          <p:cNvSpPr/>
          <p:nvPr/>
        </p:nvSpPr>
        <p:spPr>
          <a:xfrm>
            <a:off x="7098155" y="1081235"/>
            <a:ext cx="2658434" cy="1523237"/>
          </a:xfrm>
          <a:prstGeom prst="cloud">
            <a:avLst/>
          </a:prstGeom>
          <a:solidFill>
            <a:schemeClr val="tx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row of rectangular objects with holes&#10;&#10;Description automatically generated">
            <a:extLst>
              <a:ext uri="{FF2B5EF4-FFF2-40B4-BE49-F238E27FC236}">
                <a16:creationId xmlns:a16="http://schemas.microsoft.com/office/drawing/2014/main" id="{56CFC67D-1DA4-3FB8-5B97-6C0037635E8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715140" y="1378739"/>
            <a:ext cx="1271860" cy="928264"/>
          </a:xfrm>
          <a:prstGeom prst="rect">
            <a:avLst/>
          </a:prstGeom>
        </p:spPr>
      </p:pic>
      <p:grpSp>
        <p:nvGrpSpPr>
          <p:cNvPr id="18" name="Group 17">
            <a:extLst>
              <a:ext uri="{FF2B5EF4-FFF2-40B4-BE49-F238E27FC236}">
                <a16:creationId xmlns:a16="http://schemas.microsoft.com/office/drawing/2014/main" id="{67BD5850-A0DC-0024-F808-2933E4EC8E25}"/>
              </a:ext>
            </a:extLst>
          </p:cNvPr>
          <p:cNvGrpSpPr/>
          <p:nvPr/>
        </p:nvGrpSpPr>
        <p:grpSpPr>
          <a:xfrm>
            <a:off x="887352" y="2301283"/>
            <a:ext cx="5776468" cy="4328117"/>
            <a:chOff x="887352" y="2301283"/>
            <a:chExt cx="5776468" cy="4328117"/>
          </a:xfrm>
        </p:grpSpPr>
        <p:sp>
          <p:nvSpPr>
            <p:cNvPr id="33" name="NO">
              <a:extLst>
                <a:ext uri="{FF2B5EF4-FFF2-40B4-BE49-F238E27FC236}">
                  <a16:creationId xmlns:a16="http://schemas.microsoft.com/office/drawing/2014/main" id="{D4F81D43-833D-4ED0-5DF5-A6FB6EAF1ECD}"/>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C1720D75-D5BC-A5D5-2A62-8ED10A7B9F04}"/>
                </a:ext>
              </a:extLst>
            </p:cNvPr>
            <p:cNvSpPr/>
            <p:nvPr/>
          </p:nvSpPr>
          <p:spPr>
            <a:xfrm>
              <a:off x="887352" y="5467500"/>
              <a:ext cx="744021" cy="1161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00045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91667E-6 2.22222E-6 L 2.91667E-6 -0.17801 " pathEditMode="relative" rAng="0" ptsTypes="AA">
                                      <p:cBhvr>
                                        <p:cTn id="6" dur="1500" fill="hold"/>
                                        <p:tgtEl>
                                          <p:spTgt spid="259"/>
                                        </p:tgtEl>
                                        <p:attrNameLst>
                                          <p:attrName>ppt_x</p:attrName>
                                          <p:attrName>ppt_y</p:attrName>
                                        </p:attrNameLst>
                                      </p:cBhvr>
                                      <p:rCtr x="0" y="-8912"/>
                                    </p:animMotion>
                                  </p:childTnLst>
                                </p:cTn>
                              </p:par>
                            </p:childTnLst>
                          </p:cTn>
                        </p:par>
                        <p:par>
                          <p:cTn id="7" fill="hold">
                            <p:stCondLst>
                              <p:cond delay="1500"/>
                            </p:stCondLst>
                            <p:childTnLst>
                              <p:par>
                                <p:cTn id="8" presetID="64" presetClass="path" presetSubtype="0" accel="50000" decel="50000" fill="hold" nodeType="afterEffect">
                                  <p:stCondLst>
                                    <p:cond delay="0"/>
                                  </p:stCondLst>
                                  <p:childTnLst>
                                    <p:animMotion origin="layout" path="M 2.91667E-6 -3.7037E-7 L 2.91667E-6 -0.32037 " pathEditMode="relative" rAng="0" ptsTypes="AA">
                                      <p:cBhvr>
                                        <p:cTn id="9" dur="1500" fill="hold"/>
                                        <p:tgtEl>
                                          <p:spTgt spid="269"/>
                                        </p:tgtEl>
                                        <p:attrNameLst>
                                          <p:attrName>ppt_x</p:attrName>
                                          <p:attrName>ppt_y</p:attrName>
                                        </p:attrNameLst>
                                      </p:cBhvr>
                                      <p:rCtr x="0" y="-16019"/>
                                    </p:animMotion>
                                  </p:childTnLst>
                                </p:cTn>
                              </p:par>
                            </p:childTnLst>
                          </p:cTn>
                        </p:par>
                        <p:par>
                          <p:cTn id="10" fill="hold">
                            <p:stCondLst>
                              <p:cond delay="3000"/>
                            </p:stCondLst>
                            <p:childTnLst>
                              <p:par>
                                <p:cTn id="11" presetID="42" presetClass="path" presetSubtype="0" accel="50000" decel="50000" fill="hold" nodeType="afterEffect">
                                  <p:stCondLst>
                                    <p:cond delay="0"/>
                                  </p:stCondLst>
                                  <p:childTnLst>
                                    <p:animMotion origin="layout" path="M -1.25E-6 -2.22222E-6 L -1.25E-6 -0.45833 " pathEditMode="relative" rAng="0" ptsTypes="AA">
                                      <p:cBhvr>
                                        <p:cTn id="12" dur="1500" fill="hold"/>
                                        <p:tgtEl>
                                          <p:spTgt spid="271"/>
                                        </p:tgtEl>
                                        <p:attrNameLst>
                                          <p:attrName>ppt_x</p:attrName>
                                          <p:attrName>ppt_y</p:attrName>
                                        </p:attrNameLst>
                                      </p:cBhvr>
                                      <p:rCtr x="0" y="-2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79CDD-9B7E-C6A2-D5CE-3E6E3F795B74}"/>
            </a:ext>
          </a:extLst>
        </p:cNvPr>
        <p:cNvGrpSpPr/>
        <p:nvPr/>
      </p:nvGrpSpPr>
      <p:grpSpPr>
        <a:xfrm>
          <a:off x="0" y="0"/>
          <a:ext cx="0" cy="0"/>
          <a:chOff x="0" y="0"/>
          <a:chExt cx="0" cy="0"/>
        </a:xfrm>
      </p:grpSpPr>
      <p:pic>
        <p:nvPicPr>
          <p:cNvPr id="214" name="Graphic 213" descr="Smart Phone with solid fill">
            <a:extLst>
              <a:ext uri="{FF2B5EF4-FFF2-40B4-BE49-F238E27FC236}">
                <a16:creationId xmlns:a16="http://schemas.microsoft.com/office/drawing/2014/main" id="{0CACEA58-A738-F72D-52B4-A4538D1659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13E84909-A75A-0563-26C0-2BE22308A0B5}"/>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1" descr="Home with solid fill">
            <a:extLst>
              <a:ext uri="{FF2B5EF4-FFF2-40B4-BE49-F238E27FC236}">
                <a16:creationId xmlns:a16="http://schemas.microsoft.com/office/drawing/2014/main" id="{A9ED9C61-B2B8-1671-9BE8-1B0B4C5476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53DF0EFF-9946-E1D4-7733-A32A2BE10105}"/>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61B70F85-70C2-410B-E1B5-CCFDD8A739C1}"/>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2F87DAAF-8DE7-3077-276E-53658557E38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9D37303D-EC39-0F2B-43CB-7417FA57E9E6}"/>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4" name="Straight Connector 3">
            <a:extLst>
              <a:ext uri="{FF2B5EF4-FFF2-40B4-BE49-F238E27FC236}">
                <a16:creationId xmlns:a16="http://schemas.microsoft.com/office/drawing/2014/main" id="{2AB1513F-6095-613B-C8B6-EE35A87B5D97}"/>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42D72A0E-7CEE-DA3F-7848-48D9CDE4F2F3}"/>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cxnSp>
        <p:nvCxnSpPr>
          <p:cNvPr id="23" name="Straight Connector 22">
            <a:extLst>
              <a:ext uri="{FF2B5EF4-FFF2-40B4-BE49-F238E27FC236}">
                <a16:creationId xmlns:a16="http://schemas.microsoft.com/office/drawing/2014/main" id="{7A067FF8-BAD3-2BE5-1A0E-1C0128F06919}"/>
              </a:ext>
            </a:extLst>
          </p:cNvPr>
          <p:cNvCxnSpPr>
            <a:cxnSpLocks/>
            <a:endCxn id="39" idx="1"/>
          </p:cNvCxnSpPr>
          <p:nvPr/>
        </p:nvCxnSpPr>
        <p:spPr>
          <a:xfrm>
            <a:off x="4307606" y="4040613"/>
            <a:ext cx="1843044" cy="1138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olar Panels with solid fill">
            <a:extLst>
              <a:ext uri="{FF2B5EF4-FFF2-40B4-BE49-F238E27FC236}">
                <a16:creationId xmlns:a16="http://schemas.microsoft.com/office/drawing/2014/main" id="{901627F5-15FA-859B-27B9-B87E5AA7304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74670" y="2591844"/>
            <a:ext cx="856748" cy="856748"/>
          </a:xfrm>
          <a:prstGeom prst="rect">
            <a:avLst/>
          </a:prstGeom>
        </p:spPr>
      </p:pic>
      <p:pic>
        <p:nvPicPr>
          <p:cNvPr id="26" name="Graphic 25" descr="Security camera with solid fill">
            <a:extLst>
              <a:ext uri="{FF2B5EF4-FFF2-40B4-BE49-F238E27FC236}">
                <a16:creationId xmlns:a16="http://schemas.microsoft.com/office/drawing/2014/main" id="{86AA286D-E4D8-854F-A22C-B2DAAE2142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B78C1440-9DB0-B650-EC97-1EBABA0261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3BFB42C6-1420-98C8-6777-C3E62BD4A53F}"/>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D55161D1-9C8B-BC7E-6261-448684164CC2}"/>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8A3E002-66C5-61FF-B02E-0E049B2025F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0695A2AE-D022-14D0-465B-32BB21D699BE}"/>
              </a:ext>
            </a:extLst>
          </p:cNvPr>
          <p:cNvCxnSpPr>
            <a:cxnSpLocks/>
          </p:cNvCxnSpPr>
          <p:nvPr/>
        </p:nvCxnSpPr>
        <p:spPr>
          <a:xfrm>
            <a:off x="4281235" y="3020218"/>
            <a:ext cx="186941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CC8306-B372-903A-C240-88F535B5D982}"/>
              </a:ext>
            </a:extLst>
          </p:cNvPr>
          <p:cNvCxnSpPr>
            <a:cxnSpLocks/>
            <a:endCxn id="3" idx="1"/>
          </p:cNvCxnSpPr>
          <p:nvPr/>
        </p:nvCxnSpPr>
        <p:spPr>
          <a:xfrm>
            <a:off x="4339787" y="5079808"/>
            <a:ext cx="18011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1531F7-EC1E-11D3-18C5-D9F7337B8D68}"/>
              </a:ext>
            </a:extLst>
          </p:cNvPr>
          <p:cNvCxnSpPr>
            <a:cxnSpLocks/>
          </p:cNvCxnSpPr>
          <p:nvPr/>
        </p:nvCxnSpPr>
        <p:spPr>
          <a:xfrm>
            <a:off x="6704587" y="4011129"/>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431013D1-9E70-D0D4-1DB0-F2D92AD04047}"/>
              </a:ext>
            </a:extLst>
          </p:cNvPr>
          <p:cNvGrpSpPr/>
          <p:nvPr/>
        </p:nvGrpSpPr>
        <p:grpSpPr>
          <a:xfrm>
            <a:off x="6150650" y="3587207"/>
            <a:ext cx="1402618" cy="664535"/>
            <a:chOff x="5500199" y="2929808"/>
            <a:chExt cx="1402618" cy="664535"/>
          </a:xfrm>
        </p:grpSpPr>
        <p:sp>
          <p:nvSpPr>
            <p:cNvPr id="39" name="Rectangle: Rounded Corners 38">
              <a:extLst>
                <a:ext uri="{FF2B5EF4-FFF2-40B4-BE49-F238E27FC236}">
                  <a16:creationId xmlns:a16="http://schemas.microsoft.com/office/drawing/2014/main" id="{FE2A5CDD-9C5D-31B8-05A8-3BD01F36F863}"/>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903329A5-CBB2-D948-4E6C-2CD4E16719C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F7DB25AC-CA9E-F424-7E04-3F562FC39922}"/>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294901EE-27C0-1D60-10A1-639E2C1A7DDF}"/>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B9F0098-DD70-1E59-3AE7-AA081CFAC81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26E600C-4465-4ABD-6FAD-DC3D6E0F6C9A}"/>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045F106-E1C3-CD26-B12C-7533109C4FAA}"/>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F20D6AA5-5960-21F1-5692-94BA9356028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85DA9F6F-7E29-8B29-6417-DFC31007A2A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F9195E4D-6332-DB09-A6FD-9BE349FE585D}"/>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F1F41CC2-625A-4586-892B-C1091193FB7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02FAD1B9-6069-0129-B90F-D26CDAE63EB5}"/>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90941BB8-5C7E-24E6-5FCF-77E8941B8A47}"/>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13C27E2-897E-B1E0-5F53-E0A28ED514F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48E2C796-9BBC-2374-AFEC-BBDBC2B8369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BFA6696-695A-4C70-AD72-620520797D5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B216F4C-EF92-B1CB-684D-65E8BC3E0794}"/>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161B7C34-0873-56AF-BC4F-1FDF4B962ED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6823C922-D126-CF57-CE1E-D676E998F3E7}"/>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7052911F-F27B-BF3C-CFAE-72103568D86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C4C182FD-EBAA-7ED1-6CE6-B9CE154E617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519F82D6-EC74-DD90-E084-0F1AF79178EB}"/>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F6A876F6-D00D-3F11-D81B-CDC854CE79EA}"/>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E081FB9E-825C-661E-4400-02BE0F2E2D85}"/>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16126B1F-34C5-E0E6-6648-EF903BFB5F7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55706A15-5A4B-CD1A-1727-275A8DADEB2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36D3721B-CAA6-D043-F1FF-AA096517110A}"/>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650D619F-30AE-29E2-FBBD-C714D8F66AEC}"/>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A01C8260-5A8E-C7F4-6B72-EEEF51B67CCD}"/>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FA8A0CCC-6724-EEB2-BA19-4B5D01AB23BD}"/>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DC5F874B-1715-094A-9B1D-A2AD5F8CD030}"/>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53264CFE-C1E1-9A14-32BB-DDE5054AEB27}"/>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94C7CDF-95AE-E29B-5E45-C4D5B1F9E972}"/>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75C4C94-073E-F0CA-C369-C9B3525481BA}"/>
              </a:ext>
            </a:extLst>
          </p:cNvPr>
          <p:cNvCxnSpPr>
            <a:cxnSpLocks/>
          </p:cNvCxnSpPr>
          <p:nvPr/>
        </p:nvCxnSpPr>
        <p:spPr>
          <a:xfrm>
            <a:off x="8517769" y="4046212"/>
            <a:ext cx="0" cy="10436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67BFC3A-BA4E-BB03-88D1-63081E9580FA}"/>
              </a:ext>
            </a:extLst>
          </p:cNvPr>
          <p:cNvCxnSpPr>
            <a:cxnSpLocks/>
          </p:cNvCxnSpPr>
          <p:nvPr/>
        </p:nvCxnSpPr>
        <p:spPr>
          <a:xfrm>
            <a:off x="6704587" y="5089877"/>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6700E02-5AF3-96BD-D490-953CAC3775C3}"/>
              </a:ext>
            </a:extLst>
          </p:cNvPr>
          <p:cNvGrpSpPr/>
          <p:nvPr/>
        </p:nvGrpSpPr>
        <p:grpSpPr>
          <a:xfrm>
            <a:off x="6140948" y="4615018"/>
            <a:ext cx="1402618" cy="664535"/>
            <a:chOff x="5500199" y="2929808"/>
            <a:chExt cx="1402618" cy="664535"/>
          </a:xfrm>
        </p:grpSpPr>
        <p:sp>
          <p:nvSpPr>
            <p:cNvPr id="3" name="Rectangle: Rounded Corners 38">
              <a:extLst>
                <a:ext uri="{FF2B5EF4-FFF2-40B4-BE49-F238E27FC236}">
                  <a16:creationId xmlns:a16="http://schemas.microsoft.com/office/drawing/2014/main" id="{28E00E79-9B1B-1CB1-AC1C-486B13C8E58C}"/>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11C332E6-9D19-E8A1-0401-6D2857784AC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A4091402-6148-34B2-34CB-CA7D2CE999B0}"/>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77A979FA-E662-D208-E0E4-501DF297E4FA}"/>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076C0ED2-8195-9B4B-DA78-6D3EC693DB7A}"/>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BB00325D-5161-BEB1-3AA2-2AF2343F6F0F}"/>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BDE9F5-3288-537D-0A66-591EA21EC110}"/>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2FC3C280-C7F8-40FC-4B8A-080B9C30BFE7}"/>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4349FECC-D198-4A51-9293-5E5F5B103F6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1D2E1F52-FB27-B471-7CCE-65026438AEF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516B7CE2-09B4-FC48-7DA8-C004DA44E5DF}"/>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22FE1E50-16AB-A16F-D19F-3A832C3506DD}"/>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04C66476-C93C-0E83-F211-0F38EDD45BC0}"/>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D8A4E39C-BB3D-B9BA-33F6-D832B3AB48C7}"/>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3BF10324-58EC-7C81-FE8E-02D84CD8669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3B1F509C-80A4-DA35-6EDA-08364EE2410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802E8B9-840A-34E1-F354-8349B549EC20}"/>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FB1547FC-103F-2EB0-2C2B-1C07CFE1C20A}"/>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B7A13AAF-99C2-A29D-2617-578B2B52002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B7CDBF45-C458-EAC4-4BFD-46C7B34BBB25}"/>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85912030-1C5F-3E5A-1DEA-7A88B7D207F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6440348E-025E-B299-C42B-21602339F70B}"/>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07F228AB-6596-7B3C-D9DC-5E05C475DF29}"/>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22C7E415-AA49-E810-B9D8-5C7C54E3A174}"/>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BE4A19A2-881A-849B-F343-9A98021C62A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66FC5DB3-BF04-A715-BD22-E07C035CC82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3CE4B5B9-4A7E-9C79-CD85-FDB44014F2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8CD6DEC4-A997-F634-79DA-54049FBF9E8F}"/>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BFCE8543-FD34-4412-E711-49B16612D765}"/>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76CD5B50-556E-9EF6-2B3C-830DCCD38369}"/>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AACFAB1D-2EE9-A09A-6D97-178E3C1ED11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4" name="Straight Connector 263">
            <a:extLst>
              <a:ext uri="{FF2B5EF4-FFF2-40B4-BE49-F238E27FC236}">
                <a16:creationId xmlns:a16="http://schemas.microsoft.com/office/drawing/2014/main" id="{9F2B9F78-5B86-6AFD-2D1C-A7E6FF4E0237}"/>
              </a:ext>
            </a:extLst>
          </p:cNvPr>
          <p:cNvCxnSpPr>
            <a:cxnSpLocks/>
          </p:cNvCxnSpPr>
          <p:nvPr/>
        </p:nvCxnSpPr>
        <p:spPr>
          <a:xfrm>
            <a:off x="6629710" y="3028342"/>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EB21CDD4-D6F1-BD7D-14BB-D97DEF66C322}"/>
              </a:ext>
            </a:extLst>
          </p:cNvPr>
          <p:cNvGrpSpPr/>
          <p:nvPr/>
        </p:nvGrpSpPr>
        <p:grpSpPr>
          <a:xfrm>
            <a:off x="6140948" y="2559397"/>
            <a:ext cx="1402618" cy="664535"/>
            <a:chOff x="5500199" y="2929808"/>
            <a:chExt cx="1402618" cy="664535"/>
          </a:xfrm>
        </p:grpSpPr>
        <p:sp>
          <p:nvSpPr>
            <p:cNvPr id="220" name="Rectangle: Rounded Corners 38">
              <a:extLst>
                <a:ext uri="{FF2B5EF4-FFF2-40B4-BE49-F238E27FC236}">
                  <a16:creationId xmlns:a16="http://schemas.microsoft.com/office/drawing/2014/main" id="{727D9DD5-9C6A-0C5D-FBEE-5B058424A33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17E46573-B2A5-85B3-4CE9-03C6A4AFF412}"/>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32908626-D523-CD61-6029-4D48EF48A8D6}"/>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3FCEAB51-A8B3-28E8-552D-C73EDFB11754}"/>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E9F78EDB-75A6-5ED1-3FF0-16B63231E7EC}"/>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5D19F8C1-E8E0-5EB4-5A0A-CA1106DC8756}"/>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99A5C41B-908D-B765-5806-F096E949DB86}"/>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918F8BFF-A72B-0E19-0E17-6F3A756731B8}"/>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3D168731-BAE6-1D89-5BF7-FDFEC716C57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6A655A0E-2CF7-4FDA-47F9-A8D43F5B0D6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E641BB20-E5F5-C10D-2B12-9AF932E056F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0DF7EB0A-AFCD-BBD1-93EF-0F2FC02C8FA2}"/>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9DFB4EA1-9BEC-A0A1-75D7-442D02905D2B}"/>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3A7F0ACF-EE6E-85C9-0B27-DD88D19C7070}"/>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7A964B49-CD5B-7089-153B-ACCEC2E8DDF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946EB59E-B7E0-1CBD-424C-A5D94E5ABFE3}"/>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B3DD8A2C-7EB0-AB87-FD76-85EB3A4BBD56}"/>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BD90150C-7D34-D57B-619B-C987BF8E5092}"/>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3AB30628-A154-6A33-7BF9-50B3E696139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4D709235-5160-9A50-6CE2-5922CA21B7D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E105053F-59C6-8F87-EBAA-CE6A3D6D3AF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4895CF85-27D1-C7D6-AA06-CC23AE16E32B}"/>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2DC55109-55D0-168A-58EE-C385B0A34063}"/>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3CD941BD-F37F-8570-4F4C-B6B0E6DF93EE}"/>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F60B7424-20B0-5717-CE98-7EC77562111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B1009119-DB09-992B-97FF-62CC201CAFB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E54FED8C-E2DC-9FAD-2E54-F58249F8FC29}"/>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DE999507-378B-02E5-095B-1ED8070ABB4F}"/>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46582BE9-DC84-05CC-F76A-87B56D05555E}"/>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0BEE6491-E526-75D3-24CE-DFDBE870E141}"/>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67FA48B8-699E-9817-F90E-0ED6D75C8E01}"/>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9" name="111111">
            <a:extLst>
              <a:ext uri="{FF2B5EF4-FFF2-40B4-BE49-F238E27FC236}">
                <a16:creationId xmlns:a16="http://schemas.microsoft.com/office/drawing/2014/main" id="{784116EE-346E-CCF2-96F4-AF2A7552DD48}"/>
              </a:ext>
            </a:extLst>
          </p:cNvPr>
          <p:cNvGrpSpPr/>
          <p:nvPr/>
        </p:nvGrpSpPr>
        <p:grpSpPr>
          <a:xfrm>
            <a:off x="8196189" y="1658875"/>
            <a:ext cx="680260" cy="680260"/>
            <a:chOff x="4066644" y="2680088"/>
            <a:chExt cx="680260" cy="680260"/>
          </a:xfrm>
        </p:grpSpPr>
        <p:sp>
          <p:nvSpPr>
            <p:cNvPr id="258" name="Freeform: Shape 257">
              <a:extLst>
                <a:ext uri="{FF2B5EF4-FFF2-40B4-BE49-F238E27FC236}">
                  <a16:creationId xmlns:a16="http://schemas.microsoft.com/office/drawing/2014/main" id="{4A268778-869C-44F3-44DE-CF0796DDBC20}"/>
                </a:ext>
              </a:extLst>
            </p:cNvPr>
            <p:cNvSpPr/>
            <p:nvPr/>
          </p:nvSpPr>
          <p:spPr>
            <a:xfrm>
              <a:off x="4198620" y="273558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900E8807-C87F-7B99-4A0B-2505955000AA}"/>
                </a:ext>
              </a:extLst>
            </p:cNvPr>
            <p:cNvGrpSpPr/>
            <p:nvPr/>
          </p:nvGrpSpPr>
          <p:grpSpPr>
            <a:xfrm>
              <a:off x="4066644" y="2680088"/>
              <a:ext cx="680260" cy="680260"/>
              <a:chOff x="4066643" y="2647407"/>
              <a:chExt cx="806067" cy="806067"/>
            </a:xfrm>
          </p:grpSpPr>
          <p:sp>
            <p:nvSpPr>
              <p:cNvPr id="267" name="TextBox 266">
                <a:extLst>
                  <a:ext uri="{FF2B5EF4-FFF2-40B4-BE49-F238E27FC236}">
                    <a16:creationId xmlns:a16="http://schemas.microsoft.com/office/drawing/2014/main" id="{97AE5762-1E72-136E-84E8-89F4F2DD5C79}"/>
                  </a:ext>
                </a:extLst>
              </p:cNvPr>
              <p:cNvSpPr txBox="1"/>
              <p:nvPr/>
            </p:nvSpPr>
            <p:spPr>
              <a:xfrm>
                <a:off x="4153283" y="3012001"/>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HTTP</a:t>
                </a:r>
                <a:endParaRPr lang="en-US" sz="600" dirty="0">
                  <a:solidFill>
                    <a:schemeClr val="accent2"/>
                  </a:solidFill>
                  <a:latin typeface="Century Gothic" panose="020B0502020202020204" pitchFamily="34" charset="0"/>
                </a:endParaRPr>
              </a:p>
            </p:txBody>
          </p:sp>
          <p:grpSp>
            <p:nvGrpSpPr>
              <p:cNvPr id="263" name="Group 262">
                <a:extLst>
                  <a:ext uri="{FF2B5EF4-FFF2-40B4-BE49-F238E27FC236}">
                    <a16:creationId xmlns:a16="http://schemas.microsoft.com/office/drawing/2014/main" id="{8D43DE9A-2D77-AA20-716C-4FF8F5E0AC97}"/>
                  </a:ext>
                </a:extLst>
              </p:cNvPr>
              <p:cNvGrpSpPr/>
              <p:nvPr/>
            </p:nvGrpSpPr>
            <p:grpSpPr>
              <a:xfrm>
                <a:off x="4066643" y="2647407"/>
                <a:ext cx="806067" cy="806067"/>
                <a:chOff x="4682068" y="549128"/>
                <a:chExt cx="2827861" cy="2827862"/>
              </a:xfrm>
            </p:grpSpPr>
            <p:pic>
              <p:nvPicPr>
                <p:cNvPr id="265" name="Graphic 264" descr="Paper outline">
                  <a:extLst>
                    <a:ext uri="{FF2B5EF4-FFF2-40B4-BE49-F238E27FC236}">
                      <a16:creationId xmlns:a16="http://schemas.microsoft.com/office/drawing/2014/main" id="{8721676B-EE22-0F3A-8A3F-6C6CC7DA481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66" name="Picture 265" descr="Logo&#10;&#10;Description automatically generated">
                  <a:extLst>
                    <a:ext uri="{FF2B5EF4-FFF2-40B4-BE49-F238E27FC236}">
                      <a16:creationId xmlns:a16="http://schemas.microsoft.com/office/drawing/2014/main" id="{424DF36E-24A3-F0F2-F1C7-DE49DCB86A5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69" name="2222222222">
            <a:extLst>
              <a:ext uri="{FF2B5EF4-FFF2-40B4-BE49-F238E27FC236}">
                <a16:creationId xmlns:a16="http://schemas.microsoft.com/office/drawing/2014/main" id="{6D65A0DC-5A24-3244-4727-D17119C70BB0}"/>
              </a:ext>
            </a:extLst>
          </p:cNvPr>
          <p:cNvGrpSpPr/>
          <p:nvPr/>
        </p:nvGrpSpPr>
        <p:grpSpPr>
          <a:xfrm>
            <a:off x="8146182" y="1566045"/>
            <a:ext cx="680260" cy="680260"/>
            <a:chOff x="4066644" y="3700478"/>
            <a:chExt cx="680260" cy="680260"/>
          </a:xfrm>
        </p:grpSpPr>
        <p:sp>
          <p:nvSpPr>
            <p:cNvPr id="262" name="Freeform: Shape 261">
              <a:extLst>
                <a:ext uri="{FF2B5EF4-FFF2-40B4-BE49-F238E27FC236}">
                  <a16:creationId xmlns:a16="http://schemas.microsoft.com/office/drawing/2014/main" id="{860189A8-D34C-6F9E-651D-C001054AE14F}"/>
                </a:ext>
              </a:extLst>
            </p:cNvPr>
            <p:cNvSpPr/>
            <p:nvPr/>
          </p:nvSpPr>
          <p:spPr>
            <a:xfrm>
              <a:off x="4198620" y="3756226"/>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21DB139-0963-F2E8-A2F6-1EDA6DA2D048}"/>
                </a:ext>
              </a:extLst>
            </p:cNvPr>
            <p:cNvGrpSpPr/>
            <p:nvPr/>
          </p:nvGrpSpPr>
          <p:grpSpPr>
            <a:xfrm>
              <a:off x="4066644" y="3700478"/>
              <a:ext cx="680260" cy="680260"/>
              <a:chOff x="4066643" y="2647407"/>
              <a:chExt cx="806067" cy="806067"/>
            </a:xfrm>
          </p:grpSpPr>
          <p:sp>
            <p:nvSpPr>
              <p:cNvPr id="10" name="TextBox 9">
                <a:extLst>
                  <a:ext uri="{FF2B5EF4-FFF2-40B4-BE49-F238E27FC236}">
                    <a16:creationId xmlns:a16="http://schemas.microsoft.com/office/drawing/2014/main" id="{DC467D9B-AE53-465E-1F9F-5C2E18019D96}"/>
                  </a:ext>
                </a:extLst>
              </p:cNvPr>
              <p:cNvSpPr txBox="1"/>
              <p:nvPr/>
            </p:nvSpPr>
            <p:spPr>
              <a:xfrm>
                <a:off x="4154579" y="301042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MQTT</a:t>
                </a:r>
                <a:endParaRPr lang="en-US" sz="600" dirty="0">
                  <a:solidFill>
                    <a:schemeClr val="accent2"/>
                  </a:solidFill>
                  <a:latin typeface="Century Gothic" panose="020B0502020202020204" pitchFamily="34" charset="0"/>
                </a:endParaRPr>
              </a:p>
            </p:txBody>
          </p:sp>
          <p:grpSp>
            <p:nvGrpSpPr>
              <p:cNvPr id="17" name="Group 16">
                <a:extLst>
                  <a:ext uri="{FF2B5EF4-FFF2-40B4-BE49-F238E27FC236}">
                    <a16:creationId xmlns:a16="http://schemas.microsoft.com/office/drawing/2014/main" id="{713D09F7-234C-B429-CB8D-392A57E15C8E}"/>
                  </a:ext>
                </a:extLst>
              </p:cNvPr>
              <p:cNvGrpSpPr/>
              <p:nvPr/>
            </p:nvGrpSpPr>
            <p:grpSpPr>
              <a:xfrm>
                <a:off x="4066643" y="2647407"/>
                <a:ext cx="806067" cy="806067"/>
                <a:chOff x="4682068" y="549128"/>
                <a:chExt cx="2827861" cy="2827862"/>
              </a:xfrm>
            </p:grpSpPr>
            <p:pic>
              <p:nvPicPr>
                <p:cNvPr id="21" name="Graphic 20" descr="Paper outline">
                  <a:extLst>
                    <a:ext uri="{FF2B5EF4-FFF2-40B4-BE49-F238E27FC236}">
                      <a16:creationId xmlns:a16="http://schemas.microsoft.com/office/drawing/2014/main" id="{27950D76-FE43-AB0D-B695-062E5B3AEF0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52" name="Picture 251" descr="Logo&#10;&#10;Description automatically generated">
                  <a:extLst>
                    <a:ext uri="{FF2B5EF4-FFF2-40B4-BE49-F238E27FC236}">
                      <a16:creationId xmlns:a16="http://schemas.microsoft.com/office/drawing/2014/main" id="{C8AD1344-291B-D21D-B71F-61FF6386BB1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grpSp>
        <p:nvGrpSpPr>
          <p:cNvPr id="271" name="3333333333">
            <a:extLst>
              <a:ext uri="{FF2B5EF4-FFF2-40B4-BE49-F238E27FC236}">
                <a16:creationId xmlns:a16="http://schemas.microsoft.com/office/drawing/2014/main" id="{A7225CDA-725E-06C2-2030-0CED255A569D}"/>
              </a:ext>
            </a:extLst>
          </p:cNvPr>
          <p:cNvGrpSpPr/>
          <p:nvPr/>
        </p:nvGrpSpPr>
        <p:grpSpPr>
          <a:xfrm>
            <a:off x="8048686" y="1642365"/>
            <a:ext cx="680260" cy="680260"/>
            <a:chOff x="4097103" y="4698810"/>
            <a:chExt cx="680260" cy="680260"/>
          </a:xfrm>
        </p:grpSpPr>
        <p:sp>
          <p:nvSpPr>
            <p:cNvPr id="270" name="Freeform: Shape 269">
              <a:extLst>
                <a:ext uri="{FF2B5EF4-FFF2-40B4-BE49-F238E27FC236}">
                  <a16:creationId xmlns:a16="http://schemas.microsoft.com/office/drawing/2014/main" id="{7E79038B-2243-D51F-16B0-16BBDA8F81D5}"/>
                </a:ext>
              </a:extLst>
            </p:cNvPr>
            <p:cNvSpPr/>
            <p:nvPr/>
          </p:nvSpPr>
          <p:spPr>
            <a:xfrm>
              <a:off x="4227418" y="4758270"/>
              <a:ext cx="414020" cy="561340"/>
            </a:xfrm>
            <a:custGeom>
              <a:avLst/>
              <a:gdLst>
                <a:gd name="connsiteX0" fmla="*/ 0 w 414020"/>
                <a:gd name="connsiteY0" fmla="*/ 7620 h 561340"/>
                <a:gd name="connsiteX1" fmla="*/ 0 w 414020"/>
                <a:gd name="connsiteY1" fmla="*/ 561340 h 561340"/>
                <a:gd name="connsiteX2" fmla="*/ 414020 w 414020"/>
                <a:gd name="connsiteY2" fmla="*/ 561340 h 561340"/>
                <a:gd name="connsiteX3" fmla="*/ 414020 w 414020"/>
                <a:gd name="connsiteY3" fmla="*/ 147320 h 561340"/>
                <a:gd name="connsiteX4" fmla="*/ 266700 w 414020"/>
                <a:gd name="connsiteY4" fmla="*/ 0 h 561340"/>
                <a:gd name="connsiteX5" fmla="*/ 0 w 414020"/>
                <a:gd name="connsiteY5" fmla="*/ 7620 h 5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61340">
                  <a:moveTo>
                    <a:pt x="0" y="7620"/>
                  </a:moveTo>
                  <a:lnTo>
                    <a:pt x="0" y="561340"/>
                  </a:lnTo>
                  <a:lnTo>
                    <a:pt x="414020" y="561340"/>
                  </a:lnTo>
                  <a:lnTo>
                    <a:pt x="414020" y="147320"/>
                  </a:lnTo>
                  <a:lnTo>
                    <a:pt x="266700" y="0"/>
                  </a:lnTo>
                  <a:lnTo>
                    <a:pt x="0" y="762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3" name="Group 252">
              <a:extLst>
                <a:ext uri="{FF2B5EF4-FFF2-40B4-BE49-F238E27FC236}">
                  <a16:creationId xmlns:a16="http://schemas.microsoft.com/office/drawing/2014/main" id="{F29EBAD1-BEAC-B3EA-4062-F237510B548D}"/>
                </a:ext>
              </a:extLst>
            </p:cNvPr>
            <p:cNvGrpSpPr/>
            <p:nvPr/>
          </p:nvGrpSpPr>
          <p:grpSpPr>
            <a:xfrm>
              <a:off x="4097103" y="4698810"/>
              <a:ext cx="680260" cy="680260"/>
              <a:chOff x="4066643" y="2647407"/>
              <a:chExt cx="806067" cy="806067"/>
            </a:xfrm>
          </p:grpSpPr>
          <p:sp>
            <p:nvSpPr>
              <p:cNvPr id="254" name="TextBox 253">
                <a:extLst>
                  <a:ext uri="{FF2B5EF4-FFF2-40B4-BE49-F238E27FC236}">
                    <a16:creationId xmlns:a16="http://schemas.microsoft.com/office/drawing/2014/main" id="{8622AAFB-FD6D-6551-A8D2-C34DEEDB4123}"/>
                  </a:ext>
                </a:extLst>
              </p:cNvPr>
              <p:cNvSpPr txBox="1"/>
              <p:nvPr/>
            </p:nvSpPr>
            <p:spPr>
              <a:xfrm>
                <a:off x="4144059" y="3010185"/>
                <a:ext cx="637796" cy="218818"/>
              </a:xfrm>
              <a:prstGeom prst="rect">
                <a:avLst/>
              </a:prstGeom>
              <a:noFill/>
            </p:spPr>
            <p:txBody>
              <a:bodyPr wrap="square" rtlCol="0">
                <a:spAutoFit/>
              </a:bodyPr>
              <a:lstStyle/>
              <a:p>
                <a:pPr algn="ctr"/>
                <a:r>
                  <a:rPr lang="en-GB" sz="600" dirty="0">
                    <a:solidFill>
                      <a:schemeClr val="accent2"/>
                    </a:solidFill>
                    <a:latin typeface="Century Gothic" panose="020B0502020202020204" pitchFamily="34" charset="0"/>
                  </a:rPr>
                  <a:t>HTTP</a:t>
                </a:r>
              </a:p>
            </p:txBody>
          </p:sp>
          <p:grpSp>
            <p:nvGrpSpPr>
              <p:cNvPr id="255" name="Group 254">
                <a:extLst>
                  <a:ext uri="{FF2B5EF4-FFF2-40B4-BE49-F238E27FC236}">
                    <a16:creationId xmlns:a16="http://schemas.microsoft.com/office/drawing/2014/main" id="{A20FEFA4-DD16-61C2-1C08-08F738C6284D}"/>
                  </a:ext>
                </a:extLst>
              </p:cNvPr>
              <p:cNvGrpSpPr/>
              <p:nvPr/>
            </p:nvGrpSpPr>
            <p:grpSpPr>
              <a:xfrm>
                <a:off x="4066643" y="2647407"/>
                <a:ext cx="806067" cy="806067"/>
                <a:chOff x="4682068" y="549128"/>
                <a:chExt cx="2827861" cy="2827862"/>
              </a:xfrm>
            </p:grpSpPr>
            <p:pic>
              <p:nvPicPr>
                <p:cNvPr id="256" name="Graphic 255" descr="Paper outline">
                  <a:extLst>
                    <a:ext uri="{FF2B5EF4-FFF2-40B4-BE49-F238E27FC236}">
                      <a16:creationId xmlns:a16="http://schemas.microsoft.com/office/drawing/2014/main" id="{D696F46B-E9BB-30FE-6ED5-43886417B5E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57" name="Picture 256" descr="Logo&#10;&#10;Description automatically generated">
                  <a:extLst>
                    <a:ext uri="{FF2B5EF4-FFF2-40B4-BE49-F238E27FC236}">
                      <a16:creationId xmlns:a16="http://schemas.microsoft.com/office/drawing/2014/main" id="{3A0F53F8-7F75-8B8F-9F23-6BCBC3EB45C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sp>
        <p:nvSpPr>
          <p:cNvPr id="7" name="Cloud 6">
            <a:extLst>
              <a:ext uri="{FF2B5EF4-FFF2-40B4-BE49-F238E27FC236}">
                <a16:creationId xmlns:a16="http://schemas.microsoft.com/office/drawing/2014/main" id="{E8CEA27D-69B2-9388-2E58-C014CF13E697}"/>
              </a:ext>
            </a:extLst>
          </p:cNvPr>
          <p:cNvSpPr/>
          <p:nvPr/>
        </p:nvSpPr>
        <p:spPr>
          <a:xfrm>
            <a:off x="7098155" y="1081235"/>
            <a:ext cx="2658434" cy="1523237"/>
          </a:xfrm>
          <a:prstGeom prst="cloud">
            <a:avLst/>
          </a:prstGeom>
          <a:solidFill>
            <a:schemeClr val="tx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row of rectangular objects with holes&#10;&#10;Description automatically generated">
            <a:extLst>
              <a:ext uri="{FF2B5EF4-FFF2-40B4-BE49-F238E27FC236}">
                <a16:creationId xmlns:a16="http://schemas.microsoft.com/office/drawing/2014/main" id="{AE8438B7-1946-0495-4333-82930CE90EA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715140" y="1378739"/>
            <a:ext cx="1271860" cy="928264"/>
          </a:xfrm>
          <a:prstGeom prst="rect">
            <a:avLst/>
          </a:prstGeom>
        </p:spPr>
      </p:pic>
      <p:grpSp>
        <p:nvGrpSpPr>
          <p:cNvPr id="18" name="Group 17">
            <a:extLst>
              <a:ext uri="{FF2B5EF4-FFF2-40B4-BE49-F238E27FC236}">
                <a16:creationId xmlns:a16="http://schemas.microsoft.com/office/drawing/2014/main" id="{D833AA3D-FF61-1229-01B2-9D087F0804EA}"/>
              </a:ext>
            </a:extLst>
          </p:cNvPr>
          <p:cNvGrpSpPr/>
          <p:nvPr/>
        </p:nvGrpSpPr>
        <p:grpSpPr>
          <a:xfrm>
            <a:off x="887352" y="2301283"/>
            <a:ext cx="5776468" cy="4328117"/>
            <a:chOff x="887352" y="2301283"/>
            <a:chExt cx="5776468" cy="4328117"/>
          </a:xfrm>
        </p:grpSpPr>
        <p:sp>
          <p:nvSpPr>
            <p:cNvPr id="33" name="NO">
              <a:extLst>
                <a:ext uri="{FF2B5EF4-FFF2-40B4-BE49-F238E27FC236}">
                  <a16:creationId xmlns:a16="http://schemas.microsoft.com/office/drawing/2014/main" id="{E66D03C7-53D0-68F9-51E0-361DB9B9D6A0}"/>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0DBE3101-0267-EB41-1E94-11B9DBE595B6}"/>
                </a:ext>
              </a:extLst>
            </p:cNvPr>
            <p:cNvSpPr/>
            <p:nvPr/>
          </p:nvSpPr>
          <p:spPr>
            <a:xfrm>
              <a:off x="887352" y="5467500"/>
              <a:ext cx="744021" cy="1161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72" name="Rectangle 271">
            <a:extLst>
              <a:ext uri="{FF2B5EF4-FFF2-40B4-BE49-F238E27FC236}">
                <a16:creationId xmlns:a16="http://schemas.microsoft.com/office/drawing/2014/main" id="{BFEC6CA9-ADF1-C234-2D21-04BE3F943CC9}"/>
              </a:ext>
            </a:extLst>
          </p:cNvPr>
          <p:cNvSpPr/>
          <p:nvPr/>
        </p:nvSpPr>
        <p:spPr>
          <a:xfrm>
            <a:off x="9756589" y="4610753"/>
            <a:ext cx="1686047" cy="9569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Graphic 211" descr="Computer with solid fill">
            <a:extLst>
              <a:ext uri="{FF2B5EF4-FFF2-40B4-BE49-F238E27FC236}">
                <a16:creationId xmlns:a16="http://schemas.microsoft.com/office/drawing/2014/main" id="{480A12F1-E1ED-3F8E-039A-A015B454AE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4156" y="4162839"/>
            <a:ext cx="1808480" cy="1808480"/>
          </a:xfrm>
          <a:prstGeom prst="rect">
            <a:avLst/>
          </a:prstGeom>
        </p:spPr>
      </p:pic>
    </p:spTree>
    <p:custDataLst>
      <p:tags r:id="rId1"/>
    </p:custDataLst>
    <p:extLst>
      <p:ext uri="{BB962C8B-B14F-4D97-AF65-F5344CB8AC3E}">
        <p14:creationId xmlns:p14="http://schemas.microsoft.com/office/powerpoint/2010/main" val="2869792069"/>
      </p:ext>
    </p:extLst>
  </p:cSld>
  <p:clrMapOvr>
    <a:masterClrMapping/>
  </p:clrMapOvr>
  <mc:AlternateContent xmlns:mc="http://schemas.openxmlformats.org/markup-compatibility/2006" xmlns:p14="http://schemas.microsoft.com/office/powerpoint/2010/main">
    <mc:Choice Requires="p14">
      <p:transition p14:dur="0" advTm="9000"/>
    </mc:Choice>
    <mc:Fallback xmlns="">
      <p:transition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3 -0.00695 L 0.13477 -0.00695 L 0.13477 0.43865 L 0.13607 0.43634 " pathEditMode="relative" ptsTypes="AAAA">
                                      <p:cBhvr>
                                        <p:cTn id="6" dur="4000" fill="hold"/>
                                        <p:tgtEl>
                                          <p:spTgt spid="259"/>
                                        </p:tgtEl>
                                        <p:attrNameLst>
                                          <p:attrName>ppt_x</p:attrName>
                                          <p:attrName>ppt_y</p:attrName>
                                        </p:attrNameLst>
                                      </p:cBhvr>
                                    </p:animMotion>
                                  </p:childTnLst>
                                </p:cTn>
                              </p:par>
                              <p:par>
                                <p:cTn id="7" presetID="0" presetClass="path" presetSubtype="0" accel="50000" decel="50000" fill="hold" nodeType="withEffect">
                                  <p:stCondLst>
                                    <p:cond delay="330"/>
                                  </p:stCondLst>
                                  <p:childTnLst>
                                    <p:animMotion origin="layout" path="M 0.00573 0.00671 L 0.13894 0.00671 L 0.13894 0.45416 L 0.13985 0.45254 " pathEditMode="relative" ptsTypes="AAAA">
                                      <p:cBhvr>
                                        <p:cTn id="8" dur="4000" fill="hold"/>
                                        <p:tgtEl>
                                          <p:spTgt spid="269"/>
                                        </p:tgtEl>
                                        <p:attrNameLst>
                                          <p:attrName>ppt_x</p:attrName>
                                          <p:attrName>ppt_y</p:attrName>
                                        </p:attrNameLst>
                                      </p:cBhvr>
                                    </p:animMotion>
                                  </p:childTnLst>
                                </p:cTn>
                              </p:par>
                              <p:par>
                                <p:cTn id="9" presetID="0" presetClass="path" presetSubtype="0" accel="50000" decel="50000" fill="hold" nodeType="withEffect">
                                  <p:stCondLst>
                                    <p:cond delay="660"/>
                                  </p:stCondLst>
                                  <p:childTnLst>
                                    <p:animMotion origin="layout" path="M 0.01367 -0.00625 L 0.14688 -0.00625 L 0.14688 0.43681 L 0.14779 0.43982 " pathEditMode="relative" ptsTypes="AAAA">
                                      <p:cBhvr>
                                        <p:cTn id="10" dur="4000" fill="hold"/>
                                        <p:tgtEl>
                                          <p:spTgt spid="27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21" descr="Home with solid fill">
            <a:extLst>
              <a:ext uri="{FF2B5EF4-FFF2-40B4-BE49-F238E27FC236}">
                <a16:creationId xmlns:a16="http://schemas.microsoft.com/office/drawing/2014/main" id="{03B13B53-1023-2C93-0BBF-135A7ECB96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432" y="1231412"/>
            <a:ext cx="4395176" cy="4395176"/>
          </a:xfrm>
          <a:prstGeom prst="rect">
            <a:avLst/>
          </a:prstGeom>
        </p:spPr>
      </p:pic>
      <p:grpSp>
        <p:nvGrpSpPr>
          <p:cNvPr id="20" name="Group 19">
            <a:extLst>
              <a:ext uri="{FF2B5EF4-FFF2-40B4-BE49-F238E27FC236}">
                <a16:creationId xmlns:a16="http://schemas.microsoft.com/office/drawing/2014/main" id="{C9C41A73-5618-DB15-11DC-6E3A41FFCDE8}"/>
              </a:ext>
            </a:extLst>
          </p:cNvPr>
          <p:cNvGrpSpPr/>
          <p:nvPr/>
        </p:nvGrpSpPr>
        <p:grpSpPr>
          <a:xfrm>
            <a:off x="6915096" y="1465765"/>
            <a:ext cx="3926461" cy="3926461"/>
            <a:chOff x="7249085" y="1558573"/>
            <a:chExt cx="3926461" cy="3926461"/>
          </a:xfrm>
        </p:grpSpPr>
        <p:grpSp>
          <p:nvGrpSpPr>
            <p:cNvPr id="7" name="Group 6">
              <a:extLst>
                <a:ext uri="{FF2B5EF4-FFF2-40B4-BE49-F238E27FC236}">
                  <a16:creationId xmlns:a16="http://schemas.microsoft.com/office/drawing/2014/main" id="{66A26954-0E60-1DD1-286A-3F71E0BDF467}"/>
                </a:ext>
              </a:extLst>
            </p:cNvPr>
            <p:cNvGrpSpPr/>
            <p:nvPr/>
          </p:nvGrpSpPr>
          <p:grpSpPr>
            <a:xfrm>
              <a:off x="7249085" y="1558573"/>
              <a:ext cx="3926461" cy="3926461"/>
              <a:chOff x="9792033" y="3821823"/>
              <a:chExt cx="962125" cy="962125"/>
            </a:xfrm>
          </p:grpSpPr>
          <p:sp>
            <p:nvSpPr>
              <p:cNvPr id="8" name="ectangle 7">
                <a:extLst>
                  <a:ext uri="{FF2B5EF4-FFF2-40B4-BE49-F238E27FC236}">
                    <a16:creationId xmlns:a16="http://schemas.microsoft.com/office/drawing/2014/main" id="{D606AA7F-9B5D-9BDE-0F24-6021881966CC}"/>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Smart Home TD</a:t>
                </a:r>
              </a:p>
            </p:txBody>
          </p:sp>
          <p:grpSp>
            <p:nvGrpSpPr>
              <p:cNvPr id="9" name="Group 8">
                <a:extLst>
                  <a:ext uri="{FF2B5EF4-FFF2-40B4-BE49-F238E27FC236}">
                    <a16:creationId xmlns:a16="http://schemas.microsoft.com/office/drawing/2014/main" id="{278FF0DD-CA25-BA19-50E2-7259C28AEA84}"/>
                  </a:ext>
                </a:extLst>
              </p:cNvPr>
              <p:cNvGrpSpPr/>
              <p:nvPr/>
            </p:nvGrpSpPr>
            <p:grpSpPr>
              <a:xfrm>
                <a:off x="9792033" y="3821823"/>
                <a:ext cx="962125" cy="962125"/>
                <a:chOff x="4300668" y="-1299739"/>
                <a:chExt cx="2827861" cy="2827862"/>
              </a:xfrm>
            </p:grpSpPr>
            <p:pic>
              <p:nvPicPr>
                <p:cNvPr id="10" name="Graphic 9" descr="Paper outline">
                  <a:extLst>
                    <a:ext uri="{FF2B5EF4-FFF2-40B4-BE49-F238E27FC236}">
                      <a16:creationId xmlns:a16="http://schemas.microsoft.com/office/drawing/2014/main" id="{0C6D5B8C-FA5C-3A48-7539-D48D5EE207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0668" y="-1299739"/>
                  <a:ext cx="2827861" cy="2827862"/>
                </a:xfrm>
                <a:prstGeom prst="rect">
                  <a:avLst/>
                </a:prstGeom>
              </p:spPr>
            </p:pic>
            <p:pic>
              <p:nvPicPr>
                <p:cNvPr id="11" name="Picture 10" descr="Logo&#10;&#10;Description automatically generated">
                  <a:extLst>
                    <a:ext uri="{FF2B5EF4-FFF2-40B4-BE49-F238E27FC236}">
                      <a16:creationId xmlns:a16="http://schemas.microsoft.com/office/drawing/2014/main" id="{ADDD6CAA-6816-08CC-0952-61D1127C772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2" name="Straight Connector 11">
              <a:extLst>
                <a:ext uri="{FF2B5EF4-FFF2-40B4-BE49-F238E27FC236}">
                  <a16:creationId xmlns:a16="http://schemas.microsoft.com/office/drawing/2014/main" id="{F5652B4E-B3D0-1253-5D40-CDE1A50AF762}"/>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CC3327-81F5-8E23-BD67-A318DDDEC59E}"/>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2E706E-CBC1-9777-1D07-D4ABBC7B94AD}"/>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A294BF-EF3D-FB6F-C033-6D0D56E97C7B}"/>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205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DA1F-B1FF-0FB5-13ED-9AAFACE8B52B}"/>
            </a:ext>
          </a:extLst>
        </p:cNvPr>
        <p:cNvGrpSpPr/>
        <p:nvPr/>
      </p:nvGrpSpPr>
      <p:grpSpPr>
        <a:xfrm>
          <a:off x="0" y="0"/>
          <a:ext cx="0" cy="0"/>
          <a:chOff x="0" y="0"/>
          <a:chExt cx="0" cy="0"/>
        </a:xfrm>
      </p:grpSpPr>
      <p:grpSp>
        <p:nvGrpSpPr>
          <p:cNvPr id="42" name="Group 41">
            <a:extLst>
              <a:ext uri="{FF2B5EF4-FFF2-40B4-BE49-F238E27FC236}">
                <a16:creationId xmlns:a16="http://schemas.microsoft.com/office/drawing/2014/main" id="{DB5D65F7-CEC1-5968-6251-6315BDF0DFE4}"/>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9046B900-F8BF-10AE-3434-F80CC312C8B9}"/>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4EC82303-C829-7CF1-6020-2DB6F58F0A3F}"/>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A6200266-D605-A6E0-96B1-EB86754D0423}"/>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F073F2B4-09E9-9729-1987-C106AAAACD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E0BD0ACD-1D8F-FB6F-87B9-2A880F4456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944D8B53-C3CB-C994-0E50-DB478FE72FA7}"/>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8C36A8-B256-A8D2-52DA-CF20E0179318}"/>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9B4ED7-B6AD-2916-1D65-3347AE58D81A}"/>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09248C-1D92-B5DD-E496-18D9CA259F0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35250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772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Smart Cities</a:t>
            </a: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Industrial Applications</a:t>
            </a:r>
          </a:p>
        </p:txBody>
      </p:sp>
      <p:pic>
        <p:nvPicPr>
          <p:cNvPr id="19" name="Graphic 18">
            <a:extLst>
              <a:ext uri="{FF2B5EF4-FFF2-40B4-BE49-F238E27FC236}">
                <a16:creationId xmlns:a16="http://schemas.microsoft.com/office/drawing/2014/main" id="{7C090F86-CC24-13F7-9CDF-1141D17602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924923" y="2097262"/>
            <a:ext cx="2121380" cy="2121380"/>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725900" y="1543767"/>
            <a:ext cx="822323" cy="822322"/>
            <a:chOff x="1802723" y="376912"/>
            <a:chExt cx="822323" cy="822322"/>
          </a:xfrm>
          <a:solidFill>
            <a:srgbClr val="ED7D31"/>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32A01AA0-B17C-B809-1010-A632C887F7D0}"/>
              </a:ext>
            </a:extLst>
          </p:cNvPr>
          <p:cNvGrpSpPr/>
          <p:nvPr/>
        </p:nvGrpSpPr>
        <p:grpSpPr>
          <a:xfrm>
            <a:off x="7127629" y="1543767"/>
            <a:ext cx="1493759" cy="2272322"/>
            <a:chOff x="7127629" y="1543767"/>
            <a:chExt cx="1493759" cy="2272322"/>
          </a:xfrm>
        </p:grpSpPr>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1" name="Graphic 120">
            <a:extLst>
              <a:ext uri="{FF2B5EF4-FFF2-40B4-BE49-F238E27FC236}">
                <a16:creationId xmlns:a16="http://schemas.microsoft.com/office/drawing/2014/main" id="{7A08A531-A592-9737-FB7E-00B6FFA725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rgbClr val="A9D18E"/>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75295776"/>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500"/>
                                  </p:stCondLst>
                                  <p:childTnLst>
                                    <p:animRot by="120000">
                                      <p:cBhvr>
                                        <p:cTn id="6" dur="100" fill="hold">
                                          <p:stCondLst>
                                            <p:cond delay="0"/>
                                          </p:stCondLst>
                                        </p:cTn>
                                        <p:tgtEl>
                                          <p:spTgt spid="128"/>
                                        </p:tgtEl>
                                        <p:attrNameLst>
                                          <p:attrName>r</p:attrName>
                                        </p:attrNameLst>
                                      </p:cBhvr>
                                    </p:animRot>
                                    <p:animRot by="-240000">
                                      <p:cBhvr>
                                        <p:cTn id="7" dur="200" fill="hold">
                                          <p:stCondLst>
                                            <p:cond delay="200"/>
                                          </p:stCondLst>
                                        </p:cTn>
                                        <p:tgtEl>
                                          <p:spTgt spid="128"/>
                                        </p:tgtEl>
                                        <p:attrNameLst>
                                          <p:attrName>r</p:attrName>
                                        </p:attrNameLst>
                                      </p:cBhvr>
                                    </p:animRot>
                                    <p:animRot by="240000">
                                      <p:cBhvr>
                                        <p:cTn id="8" dur="200" fill="hold">
                                          <p:stCondLst>
                                            <p:cond delay="400"/>
                                          </p:stCondLst>
                                        </p:cTn>
                                        <p:tgtEl>
                                          <p:spTgt spid="128"/>
                                        </p:tgtEl>
                                        <p:attrNameLst>
                                          <p:attrName>r</p:attrName>
                                        </p:attrNameLst>
                                      </p:cBhvr>
                                    </p:animRot>
                                    <p:animRot by="-240000">
                                      <p:cBhvr>
                                        <p:cTn id="9" dur="200" fill="hold">
                                          <p:stCondLst>
                                            <p:cond delay="600"/>
                                          </p:stCondLst>
                                        </p:cTn>
                                        <p:tgtEl>
                                          <p:spTgt spid="128"/>
                                        </p:tgtEl>
                                        <p:attrNameLst>
                                          <p:attrName>r</p:attrName>
                                        </p:attrNameLst>
                                      </p:cBhvr>
                                    </p:animRot>
                                    <p:animRot by="120000">
                                      <p:cBhvr>
                                        <p:cTn id="10" dur="200" fill="hold">
                                          <p:stCondLst>
                                            <p:cond delay="800"/>
                                          </p:stCondLst>
                                        </p:cTn>
                                        <p:tgtEl>
                                          <p:spTgt spid="128"/>
                                        </p:tgtEl>
                                        <p:attrNameLst>
                                          <p:attrName>r</p:attrName>
                                        </p:attrNameLst>
                                      </p:cBhvr>
                                    </p:animRot>
                                  </p:childTnLst>
                                </p:cTn>
                              </p:par>
                              <p:par>
                                <p:cTn id="11" presetID="32" presetClass="emph" presetSubtype="0" fill="hold" grpId="0" nodeType="withEffect">
                                  <p:stCondLst>
                                    <p:cond delay="150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par>
                                <p:cTn id="17" presetID="32" presetClass="emph" presetSubtype="0" fill="hold" nodeType="withEffect">
                                  <p:stCondLst>
                                    <p:cond delay="1500"/>
                                  </p:stCondLst>
                                  <p:childTnLst>
                                    <p:animRot by="120000">
                                      <p:cBhvr>
                                        <p:cTn id="18" dur="100" fill="hold">
                                          <p:stCondLst>
                                            <p:cond delay="0"/>
                                          </p:stCondLst>
                                        </p:cTn>
                                        <p:tgtEl>
                                          <p:spTgt spid="127"/>
                                        </p:tgtEl>
                                        <p:attrNameLst>
                                          <p:attrName>r</p:attrName>
                                        </p:attrNameLst>
                                      </p:cBhvr>
                                    </p:animRot>
                                    <p:animRot by="-240000">
                                      <p:cBhvr>
                                        <p:cTn id="19" dur="200" fill="hold">
                                          <p:stCondLst>
                                            <p:cond delay="200"/>
                                          </p:stCondLst>
                                        </p:cTn>
                                        <p:tgtEl>
                                          <p:spTgt spid="127"/>
                                        </p:tgtEl>
                                        <p:attrNameLst>
                                          <p:attrName>r</p:attrName>
                                        </p:attrNameLst>
                                      </p:cBhvr>
                                    </p:animRot>
                                    <p:animRot by="240000">
                                      <p:cBhvr>
                                        <p:cTn id="20" dur="200" fill="hold">
                                          <p:stCondLst>
                                            <p:cond delay="400"/>
                                          </p:stCondLst>
                                        </p:cTn>
                                        <p:tgtEl>
                                          <p:spTgt spid="127"/>
                                        </p:tgtEl>
                                        <p:attrNameLst>
                                          <p:attrName>r</p:attrName>
                                        </p:attrNameLst>
                                      </p:cBhvr>
                                    </p:animRot>
                                    <p:animRot by="-240000">
                                      <p:cBhvr>
                                        <p:cTn id="21" dur="200" fill="hold">
                                          <p:stCondLst>
                                            <p:cond delay="600"/>
                                          </p:stCondLst>
                                        </p:cTn>
                                        <p:tgtEl>
                                          <p:spTgt spid="127"/>
                                        </p:tgtEl>
                                        <p:attrNameLst>
                                          <p:attrName>r</p:attrName>
                                        </p:attrNameLst>
                                      </p:cBhvr>
                                    </p:animRot>
                                    <p:animRot by="120000">
                                      <p:cBhvr>
                                        <p:cTn id="22" dur="200" fill="hold">
                                          <p:stCondLst>
                                            <p:cond delay="800"/>
                                          </p:stCondLst>
                                        </p:cTn>
                                        <p:tgtEl>
                                          <p:spTgt spid="127"/>
                                        </p:tgtEl>
                                        <p:attrNameLst>
                                          <p:attrName>r</p:attrName>
                                        </p:attrNameLst>
                                      </p:cBhvr>
                                    </p:animRot>
                                  </p:childTnLst>
                                </p:cTn>
                              </p:par>
                            </p:childTnLst>
                          </p:cTn>
                        </p:par>
                        <p:par>
                          <p:cTn id="23" fill="hold">
                            <p:stCondLst>
                              <p:cond delay="2500"/>
                            </p:stCondLst>
                            <p:childTnLst>
                              <p:par>
                                <p:cTn id="24" presetID="32" presetClass="emph" presetSubtype="0" fill="hold" nodeType="afterEffect">
                                  <p:stCondLst>
                                    <p:cond delay="250"/>
                                  </p:stCondLst>
                                  <p:childTnLst>
                                    <p:animRot by="120000">
                                      <p:cBhvr>
                                        <p:cTn id="25" dur="100" fill="hold">
                                          <p:stCondLst>
                                            <p:cond delay="0"/>
                                          </p:stCondLst>
                                        </p:cTn>
                                        <p:tgtEl>
                                          <p:spTgt spid="20"/>
                                        </p:tgtEl>
                                        <p:attrNameLst>
                                          <p:attrName>r</p:attrName>
                                        </p:attrNameLst>
                                      </p:cBhvr>
                                    </p:animRot>
                                    <p:animRot by="-240000">
                                      <p:cBhvr>
                                        <p:cTn id="26" dur="200" fill="hold">
                                          <p:stCondLst>
                                            <p:cond delay="200"/>
                                          </p:stCondLst>
                                        </p:cTn>
                                        <p:tgtEl>
                                          <p:spTgt spid="20"/>
                                        </p:tgtEl>
                                        <p:attrNameLst>
                                          <p:attrName>r</p:attrName>
                                        </p:attrNameLst>
                                      </p:cBhvr>
                                    </p:animRot>
                                    <p:animRot by="240000">
                                      <p:cBhvr>
                                        <p:cTn id="27" dur="200" fill="hold">
                                          <p:stCondLst>
                                            <p:cond delay="400"/>
                                          </p:stCondLst>
                                        </p:cTn>
                                        <p:tgtEl>
                                          <p:spTgt spid="20"/>
                                        </p:tgtEl>
                                        <p:attrNameLst>
                                          <p:attrName>r</p:attrName>
                                        </p:attrNameLst>
                                      </p:cBhvr>
                                    </p:animRot>
                                    <p:animRot by="-240000">
                                      <p:cBhvr>
                                        <p:cTn id="28" dur="200" fill="hold">
                                          <p:stCondLst>
                                            <p:cond delay="600"/>
                                          </p:stCondLst>
                                        </p:cTn>
                                        <p:tgtEl>
                                          <p:spTgt spid="20"/>
                                        </p:tgtEl>
                                        <p:attrNameLst>
                                          <p:attrName>r</p:attrName>
                                        </p:attrNameLst>
                                      </p:cBhvr>
                                    </p:animRot>
                                    <p:animRot by="120000">
                                      <p:cBhvr>
                                        <p:cTn id="29" dur="200" fill="hold">
                                          <p:stCondLst>
                                            <p:cond delay="800"/>
                                          </p:stCondLst>
                                        </p:cTn>
                                        <p:tgtEl>
                                          <p:spTgt spid="20"/>
                                        </p:tgtEl>
                                        <p:attrNameLst>
                                          <p:attrName>r</p:attrName>
                                        </p:attrNameLst>
                                      </p:cBhvr>
                                    </p:animRot>
                                  </p:childTnLst>
                                </p:cTn>
                              </p:par>
                              <p:par>
                                <p:cTn id="30" presetID="32" presetClass="emph" presetSubtype="0" fill="hold" nodeType="withEffect">
                                  <p:stCondLst>
                                    <p:cond delay="250"/>
                                  </p:stCondLst>
                                  <p:childTnLst>
                                    <p:animRot by="120000">
                                      <p:cBhvr>
                                        <p:cTn id="31" dur="100" fill="hold">
                                          <p:stCondLst>
                                            <p:cond delay="0"/>
                                          </p:stCondLst>
                                        </p:cTn>
                                        <p:tgtEl>
                                          <p:spTgt spid="19"/>
                                        </p:tgtEl>
                                        <p:attrNameLst>
                                          <p:attrName>r</p:attrName>
                                        </p:attrNameLst>
                                      </p:cBhvr>
                                    </p:animRot>
                                    <p:animRot by="-240000">
                                      <p:cBhvr>
                                        <p:cTn id="32" dur="200" fill="hold">
                                          <p:stCondLst>
                                            <p:cond delay="200"/>
                                          </p:stCondLst>
                                        </p:cTn>
                                        <p:tgtEl>
                                          <p:spTgt spid="19"/>
                                        </p:tgtEl>
                                        <p:attrNameLst>
                                          <p:attrName>r</p:attrName>
                                        </p:attrNameLst>
                                      </p:cBhvr>
                                    </p:animRot>
                                    <p:animRot by="240000">
                                      <p:cBhvr>
                                        <p:cTn id="33" dur="200" fill="hold">
                                          <p:stCondLst>
                                            <p:cond delay="400"/>
                                          </p:stCondLst>
                                        </p:cTn>
                                        <p:tgtEl>
                                          <p:spTgt spid="19"/>
                                        </p:tgtEl>
                                        <p:attrNameLst>
                                          <p:attrName>r</p:attrName>
                                        </p:attrNameLst>
                                      </p:cBhvr>
                                    </p:animRot>
                                    <p:animRot by="-240000">
                                      <p:cBhvr>
                                        <p:cTn id="34" dur="200" fill="hold">
                                          <p:stCondLst>
                                            <p:cond delay="600"/>
                                          </p:stCondLst>
                                        </p:cTn>
                                        <p:tgtEl>
                                          <p:spTgt spid="19"/>
                                        </p:tgtEl>
                                        <p:attrNameLst>
                                          <p:attrName>r</p:attrName>
                                        </p:attrNameLst>
                                      </p:cBhvr>
                                    </p:animRot>
                                    <p:animRot by="120000">
                                      <p:cBhvr>
                                        <p:cTn id="35" dur="200" fill="hold">
                                          <p:stCondLst>
                                            <p:cond delay="800"/>
                                          </p:stCondLst>
                                        </p:cTn>
                                        <p:tgtEl>
                                          <p:spTgt spid="19"/>
                                        </p:tgtEl>
                                        <p:attrNameLst>
                                          <p:attrName>r</p:attrName>
                                        </p:attrNameLst>
                                      </p:cBhvr>
                                    </p:animRot>
                                  </p:childTnLst>
                                </p:cTn>
                              </p:par>
                              <p:par>
                                <p:cTn id="36" presetID="32" presetClass="emph" presetSubtype="0" fill="hold" grpId="0" nodeType="withEffect">
                                  <p:stCondLst>
                                    <p:cond delay="250"/>
                                  </p:stCondLst>
                                  <p:childTnLst>
                                    <p:animRot by="120000">
                                      <p:cBhvr>
                                        <p:cTn id="37" dur="100" fill="hold">
                                          <p:stCondLst>
                                            <p:cond delay="0"/>
                                          </p:stCondLst>
                                        </p:cTn>
                                        <p:tgtEl>
                                          <p:spTgt spid="5"/>
                                        </p:tgtEl>
                                        <p:attrNameLst>
                                          <p:attrName>r</p:attrName>
                                        </p:attrNameLst>
                                      </p:cBhvr>
                                    </p:animRot>
                                    <p:animRot by="-240000">
                                      <p:cBhvr>
                                        <p:cTn id="38" dur="200" fill="hold">
                                          <p:stCondLst>
                                            <p:cond delay="200"/>
                                          </p:stCondLst>
                                        </p:cTn>
                                        <p:tgtEl>
                                          <p:spTgt spid="5"/>
                                        </p:tgtEl>
                                        <p:attrNameLst>
                                          <p:attrName>r</p:attrName>
                                        </p:attrNameLst>
                                      </p:cBhvr>
                                    </p:animRot>
                                    <p:animRot by="240000">
                                      <p:cBhvr>
                                        <p:cTn id="39" dur="200" fill="hold">
                                          <p:stCondLst>
                                            <p:cond delay="400"/>
                                          </p:stCondLst>
                                        </p:cTn>
                                        <p:tgtEl>
                                          <p:spTgt spid="5"/>
                                        </p:tgtEl>
                                        <p:attrNameLst>
                                          <p:attrName>r</p:attrName>
                                        </p:attrNameLst>
                                      </p:cBhvr>
                                    </p:animRot>
                                    <p:animRot by="-240000">
                                      <p:cBhvr>
                                        <p:cTn id="40" dur="200" fill="hold">
                                          <p:stCondLst>
                                            <p:cond delay="600"/>
                                          </p:stCondLst>
                                        </p:cTn>
                                        <p:tgtEl>
                                          <p:spTgt spid="5"/>
                                        </p:tgtEl>
                                        <p:attrNameLst>
                                          <p:attrName>r</p:attrName>
                                        </p:attrNameLst>
                                      </p:cBhvr>
                                    </p:animRot>
                                    <p:animRot by="120000">
                                      <p:cBhvr>
                                        <p:cTn id="41"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7A297-0F4A-FDF9-491B-238458BEB292}"/>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3D71FB7A-A8AC-3046-71D4-3F1C73A61C84}"/>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DA3D56A6-2DF0-24DC-21F9-B4BAE8C8E002}"/>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1662FA56-4B46-79CD-65D5-61C043F8B2E6}"/>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67E1EFD0-58E3-CCD1-7753-64EE4743BED1}"/>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7750C665-4848-C971-96D4-3C942186E3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9AFA357A-987D-4E9C-9C03-7F0E988F7D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EC6FAB23-FB60-4135-274C-4500263AB102}"/>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BB749-C22A-C276-CB6F-C31E4EF243DD}"/>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CD8D3C-0FC4-3DF2-7881-48975A314D72}"/>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919899E-D6D3-7B2B-0A10-6786321A934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7B91CFF-8708-D32A-AB32-2585340EDDDC}"/>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0CB1FC5B-B8C4-CC3B-71AB-CF77F4159ECF}"/>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A4172C30-09B1-621B-B2EE-0487C8DF3FDE}"/>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EBAA4C8F-8978-E977-476F-C2E1E3ABDCD4}"/>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5C910950-2F43-67F8-A773-7E92CA8F9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F36582CC-5FF3-174F-C36B-909E61EC97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07DAF41B-E01E-12A2-73EF-DA28E000DA9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2A971A-CE73-C07B-B23E-ECF866880AF1}"/>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BA4E99-FE66-06E2-0079-B7D3CD64739E}"/>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63D19E4-05AE-4EC5-EEB8-599B915B9B3B}"/>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11175483"/>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C3AA6-E15F-C6D3-2BC3-9AA773A0EE38}"/>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94B82D51-14CD-D21E-2B25-4D236EF73ED0}"/>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F4F1DCD4-CD40-C70D-6708-5AFE86672FC0}"/>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1537453A-B39E-659D-F854-416DF5F641B0}"/>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584AAB3D-D81A-FA2C-C00C-8D6D6B11B444}"/>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FF8AB7E3-483F-2BB8-BAB7-E565800E68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AC6EEC7C-1856-F246-9E57-718C1FDFAD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D3627601-3C32-1EBD-1231-A3DDC581A0E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7AED1D-EFE5-278D-3BD5-DB16BA5C211D}"/>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5D0CB1-8258-3BB9-642A-099AA74C21AE}"/>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C8EC88-732A-DB60-618F-A07366F37754}"/>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3EF306-55A0-7DCF-369A-54135DEC287E}"/>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9236971B-BB98-42E5-AF16-FE75F83C0D65}"/>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E7BDFDB5-8152-2C28-6D76-D749E5DC99E5}"/>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4696F542-5CFC-6426-BAFA-E6199BFC0712}"/>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A794C632-6968-79C4-AD5C-C0BBAB4273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9E30B3CE-6B9F-3D5B-02C5-CD9B4D4187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313FB039-B47E-020F-B526-8A3CBCC17908}"/>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471258-4E46-6CA4-A13B-580A27AD4E23}"/>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0755F5-F754-8DB0-300D-CE442AB06FD5}"/>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0D4F209-A775-9A2F-2DB0-E8C46C1A3854}"/>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95F42F1-258E-25DB-BF50-1EFE8AB8111E}"/>
              </a:ext>
            </a:extLst>
          </p:cNvPr>
          <p:cNvGrpSpPr/>
          <p:nvPr/>
        </p:nvGrpSpPr>
        <p:grpSpPr>
          <a:xfrm>
            <a:off x="4641803" y="2601917"/>
            <a:ext cx="1617995" cy="1617996"/>
            <a:chOff x="7249093" y="1558573"/>
            <a:chExt cx="3926461" cy="3926461"/>
          </a:xfrm>
        </p:grpSpPr>
        <p:grpSp>
          <p:nvGrpSpPr>
            <p:cNvPr id="53" name="Group 52">
              <a:extLst>
                <a:ext uri="{FF2B5EF4-FFF2-40B4-BE49-F238E27FC236}">
                  <a16:creationId xmlns:a16="http://schemas.microsoft.com/office/drawing/2014/main" id="{B912C7A5-7A1A-C1A5-FA07-7309014F3333}"/>
                </a:ext>
              </a:extLst>
            </p:cNvPr>
            <p:cNvGrpSpPr/>
            <p:nvPr/>
          </p:nvGrpSpPr>
          <p:grpSpPr>
            <a:xfrm>
              <a:off x="7249093" y="1558573"/>
              <a:ext cx="3926461" cy="3926461"/>
              <a:chOff x="9792035" y="3821823"/>
              <a:chExt cx="962125" cy="962125"/>
            </a:xfrm>
          </p:grpSpPr>
          <p:sp>
            <p:nvSpPr>
              <p:cNvPr id="58" name="Rectangle 57">
                <a:extLst>
                  <a:ext uri="{FF2B5EF4-FFF2-40B4-BE49-F238E27FC236}">
                    <a16:creationId xmlns:a16="http://schemas.microsoft.com/office/drawing/2014/main" id="{FDE98DCB-9CA1-2D23-F255-DFCC6A40E40F}"/>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59" name="Group 58">
                <a:extLst>
                  <a:ext uri="{FF2B5EF4-FFF2-40B4-BE49-F238E27FC236}">
                    <a16:creationId xmlns:a16="http://schemas.microsoft.com/office/drawing/2014/main" id="{D7E39FD5-D544-4768-2A94-694FA46563B4}"/>
                  </a:ext>
                </a:extLst>
              </p:cNvPr>
              <p:cNvGrpSpPr/>
              <p:nvPr/>
            </p:nvGrpSpPr>
            <p:grpSpPr>
              <a:xfrm>
                <a:off x="9792033" y="3821823"/>
                <a:ext cx="962125" cy="962125"/>
                <a:chOff x="4300668" y="-1299739"/>
                <a:chExt cx="2827861" cy="2827862"/>
              </a:xfrm>
            </p:grpSpPr>
            <p:pic>
              <p:nvPicPr>
                <p:cNvPr id="60" name="Graphic 59" descr="Paper outline">
                  <a:extLst>
                    <a:ext uri="{FF2B5EF4-FFF2-40B4-BE49-F238E27FC236}">
                      <a16:creationId xmlns:a16="http://schemas.microsoft.com/office/drawing/2014/main" id="{A9C124EA-FDE5-DCE6-4A43-775B8BCB82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61" name="Picture 60" descr="Logo&#10;&#10;Description automatically generated">
                  <a:extLst>
                    <a:ext uri="{FF2B5EF4-FFF2-40B4-BE49-F238E27FC236}">
                      <a16:creationId xmlns:a16="http://schemas.microsoft.com/office/drawing/2014/main" id="{593BB1DE-E988-3683-8789-4BEB948456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54" name="Straight Connector 53">
              <a:extLst>
                <a:ext uri="{FF2B5EF4-FFF2-40B4-BE49-F238E27FC236}">
                  <a16:creationId xmlns:a16="http://schemas.microsoft.com/office/drawing/2014/main" id="{A2093D5A-C1EA-9EF1-46C6-56F919516DC4}"/>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6CDE56A-D071-D777-7A57-6FAECCC9E5D5}"/>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17503F-8E4B-9E6A-4714-5C5274F49A84}"/>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B55F79-D853-8380-E83B-DCDAF3FA4A2A}"/>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74402484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9F236-395F-246F-9E93-E75D653E2DEF}"/>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C2F36ED-AF86-752C-FDB1-22C14CE6B51C}"/>
              </a:ext>
            </a:extLst>
          </p:cNvPr>
          <p:cNvGrpSpPr/>
          <p:nvPr/>
        </p:nvGrpSpPr>
        <p:grpSpPr>
          <a:xfrm>
            <a:off x="5931245" y="2638088"/>
            <a:ext cx="1617995" cy="1617996"/>
            <a:chOff x="7249093" y="1558573"/>
            <a:chExt cx="3926461" cy="3926461"/>
          </a:xfrm>
        </p:grpSpPr>
        <p:grpSp>
          <p:nvGrpSpPr>
            <p:cNvPr id="5" name="Group 4">
              <a:extLst>
                <a:ext uri="{FF2B5EF4-FFF2-40B4-BE49-F238E27FC236}">
                  <a16:creationId xmlns:a16="http://schemas.microsoft.com/office/drawing/2014/main" id="{7D4511F1-0BB7-56A3-373A-BD9388390784}"/>
                </a:ext>
              </a:extLst>
            </p:cNvPr>
            <p:cNvGrpSpPr/>
            <p:nvPr/>
          </p:nvGrpSpPr>
          <p:grpSpPr>
            <a:xfrm>
              <a:off x="7249093" y="1558573"/>
              <a:ext cx="3926461" cy="3926461"/>
              <a:chOff x="9792035" y="3821823"/>
              <a:chExt cx="962125" cy="962125"/>
            </a:xfrm>
          </p:grpSpPr>
          <p:sp>
            <p:nvSpPr>
              <p:cNvPr id="10" name="Rectangle 9">
                <a:extLst>
                  <a:ext uri="{FF2B5EF4-FFF2-40B4-BE49-F238E27FC236}">
                    <a16:creationId xmlns:a16="http://schemas.microsoft.com/office/drawing/2014/main" id="{A8D6C3EE-1135-5D94-5225-23CD6D28216A}"/>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 name="Group 10">
                <a:extLst>
                  <a:ext uri="{FF2B5EF4-FFF2-40B4-BE49-F238E27FC236}">
                    <a16:creationId xmlns:a16="http://schemas.microsoft.com/office/drawing/2014/main" id="{5078F8C7-F514-055A-994C-916F7BE6D51C}"/>
                  </a:ext>
                </a:extLst>
              </p:cNvPr>
              <p:cNvGrpSpPr/>
              <p:nvPr/>
            </p:nvGrpSpPr>
            <p:grpSpPr>
              <a:xfrm>
                <a:off x="9792033" y="3821823"/>
                <a:ext cx="962125" cy="962125"/>
                <a:chOff x="4300668" y="-1299739"/>
                <a:chExt cx="2827861" cy="2827862"/>
              </a:xfrm>
            </p:grpSpPr>
            <p:pic>
              <p:nvPicPr>
                <p:cNvPr id="12" name="Graphic 11" descr="Paper outline">
                  <a:extLst>
                    <a:ext uri="{FF2B5EF4-FFF2-40B4-BE49-F238E27FC236}">
                      <a16:creationId xmlns:a16="http://schemas.microsoft.com/office/drawing/2014/main" id="{955EEEAB-5565-4F68-7CD3-26C45723F8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1E5CF780-1C33-6CA4-FB02-98D7D81877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6" name="Straight Connector 5">
              <a:extLst>
                <a:ext uri="{FF2B5EF4-FFF2-40B4-BE49-F238E27FC236}">
                  <a16:creationId xmlns:a16="http://schemas.microsoft.com/office/drawing/2014/main" id="{39F8871A-F839-9003-BD19-A0757B09465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9B0579E-AE45-81E5-3DDF-4949B477472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7AAF4D-F85B-5986-0CC1-6D494F04D8FE}"/>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51DD2CB-8AAD-48B8-78DD-6997E207D69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C50BC68-FF3B-B5F5-0A35-2D728FBD0379}"/>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8D8DA661-DA8A-6F19-083B-380553C8C708}"/>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CF9A056E-16F8-61F6-287D-734FF69BDA8F}"/>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EB720971-86DC-6F92-3C8F-8E80CECE5361}"/>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1D008D24-CB37-6FB3-6C9A-348E1D9B45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476EEA99-3D6D-101F-300B-A9FCB94BF3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36CB5756-C96A-69F9-4B00-7BE2F8D60EA2}"/>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7ACBBF-DB75-B88F-C81B-DC12F8A7288F}"/>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AD935B-EFB9-A34B-C19E-991D084789B6}"/>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B03302-FEFA-2FDC-ABF7-71C245BAF586}"/>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E544A08-089D-AF88-F64C-BDF8A8143B23}"/>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8F21DF5A-EC78-6178-76D2-948D5B937168}"/>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FD5C94B7-DDBE-AB52-A6FD-99002A5E79A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461BEE7D-425B-BEAA-C876-5B80CD199222}"/>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316DA28A-2B91-6E46-0728-E2F63F3731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F66F8764-7147-650C-721E-7A5DDF8303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BA3B9DA4-6AD0-4D1E-F668-5369D0E86E4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78A76F-E8BE-FED9-0EF4-50D809746FA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B3D4E11-FFE4-4DBE-3B7E-7326DB7E2BEC}"/>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199413-1FED-986B-53EF-E6C9B90DE0C5}"/>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A245AD2-2A7C-37B3-39CE-F1C2BC1310BE}"/>
              </a:ext>
            </a:extLst>
          </p:cNvPr>
          <p:cNvGrpSpPr/>
          <p:nvPr/>
        </p:nvGrpSpPr>
        <p:grpSpPr>
          <a:xfrm>
            <a:off x="4641803" y="2601917"/>
            <a:ext cx="1617995" cy="1617996"/>
            <a:chOff x="7249093" y="1558573"/>
            <a:chExt cx="3926461" cy="3926461"/>
          </a:xfrm>
        </p:grpSpPr>
        <p:grpSp>
          <p:nvGrpSpPr>
            <p:cNvPr id="53" name="Group 52">
              <a:extLst>
                <a:ext uri="{FF2B5EF4-FFF2-40B4-BE49-F238E27FC236}">
                  <a16:creationId xmlns:a16="http://schemas.microsoft.com/office/drawing/2014/main" id="{77B721C6-2CE4-FF0F-7D9E-66F33A3720F9}"/>
                </a:ext>
              </a:extLst>
            </p:cNvPr>
            <p:cNvGrpSpPr/>
            <p:nvPr/>
          </p:nvGrpSpPr>
          <p:grpSpPr>
            <a:xfrm>
              <a:off x="7249093" y="1558573"/>
              <a:ext cx="3926461" cy="3926461"/>
              <a:chOff x="9792035" y="3821823"/>
              <a:chExt cx="962125" cy="962125"/>
            </a:xfrm>
          </p:grpSpPr>
          <p:sp>
            <p:nvSpPr>
              <p:cNvPr id="58" name="Rectangle 57">
                <a:extLst>
                  <a:ext uri="{FF2B5EF4-FFF2-40B4-BE49-F238E27FC236}">
                    <a16:creationId xmlns:a16="http://schemas.microsoft.com/office/drawing/2014/main" id="{DB3EA0DC-7999-48D8-A7F3-AF244EB290A7}"/>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59" name="Group 58">
                <a:extLst>
                  <a:ext uri="{FF2B5EF4-FFF2-40B4-BE49-F238E27FC236}">
                    <a16:creationId xmlns:a16="http://schemas.microsoft.com/office/drawing/2014/main" id="{25068C72-935C-1879-3643-3062EE60E601}"/>
                  </a:ext>
                </a:extLst>
              </p:cNvPr>
              <p:cNvGrpSpPr/>
              <p:nvPr/>
            </p:nvGrpSpPr>
            <p:grpSpPr>
              <a:xfrm>
                <a:off x="9792033" y="3821823"/>
                <a:ext cx="962125" cy="962125"/>
                <a:chOff x="4300668" y="-1299739"/>
                <a:chExt cx="2827861" cy="2827862"/>
              </a:xfrm>
            </p:grpSpPr>
            <p:pic>
              <p:nvPicPr>
                <p:cNvPr id="60" name="Graphic 59" descr="Paper outline">
                  <a:extLst>
                    <a:ext uri="{FF2B5EF4-FFF2-40B4-BE49-F238E27FC236}">
                      <a16:creationId xmlns:a16="http://schemas.microsoft.com/office/drawing/2014/main" id="{54B6E6D4-84B1-C7EA-12BA-2D40E91A39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61" name="Picture 60" descr="Logo&#10;&#10;Description automatically generated">
                  <a:extLst>
                    <a:ext uri="{FF2B5EF4-FFF2-40B4-BE49-F238E27FC236}">
                      <a16:creationId xmlns:a16="http://schemas.microsoft.com/office/drawing/2014/main" id="{44284D46-631E-5847-1678-1F9D3DCCB8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54" name="Straight Connector 53">
              <a:extLst>
                <a:ext uri="{FF2B5EF4-FFF2-40B4-BE49-F238E27FC236}">
                  <a16:creationId xmlns:a16="http://schemas.microsoft.com/office/drawing/2014/main" id="{574B6B6A-C80E-F4A4-88BB-1707C5DC9A83}"/>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87FFEFD-D22D-BD8C-CE60-BAB41D345E58}"/>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DF451A-427A-750C-BE2E-5766A8827B2C}"/>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7C13E8-79B4-8644-F58C-0047193328DD}"/>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13793203"/>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CBB6E-328D-DD3B-0DF0-25F1D4B4CF4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D1628E88-E83D-79C0-6D2A-A0B0DE1A789A}"/>
              </a:ext>
            </a:extLst>
          </p:cNvPr>
          <p:cNvGrpSpPr/>
          <p:nvPr/>
        </p:nvGrpSpPr>
        <p:grpSpPr>
          <a:xfrm>
            <a:off x="5931245" y="2638088"/>
            <a:ext cx="1617995" cy="1617996"/>
            <a:chOff x="7249093" y="1558573"/>
            <a:chExt cx="3926461" cy="3926461"/>
          </a:xfrm>
        </p:grpSpPr>
        <p:grpSp>
          <p:nvGrpSpPr>
            <p:cNvPr id="5" name="Group 4">
              <a:extLst>
                <a:ext uri="{FF2B5EF4-FFF2-40B4-BE49-F238E27FC236}">
                  <a16:creationId xmlns:a16="http://schemas.microsoft.com/office/drawing/2014/main" id="{D33F4DA6-AAC8-0ED2-EC4B-45BB0F60E38F}"/>
                </a:ext>
              </a:extLst>
            </p:cNvPr>
            <p:cNvGrpSpPr/>
            <p:nvPr/>
          </p:nvGrpSpPr>
          <p:grpSpPr>
            <a:xfrm>
              <a:off x="7249093" y="1558573"/>
              <a:ext cx="3926461" cy="3926461"/>
              <a:chOff x="9792035" y="3821823"/>
              <a:chExt cx="962125" cy="962125"/>
            </a:xfrm>
          </p:grpSpPr>
          <p:sp>
            <p:nvSpPr>
              <p:cNvPr id="10" name="Rectangle 9">
                <a:extLst>
                  <a:ext uri="{FF2B5EF4-FFF2-40B4-BE49-F238E27FC236}">
                    <a16:creationId xmlns:a16="http://schemas.microsoft.com/office/drawing/2014/main" id="{146FF26B-76F9-D727-3FD2-399E9E3B5C58}"/>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 name="Group 10">
                <a:extLst>
                  <a:ext uri="{FF2B5EF4-FFF2-40B4-BE49-F238E27FC236}">
                    <a16:creationId xmlns:a16="http://schemas.microsoft.com/office/drawing/2014/main" id="{38943133-0C6C-AB32-35B6-5E54D81462DE}"/>
                  </a:ext>
                </a:extLst>
              </p:cNvPr>
              <p:cNvGrpSpPr/>
              <p:nvPr/>
            </p:nvGrpSpPr>
            <p:grpSpPr>
              <a:xfrm>
                <a:off x="9792033" y="3821823"/>
                <a:ext cx="962125" cy="962125"/>
                <a:chOff x="4300668" y="-1299739"/>
                <a:chExt cx="2827861" cy="2827862"/>
              </a:xfrm>
            </p:grpSpPr>
            <p:pic>
              <p:nvPicPr>
                <p:cNvPr id="12" name="Graphic 11" descr="Paper outline">
                  <a:extLst>
                    <a:ext uri="{FF2B5EF4-FFF2-40B4-BE49-F238E27FC236}">
                      <a16:creationId xmlns:a16="http://schemas.microsoft.com/office/drawing/2014/main" id="{251222C2-78A6-41E3-B5D2-8D2DF7A89E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A4058848-DAD3-E66D-1497-476F540045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6" name="Straight Connector 5">
              <a:extLst>
                <a:ext uri="{FF2B5EF4-FFF2-40B4-BE49-F238E27FC236}">
                  <a16:creationId xmlns:a16="http://schemas.microsoft.com/office/drawing/2014/main" id="{22F2F972-C264-B22D-B956-7AF9C870100C}"/>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ABA17A-59A9-4625-2EB6-E1613440D34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9BB5ED-1D90-EE64-4804-B856AEE70AF5}"/>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BAB189-016D-95EB-F7F6-C419A7035D0F}"/>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FCF9C30-25B5-910F-1F4D-25226EE6E9A5}"/>
              </a:ext>
            </a:extLst>
          </p:cNvPr>
          <p:cNvGrpSpPr/>
          <p:nvPr/>
        </p:nvGrpSpPr>
        <p:grpSpPr>
          <a:xfrm>
            <a:off x="4646921" y="1034521"/>
            <a:ext cx="1617995" cy="1617996"/>
            <a:chOff x="7249093" y="1558573"/>
            <a:chExt cx="3926461" cy="3926461"/>
          </a:xfrm>
        </p:grpSpPr>
        <p:grpSp>
          <p:nvGrpSpPr>
            <p:cNvPr id="15" name="Group 14">
              <a:extLst>
                <a:ext uri="{FF2B5EF4-FFF2-40B4-BE49-F238E27FC236}">
                  <a16:creationId xmlns:a16="http://schemas.microsoft.com/office/drawing/2014/main" id="{D072E716-2049-2AB6-5D96-EC955BE6C1B0}"/>
                </a:ext>
              </a:extLst>
            </p:cNvPr>
            <p:cNvGrpSpPr/>
            <p:nvPr/>
          </p:nvGrpSpPr>
          <p:grpSpPr>
            <a:xfrm>
              <a:off x="7249093" y="1558573"/>
              <a:ext cx="3926461" cy="3926461"/>
              <a:chOff x="9792035" y="3821823"/>
              <a:chExt cx="962125" cy="962125"/>
            </a:xfrm>
          </p:grpSpPr>
          <p:sp>
            <p:nvSpPr>
              <p:cNvPr id="20" name="Rectangle 19">
                <a:extLst>
                  <a:ext uri="{FF2B5EF4-FFF2-40B4-BE49-F238E27FC236}">
                    <a16:creationId xmlns:a16="http://schemas.microsoft.com/office/drawing/2014/main" id="{C4F88578-A703-46AF-BEF1-49D533F56E66}"/>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21" name="Group 20">
                <a:extLst>
                  <a:ext uri="{FF2B5EF4-FFF2-40B4-BE49-F238E27FC236}">
                    <a16:creationId xmlns:a16="http://schemas.microsoft.com/office/drawing/2014/main" id="{8AB53FC8-6E10-74C4-7B5C-575889F7A5F9}"/>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7414B0A0-66B5-1C55-528D-ABBBD53A3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D2080A70-09CE-309F-FFD2-3CED832B01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6" name="Straight Connector 15">
              <a:extLst>
                <a:ext uri="{FF2B5EF4-FFF2-40B4-BE49-F238E27FC236}">
                  <a16:creationId xmlns:a16="http://schemas.microsoft.com/office/drawing/2014/main" id="{31DF2716-C584-102B-ABA3-5894FCF80E8B}"/>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A69891-2EAE-7E8F-613A-90AD69991A44}"/>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04472-C9AC-F5CF-3C92-25E8060C8C20}"/>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031CD5-8F56-3F99-902A-624931746A9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49A9D87-49A7-DDD9-0058-8AE8B478791C}"/>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D87694EE-2A17-6144-D096-84C49EE73DEC}"/>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3F059A28-D924-16A2-7D98-BB03FEBE29FA}"/>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E097DD51-B9CC-ED6B-07D3-EDD3DA3B0A66}"/>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BA25BF6C-F8EE-BF0B-A41C-AD16A0648B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9CE79D6D-B84B-FD0B-1FAF-831BA4209D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7F237024-14EA-FE81-EE06-356A59C9CF3D}"/>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C59A56-E385-CDCE-BD81-C21994BFD62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84D16D-1EE2-29BB-97EA-8B64E24DBA79}"/>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B800C2-D8C2-AB44-58FE-67D65C8EB540}"/>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7D9C49F7-B204-5EAE-7E07-6C09B95FCFD5}"/>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FFF6C1AE-72E4-361C-FBD5-E21366D7BA42}"/>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D8783EE6-AD79-D4FF-F783-36B6B04D67C5}"/>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7133DF51-E7D0-5025-CA17-B0D820324CE4}"/>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8E0982D7-48B3-E173-B772-68B475799A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B6EAF468-6354-BB2F-B732-AE09DA8894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5ABA929F-948F-8B9F-790D-F3FD53AB172B}"/>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22C0517-AB11-F4EE-3FD8-BAF622A755B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66B0BB5-0DA7-81A8-02DC-C727578B5EB6}"/>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9FCD4B-BAB5-196B-5DD0-0CB167373F0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57D4390-5833-3E4E-2D07-2944D6336B21}"/>
              </a:ext>
            </a:extLst>
          </p:cNvPr>
          <p:cNvGrpSpPr/>
          <p:nvPr/>
        </p:nvGrpSpPr>
        <p:grpSpPr>
          <a:xfrm>
            <a:off x="4641803" y="2601917"/>
            <a:ext cx="1617995" cy="1617996"/>
            <a:chOff x="7249093" y="1558573"/>
            <a:chExt cx="3926461" cy="3926461"/>
          </a:xfrm>
        </p:grpSpPr>
        <p:grpSp>
          <p:nvGrpSpPr>
            <p:cNvPr id="53" name="Group 52">
              <a:extLst>
                <a:ext uri="{FF2B5EF4-FFF2-40B4-BE49-F238E27FC236}">
                  <a16:creationId xmlns:a16="http://schemas.microsoft.com/office/drawing/2014/main" id="{F85F48BF-4726-2A2C-FCBF-281A0B0B77E6}"/>
                </a:ext>
              </a:extLst>
            </p:cNvPr>
            <p:cNvGrpSpPr/>
            <p:nvPr/>
          </p:nvGrpSpPr>
          <p:grpSpPr>
            <a:xfrm>
              <a:off x="7249093" y="1558573"/>
              <a:ext cx="3926461" cy="3926461"/>
              <a:chOff x="9792035" y="3821823"/>
              <a:chExt cx="962125" cy="962125"/>
            </a:xfrm>
          </p:grpSpPr>
          <p:sp>
            <p:nvSpPr>
              <p:cNvPr id="58" name="Rectangle 57">
                <a:extLst>
                  <a:ext uri="{FF2B5EF4-FFF2-40B4-BE49-F238E27FC236}">
                    <a16:creationId xmlns:a16="http://schemas.microsoft.com/office/drawing/2014/main" id="{FA4EC535-659A-C8C2-F5DA-C89637443F1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59" name="Group 58">
                <a:extLst>
                  <a:ext uri="{FF2B5EF4-FFF2-40B4-BE49-F238E27FC236}">
                    <a16:creationId xmlns:a16="http://schemas.microsoft.com/office/drawing/2014/main" id="{E34CC4F9-99A1-6E75-D123-FEDFB3E25E0D}"/>
                  </a:ext>
                </a:extLst>
              </p:cNvPr>
              <p:cNvGrpSpPr/>
              <p:nvPr/>
            </p:nvGrpSpPr>
            <p:grpSpPr>
              <a:xfrm>
                <a:off x="9792033" y="3821823"/>
                <a:ext cx="962125" cy="962125"/>
                <a:chOff x="4300668" y="-1299739"/>
                <a:chExt cx="2827861" cy="2827862"/>
              </a:xfrm>
            </p:grpSpPr>
            <p:pic>
              <p:nvPicPr>
                <p:cNvPr id="60" name="Graphic 59" descr="Paper outline">
                  <a:extLst>
                    <a:ext uri="{FF2B5EF4-FFF2-40B4-BE49-F238E27FC236}">
                      <a16:creationId xmlns:a16="http://schemas.microsoft.com/office/drawing/2014/main" id="{34E2D3B8-A3E9-C18F-D625-ED74F0A853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61" name="Picture 60" descr="Logo&#10;&#10;Description automatically generated">
                  <a:extLst>
                    <a:ext uri="{FF2B5EF4-FFF2-40B4-BE49-F238E27FC236}">
                      <a16:creationId xmlns:a16="http://schemas.microsoft.com/office/drawing/2014/main" id="{D9CB8531-E537-E6E6-0A9D-F32A394795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54" name="Straight Connector 53">
              <a:extLst>
                <a:ext uri="{FF2B5EF4-FFF2-40B4-BE49-F238E27FC236}">
                  <a16:creationId xmlns:a16="http://schemas.microsoft.com/office/drawing/2014/main" id="{EEB007BA-925E-7C97-652A-050216C67CCE}"/>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CF43986-3210-5A18-CBA4-D6A0B933C83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521168-8AA5-5B26-2483-67CE0AC5B478}"/>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82B6A94-1145-4D9A-3F65-162D5CD27BB0}"/>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906281465"/>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3AF40-0C63-B9F4-8F29-21EB3C0227D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643479F9-CF79-7DFB-A68D-D0D4A73A256F}"/>
              </a:ext>
            </a:extLst>
          </p:cNvPr>
          <p:cNvGrpSpPr/>
          <p:nvPr/>
        </p:nvGrpSpPr>
        <p:grpSpPr>
          <a:xfrm>
            <a:off x="5931245" y="2638088"/>
            <a:ext cx="1617995" cy="1617996"/>
            <a:chOff x="7249093" y="1558573"/>
            <a:chExt cx="3926461" cy="3926461"/>
          </a:xfrm>
        </p:grpSpPr>
        <p:grpSp>
          <p:nvGrpSpPr>
            <p:cNvPr id="5" name="Group 4">
              <a:extLst>
                <a:ext uri="{FF2B5EF4-FFF2-40B4-BE49-F238E27FC236}">
                  <a16:creationId xmlns:a16="http://schemas.microsoft.com/office/drawing/2014/main" id="{7604CDDB-1D65-0DB4-D1BF-C67AFF83DADD}"/>
                </a:ext>
              </a:extLst>
            </p:cNvPr>
            <p:cNvGrpSpPr/>
            <p:nvPr/>
          </p:nvGrpSpPr>
          <p:grpSpPr>
            <a:xfrm>
              <a:off x="7249093" y="1558573"/>
              <a:ext cx="3926461" cy="3926461"/>
              <a:chOff x="9792035" y="3821823"/>
              <a:chExt cx="962125" cy="962125"/>
            </a:xfrm>
          </p:grpSpPr>
          <p:sp>
            <p:nvSpPr>
              <p:cNvPr id="10" name="Rectangle 9">
                <a:extLst>
                  <a:ext uri="{FF2B5EF4-FFF2-40B4-BE49-F238E27FC236}">
                    <a16:creationId xmlns:a16="http://schemas.microsoft.com/office/drawing/2014/main" id="{8029BCDE-52E7-830B-C7CC-D3C302696C57}"/>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 name="Group 10">
                <a:extLst>
                  <a:ext uri="{FF2B5EF4-FFF2-40B4-BE49-F238E27FC236}">
                    <a16:creationId xmlns:a16="http://schemas.microsoft.com/office/drawing/2014/main" id="{68207B58-8E3F-4362-D6BB-ADEB301174B9}"/>
                  </a:ext>
                </a:extLst>
              </p:cNvPr>
              <p:cNvGrpSpPr/>
              <p:nvPr/>
            </p:nvGrpSpPr>
            <p:grpSpPr>
              <a:xfrm>
                <a:off x="9792033" y="3821823"/>
                <a:ext cx="962125" cy="962125"/>
                <a:chOff x="4300668" y="-1299739"/>
                <a:chExt cx="2827861" cy="2827862"/>
              </a:xfrm>
            </p:grpSpPr>
            <p:pic>
              <p:nvPicPr>
                <p:cNvPr id="12" name="Graphic 11" descr="Paper outline">
                  <a:extLst>
                    <a:ext uri="{FF2B5EF4-FFF2-40B4-BE49-F238E27FC236}">
                      <a16:creationId xmlns:a16="http://schemas.microsoft.com/office/drawing/2014/main" id="{A396DC72-2136-B2D3-AB9F-16AB608234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A7417303-DCE8-892F-B837-526D64D31A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6" name="Straight Connector 5">
              <a:extLst>
                <a:ext uri="{FF2B5EF4-FFF2-40B4-BE49-F238E27FC236}">
                  <a16:creationId xmlns:a16="http://schemas.microsoft.com/office/drawing/2014/main" id="{1915709B-98B6-2A57-9130-166CC7227DD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25C1F7-6B85-88B3-8FA1-D63015155B82}"/>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4DAD00-61E4-760B-8CA3-C37A8B38AEE4}"/>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DAF640-F208-BF58-CF8C-BE128C4EDD01}"/>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A7AD1FC-947E-842A-3D94-0E9FE7732CC6}"/>
              </a:ext>
            </a:extLst>
          </p:cNvPr>
          <p:cNvGrpSpPr/>
          <p:nvPr/>
        </p:nvGrpSpPr>
        <p:grpSpPr>
          <a:xfrm>
            <a:off x="4646921" y="1034521"/>
            <a:ext cx="1617995" cy="1617996"/>
            <a:chOff x="7249093" y="1558573"/>
            <a:chExt cx="3926461" cy="3926461"/>
          </a:xfrm>
        </p:grpSpPr>
        <p:grpSp>
          <p:nvGrpSpPr>
            <p:cNvPr id="15" name="Group 14">
              <a:extLst>
                <a:ext uri="{FF2B5EF4-FFF2-40B4-BE49-F238E27FC236}">
                  <a16:creationId xmlns:a16="http://schemas.microsoft.com/office/drawing/2014/main" id="{9644355F-BD42-B772-F0CA-35A6F4BD2EA9}"/>
                </a:ext>
              </a:extLst>
            </p:cNvPr>
            <p:cNvGrpSpPr/>
            <p:nvPr/>
          </p:nvGrpSpPr>
          <p:grpSpPr>
            <a:xfrm>
              <a:off x="7249093" y="1558573"/>
              <a:ext cx="3926461" cy="3926461"/>
              <a:chOff x="9792035" y="3821823"/>
              <a:chExt cx="962125" cy="962125"/>
            </a:xfrm>
          </p:grpSpPr>
          <p:sp>
            <p:nvSpPr>
              <p:cNvPr id="20" name="Rectangle 19">
                <a:extLst>
                  <a:ext uri="{FF2B5EF4-FFF2-40B4-BE49-F238E27FC236}">
                    <a16:creationId xmlns:a16="http://schemas.microsoft.com/office/drawing/2014/main" id="{8B081C9E-4B7E-D014-BF2F-B203281CDB3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21" name="Group 20">
                <a:extLst>
                  <a:ext uri="{FF2B5EF4-FFF2-40B4-BE49-F238E27FC236}">
                    <a16:creationId xmlns:a16="http://schemas.microsoft.com/office/drawing/2014/main" id="{D82B805E-9413-6AE5-77DF-2357E6215E3F}"/>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D584698F-0F2B-33B9-E9E8-A66DC309E5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4AD933B2-4C49-1929-2B99-74BC391D36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6" name="Straight Connector 15">
              <a:extLst>
                <a:ext uri="{FF2B5EF4-FFF2-40B4-BE49-F238E27FC236}">
                  <a16:creationId xmlns:a16="http://schemas.microsoft.com/office/drawing/2014/main" id="{09AC27C0-3220-7CAA-2FCA-3FD3E1902B3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DE718E-F604-333F-3A6B-7E837B4A65CD}"/>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F57736-3955-148A-B28D-D2265FD476ED}"/>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1EDC1D-E3A4-45DA-9589-E8C12AFB7E46}"/>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D9CCCF08-58BB-74CD-1F33-5BBAFEAA62E4}"/>
              </a:ext>
            </a:extLst>
          </p:cNvPr>
          <p:cNvGrpSpPr/>
          <p:nvPr/>
        </p:nvGrpSpPr>
        <p:grpSpPr>
          <a:xfrm>
            <a:off x="5939400" y="1066468"/>
            <a:ext cx="1617995" cy="1617996"/>
            <a:chOff x="7249093" y="1558573"/>
            <a:chExt cx="3926461" cy="3926461"/>
          </a:xfrm>
        </p:grpSpPr>
        <p:grpSp>
          <p:nvGrpSpPr>
            <p:cNvPr id="3" name="Group 2">
              <a:extLst>
                <a:ext uri="{FF2B5EF4-FFF2-40B4-BE49-F238E27FC236}">
                  <a16:creationId xmlns:a16="http://schemas.microsoft.com/office/drawing/2014/main" id="{E72677EC-664D-374C-F6F4-7097A8148CDE}"/>
                </a:ext>
              </a:extLst>
            </p:cNvPr>
            <p:cNvGrpSpPr/>
            <p:nvPr/>
          </p:nvGrpSpPr>
          <p:grpSpPr>
            <a:xfrm>
              <a:off x="7249093" y="1558573"/>
              <a:ext cx="3926461" cy="3926461"/>
              <a:chOff x="9792035" y="3821823"/>
              <a:chExt cx="962125" cy="962125"/>
            </a:xfrm>
          </p:grpSpPr>
          <p:sp>
            <p:nvSpPr>
              <p:cNvPr id="28" name="Rectangle 27">
                <a:extLst>
                  <a:ext uri="{FF2B5EF4-FFF2-40B4-BE49-F238E27FC236}">
                    <a16:creationId xmlns:a16="http://schemas.microsoft.com/office/drawing/2014/main" id="{A2E07B76-9898-F1B2-08C4-6B4B43D8B6F9}"/>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29" name="Group 28">
                <a:extLst>
                  <a:ext uri="{FF2B5EF4-FFF2-40B4-BE49-F238E27FC236}">
                    <a16:creationId xmlns:a16="http://schemas.microsoft.com/office/drawing/2014/main" id="{FD67BE5D-91C4-4965-ECFE-BC3213370EAB}"/>
                  </a:ext>
                </a:extLst>
              </p:cNvPr>
              <p:cNvGrpSpPr/>
              <p:nvPr/>
            </p:nvGrpSpPr>
            <p:grpSpPr>
              <a:xfrm>
                <a:off x="9792033" y="3821823"/>
                <a:ext cx="962125" cy="962125"/>
                <a:chOff x="4300668" y="-1299739"/>
                <a:chExt cx="2827861" cy="2827862"/>
              </a:xfrm>
            </p:grpSpPr>
            <p:pic>
              <p:nvPicPr>
                <p:cNvPr id="30" name="Graphic 29" descr="Paper outline">
                  <a:extLst>
                    <a:ext uri="{FF2B5EF4-FFF2-40B4-BE49-F238E27FC236}">
                      <a16:creationId xmlns:a16="http://schemas.microsoft.com/office/drawing/2014/main" id="{96CF17C2-2A70-542B-57E4-2352577893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31" name="Picture 30" descr="Logo&#10;&#10;Description automatically generated">
                  <a:extLst>
                    <a:ext uri="{FF2B5EF4-FFF2-40B4-BE49-F238E27FC236}">
                      <a16:creationId xmlns:a16="http://schemas.microsoft.com/office/drawing/2014/main" id="{70A1327A-A070-F9B4-CAEE-197D8348C9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24" name="Straight Connector 23">
              <a:extLst>
                <a:ext uri="{FF2B5EF4-FFF2-40B4-BE49-F238E27FC236}">
                  <a16:creationId xmlns:a16="http://schemas.microsoft.com/office/drawing/2014/main" id="{C4DF3EF9-CC16-B34B-9955-B32DDDF80513}"/>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67D3F3-6133-5BFA-9743-5275C7C491BF}"/>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3F6964-7EED-C525-4550-C008090304C7}"/>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0D6794-08B3-EAC9-A48B-0B0243A72CB9}"/>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3F6667D-5DA8-93CE-80D1-B0B3626FA127}"/>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71D13F64-5E95-14A8-C4E9-E56E07B091ED}"/>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3B0C6B50-0A4E-B025-DCED-0379CBBA4FFD}"/>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2FA78920-AAD2-AD22-ABE8-77DAADBEC7C0}"/>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91902E1F-E1E5-3921-0F54-ABDFCF4F9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F8417197-6DDC-445E-07EE-F0B532046B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2759194F-9F70-1E93-D402-F1D1468748A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4C0197-068D-BAC0-3495-B2BF88331728}"/>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9D55B9-4BFC-00FF-D36C-943DACA4B2DC}"/>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89EE60D-0F6F-D08E-C21A-A2C891064D0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D580755-37BD-EF05-D1C5-30138372C75B}"/>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86AA5499-99C9-9441-DEFA-F03CD9BFC7CF}"/>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C1088143-CEE6-7052-7C64-B894A4B088B9}"/>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95AD4E7B-E7D6-006B-4E17-4A556A1F846D}"/>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BE169827-B2C6-A537-7391-32FC2D63CE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AB303ADF-44C0-DD42-847B-9B71A07A62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60BCED25-2538-3C1C-5276-3E6E188A7AF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F7E85BD-2ECD-0E6A-ECE0-AF1461DFD456}"/>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687D9F5-7BC5-C8AF-4616-EB961BC9C710}"/>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C15A6E0-C442-C37D-28D0-D8EA4AC1D202}"/>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1605291F-FD4D-7824-4D2D-2125889C14FD}"/>
              </a:ext>
            </a:extLst>
          </p:cNvPr>
          <p:cNvGrpSpPr/>
          <p:nvPr/>
        </p:nvGrpSpPr>
        <p:grpSpPr>
          <a:xfrm>
            <a:off x="4641803" y="2601917"/>
            <a:ext cx="1617995" cy="1617996"/>
            <a:chOff x="7249093" y="1558573"/>
            <a:chExt cx="3926461" cy="3926461"/>
          </a:xfrm>
        </p:grpSpPr>
        <p:grpSp>
          <p:nvGrpSpPr>
            <p:cNvPr id="53" name="Group 52">
              <a:extLst>
                <a:ext uri="{FF2B5EF4-FFF2-40B4-BE49-F238E27FC236}">
                  <a16:creationId xmlns:a16="http://schemas.microsoft.com/office/drawing/2014/main" id="{212EA54A-E185-FD55-9E4D-BA185309A16C}"/>
                </a:ext>
              </a:extLst>
            </p:cNvPr>
            <p:cNvGrpSpPr/>
            <p:nvPr/>
          </p:nvGrpSpPr>
          <p:grpSpPr>
            <a:xfrm>
              <a:off x="7249093" y="1558573"/>
              <a:ext cx="3926461" cy="3926461"/>
              <a:chOff x="9792035" y="3821823"/>
              <a:chExt cx="962125" cy="962125"/>
            </a:xfrm>
          </p:grpSpPr>
          <p:sp>
            <p:nvSpPr>
              <p:cNvPr id="58" name="Rectangle 57">
                <a:extLst>
                  <a:ext uri="{FF2B5EF4-FFF2-40B4-BE49-F238E27FC236}">
                    <a16:creationId xmlns:a16="http://schemas.microsoft.com/office/drawing/2014/main" id="{0EBB868A-6382-7564-9864-1D0604F9D6CE}"/>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59" name="Group 58">
                <a:extLst>
                  <a:ext uri="{FF2B5EF4-FFF2-40B4-BE49-F238E27FC236}">
                    <a16:creationId xmlns:a16="http://schemas.microsoft.com/office/drawing/2014/main" id="{C2D56BF0-57E7-84BD-0EE1-70C2B25BF4D5}"/>
                  </a:ext>
                </a:extLst>
              </p:cNvPr>
              <p:cNvGrpSpPr/>
              <p:nvPr/>
            </p:nvGrpSpPr>
            <p:grpSpPr>
              <a:xfrm>
                <a:off x="9792033" y="3821823"/>
                <a:ext cx="962125" cy="962125"/>
                <a:chOff x="4300668" y="-1299739"/>
                <a:chExt cx="2827861" cy="2827862"/>
              </a:xfrm>
            </p:grpSpPr>
            <p:pic>
              <p:nvPicPr>
                <p:cNvPr id="60" name="Graphic 59" descr="Paper outline">
                  <a:extLst>
                    <a:ext uri="{FF2B5EF4-FFF2-40B4-BE49-F238E27FC236}">
                      <a16:creationId xmlns:a16="http://schemas.microsoft.com/office/drawing/2014/main" id="{720F61D3-719E-2880-3B57-A5F77746E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61" name="Picture 60" descr="Logo&#10;&#10;Description automatically generated">
                  <a:extLst>
                    <a:ext uri="{FF2B5EF4-FFF2-40B4-BE49-F238E27FC236}">
                      <a16:creationId xmlns:a16="http://schemas.microsoft.com/office/drawing/2014/main" id="{5B2B9D2B-7E65-65A1-92ED-D57CB4261F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54" name="Straight Connector 53">
              <a:extLst>
                <a:ext uri="{FF2B5EF4-FFF2-40B4-BE49-F238E27FC236}">
                  <a16:creationId xmlns:a16="http://schemas.microsoft.com/office/drawing/2014/main" id="{DD142E2A-75FD-4492-4192-0FBAFC73972E}"/>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ADF563-5811-F48E-CC01-8A8A698B077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6639F2A-73B9-145F-8FBE-1317180B57BD}"/>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404D4F4-4EBB-4160-DF49-E1FCCD31D759}"/>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283865715"/>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9A651-9818-1E8A-9BB0-20EC12F2E6C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2C9B3836-3788-8490-4768-40A61B7AA267}"/>
              </a:ext>
            </a:extLst>
          </p:cNvPr>
          <p:cNvGrpSpPr/>
          <p:nvPr/>
        </p:nvGrpSpPr>
        <p:grpSpPr>
          <a:xfrm>
            <a:off x="5931245" y="2638088"/>
            <a:ext cx="1617995" cy="1617996"/>
            <a:chOff x="7249093" y="1558573"/>
            <a:chExt cx="3926461" cy="3926461"/>
          </a:xfrm>
        </p:grpSpPr>
        <p:grpSp>
          <p:nvGrpSpPr>
            <p:cNvPr id="5" name="Group 4">
              <a:extLst>
                <a:ext uri="{FF2B5EF4-FFF2-40B4-BE49-F238E27FC236}">
                  <a16:creationId xmlns:a16="http://schemas.microsoft.com/office/drawing/2014/main" id="{E57BA820-CA0F-1B61-849B-52139C3B7DB1}"/>
                </a:ext>
              </a:extLst>
            </p:cNvPr>
            <p:cNvGrpSpPr/>
            <p:nvPr/>
          </p:nvGrpSpPr>
          <p:grpSpPr>
            <a:xfrm>
              <a:off x="7249093" y="1558573"/>
              <a:ext cx="3926461" cy="3926461"/>
              <a:chOff x="9792035" y="3821823"/>
              <a:chExt cx="962125" cy="962125"/>
            </a:xfrm>
          </p:grpSpPr>
          <p:sp>
            <p:nvSpPr>
              <p:cNvPr id="10" name="Rectangle 9">
                <a:extLst>
                  <a:ext uri="{FF2B5EF4-FFF2-40B4-BE49-F238E27FC236}">
                    <a16:creationId xmlns:a16="http://schemas.microsoft.com/office/drawing/2014/main" id="{802DE23F-1F70-4CA6-6BE3-8836E286F358}"/>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 name="Group 10">
                <a:extLst>
                  <a:ext uri="{FF2B5EF4-FFF2-40B4-BE49-F238E27FC236}">
                    <a16:creationId xmlns:a16="http://schemas.microsoft.com/office/drawing/2014/main" id="{C6F96648-4C2F-11F1-0575-540FECE50D63}"/>
                  </a:ext>
                </a:extLst>
              </p:cNvPr>
              <p:cNvGrpSpPr/>
              <p:nvPr/>
            </p:nvGrpSpPr>
            <p:grpSpPr>
              <a:xfrm>
                <a:off x="9792033" y="3821823"/>
                <a:ext cx="962125" cy="962125"/>
                <a:chOff x="4300668" y="-1299739"/>
                <a:chExt cx="2827861" cy="2827862"/>
              </a:xfrm>
            </p:grpSpPr>
            <p:pic>
              <p:nvPicPr>
                <p:cNvPr id="12" name="Graphic 11" descr="Paper outline">
                  <a:extLst>
                    <a:ext uri="{FF2B5EF4-FFF2-40B4-BE49-F238E27FC236}">
                      <a16:creationId xmlns:a16="http://schemas.microsoft.com/office/drawing/2014/main" id="{8893D9C5-C4E7-0048-D817-86AD619EE6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B75B640C-4CE7-4B18-AB75-430EEB3970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6" name="Straight Connector 5">
              <a:extLst>
                <a:ext uri="{FF2B5EF4-FFF2-40B4-BE49-F238E27FC236}">
                  <a16:creationId xmlns:a16="http://schemas.microsoft.com/office/drawing/2014/main" id="{1F9DE394-3033-B310-B303-33C3320B591B}"/>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9D71B5-537D-AE8C-F6A3-629F9C42CD7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2E990-43E9-3437-EF41-BED7D9EBBDE8}"/>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280C50-6A44-F36B-2E94-8E92BC7454A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ECAC48-DEB3-C084-AB28-528BBE2D844C}"/>
              </a:ext>
            </a:extLst>
          </p:cNvPr>
          <p:cNvGrpSpPr/>
          <p:nvPr/>
        </p:nvGrpSpPr>
        <p:grpSpPr>
          <a:xfrm>
            <a:off x="4646921" y="1034521"/>
            <a:ext cx="1617995" cy="1617996"/>
            <a:chOff x="7249093" y="1558573"/>
            <a:chExt cx="3926461" cy="3926461"/>
          </a:xfrm>
        </p:grpSpPr>
        <p:grpSp>
          <p:nvGrpSpPr>
            <p:cNvPr id="15" name="Group 14">
              <a:extLst>
                <a:ext uri="{FF2B5EF4-FFF2-40B4-BE49-F238E27FC236}">
                  <a16:creationId xmlns:a16="http://schemas.microsoft.com/office/drawing/2014/main" id="{2F5D04E2-3765-D02B-99BA-B4EA3D6090BD}"/>
                </a:ext>
              </a:extLst>
            </p:cNvPr>
            <p:cNvGrpSpPr/>
            <p:nvPr/>
          </p:nvGrpSpPr>
          <p:grpSpPr>
            <a:xfrm>
              <a:off x="7249093" y="1558573"/>
              <a:ext cx="3926461" cy="3926461"/>
              <a:chOff x="9792035" y="3821823"/>
              <a:chExt cx="962125" cy="962125"/>
            </a:xfrm>
          </p:grpSpPr>
          <p:sp>
            <p:nvSpPr>
              <p:cNvPr id="20" name="Rectangle 19">
                <a:extLst>
                  <a:ext uri="{FF2B5EF4-FFF2-40B4-BE49-F238E27FC236}">
                    <a16:creationId xmlns:a16="http://schemas.microsoft.com/office/drawing/2014/main" id="{60B3F070-2C4A-4A8A-7C30-A3540B0DFA69}"/>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21" name="Group 20">
                <a:extLst>
                  <a:ext uri="{FF2B5EF4-FFF2-40B4-BE49-F238E27FC236}">
                    <a16:creationId xmlns:a16="http://schemas.microsoft.com/office/drawing/2014/main" id="{789C8845-3893-824E-C726-3A16DEA312F5}"/>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2B9A9B35-2BBE-839D-FFF0-E285D8444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B7D15687-8080-5DA8-1B2F-B82B4EA657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6" name="Straight Connector 15">
              <a:extLst>
                <a:ext uri="{FF2B5EF4-FFF2-40B4-BE49-F238E27FC236}">
                  <a16:creationId xmlns:a16="http://schemas.microsoft.com/office/drawing/2014/main" id="{531DA56C-DC83-8540-466A-0471167BFAB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38196A-C771-03EF-6DE2-8B6F86DE971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9FAB4C-132E-D409-0BBF-1942197E6E69}"/>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D9F79F-7D98-E62A-1B68-BF061287FDE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088CA284-FB10-27CE-E5A0-1A91AB31DCE8}"/>
              </a:ext>
            </a:extLst>
          </p:cNvPr>
          <p:cNvGrpSpPr/>
          <p:nvPr/>
        </p:nvGrpSpPr>
        <p:grpSpPr>
          <a:xfrm>
            <a:off x="5939400" y="1066468"/>
            <a:ext cx="1617995" cy="1617996"/>
            <a:chOff x="7249093" y="1558573"/>
            <a:chExt cx="3926461" cy="3926461"/>
          </a:xfrm>
        </p:grpSpPr>
        <p:grpSp>
          <p:nvGrpSpPr>
            <p:cNvPr id="3" name="Group 2">
              <a:extLst>
                <a:ext uri="{FF2B5EF4-FFF2-40B4-BE49-F238E27FC236}">
                  <a16:creationId xmlns:a16="http://schemas.microsoft.com/office/drawing/2014/main" id="{CF5D89B2-2315-2896-2252-587E06FFE60F}"/>
                </a:ext>
              </a:extLst>
            </p:cNvPr>
            <p:cNvGrpSpPr/>
            <p:nvPr/>
          </p:nvGrpSpPr>
          <p:grpSpPr>
            <a:xfrm>
              <a:off x="7249093" y="1558573"/>
              <a:ext cx="3926461" cy="3926461"/>
              <a:chOff x="9792035" y="3821823"/>
              <a:chExt cx="962125" cy="962125"/>
            </a:xfrm>
          </p:grpSpPr>
          <p:sp>
            <p:nvSpPr>
              <p:cNvPr id="28" name="Rectangle 27">
                <a:extLst>
                  <a:ext uri="{FF2B5EF4-FFF2-40B4-BE49-F238E27FC236}">
                    <a16:creationId xmlns:a16="http://schemas.microsoft.com/office/drawing/2014/main" id="{916FB0AB-DA3B-F37F-BCFA-F6F472902F3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29" name="Group 28">
                <a:extLst>
                  <a:ext uri="{FF2B5EF4-FFF2-40B4-BE49-F238E27FC236}">
                    <a16:creationId xmlns:a16="http://schemas.microsoft.com/office/drawing/2014/main" id="{88B07227-BE55-5DC7-1CEF-C1C21E591599}"/>
                  </a:ext>
                </a:extLst>
              </p:cNvPr>
              <p:cNvGrpSpPr/>
              <p:nvPr/>
            </p:nvGrpSpPr>
            <p:grpSpPr>
              <a:xfrm>
                <a:off x="9792033" y="3821823"/>
                <a:ext cx="962125" cy="962125"/>
                <a:chOff x="4300668" y="-1299739"/>
                <a:chExt cx="2827861" cy="2827862"/>
              </a:xfrm>
            </p:grpSpPr>
            <p:pic>
              <p:nvPicPr>
                <p:cNvPr id="30" name="Graphic 29" descr="Paper outline">
                  <a:extLst>
                    <a:ext uri="{FF2B5EF4-FFF2-40B4-BE49-F238E27FC236}">
                      <a16:creationId xmlns:a16="http://schemas.microsoft.com/office/drawing/2014/main" id="{431079B6-B861-709A-9158-EF21CA78C1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31" name="Picture 30" descr="Logo&#10;&#10;Description automatically generated">
                  <a:extLst>
                    <a:ext uri="{FF2B5EF4-FFF2-40B4-BE49-F238E27FC236}">
                      <a16:creationId xmlns:a16="http://schemas.microsoft.com/office/drawing/2014/main" id="{A6EFA7EF-EE32-12D1-5BE8-4C84683F52C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24" name="Straight Connector 23">
              <a:extLst>
                <a:ext uri="{FF2B5EF4-FFF2-40B4-BE49-F238E27FC236}">
                  <a16:creationId xmlns:a16="http://schemas.microsoft.com/office/drawing/2014/main" id="{FCA0D4F5-64D5-75C4-D68D-9CC5D5A9285C}"/>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711933F-F4A0-3A77-72C6-2D47F943BBC7}"/>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B9B0D0-6CC6-E075-7A3C-CC485EE14903}"/>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0C61D3-03E4-EB0E-8023-DBFFDF97EE3F}"/>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269EB1A-2F33-B592-BC21-8274238E332C}"/>
              </a:ext>
            </a:extLst>
          </p:cNvPr>
          <p:cNvGrpSpPr/>
          <p:nvPr/>
        </p:nvGrpSpPr>
        <p:grpSpPr>
          <a:xfrm>
            <a:off x="5921005" y="4205484"/>
            <a:ext cx="1617995" cy="1617996"/>
            <a:chOff x="7249093" y="1558573"/>
            <a:chExt cx="3926461" cy="3926461"/>
          </a:xfrm>
        </p:grpSpPr>
        <p:grpSp>
          <p:nvGrpSpPr>
            <p:cNvPr id="33" name="Group 32">
              <a:extLst>
                <a:ext uri="{FF2B5EF4-FFF2-40B4-BE49-F238E27FC236}">
                  <a16:creationId xmlns:a16="http://schemas.microsoft.com/office/drawing/2014/main" id="{72562EC6-9A24-4033-3F1E-23CA9DFA2B9C}"/>
                </a:ext>
              </a:extLst>
            </p:cNvPr>
            <p:cNvGrpSpPr/>
            <p:nvPr/>
          </p:nvGrpSpPr>
          <p:grpSpPr>
            <a:xfrm>
              <a:off x="7249093" y="1558573"/>
              <a:ext cx="3926461" cy="3926461"/>
              <a:chOff x="9792035" y="3821823"/>
              <a:chExt cx="962125" cy="962125"/>
            </a:xfrm>
          </p:grpSpPr>
          <p:sp>
            <p:nvSpPr>
              <p:cNvPr id="38" name="Rectangle 37">
                <a:extLst>
                  <a:ext uri="{FF2B5EF4-FFF2-40B4-BE49-F238E27FC236}">
                    <a16:creationId xmlns:a16="http://schemas.microsoft.com/office/drawing/2014/main" id="{3EAD09C8-0E10-BF73-22E6-7143F0779F35}"/>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39" name="Group 38">
                <a:extLst>
                  <a:ext uri="{FF2B5EF4-FFF2-40B4-BE49-F238E27FC236}">
                    <a16:creationId xmlns:a16="http://schemas.microsoft.com/office/drawing/2014/main" id="{9A8DA372-D97D-E911-A87D-E9D4DCB96200}"/>
                  </a:ext>
                </a:extLst>
              </p:cNvPr>
              <p:cNvGrpSpPr/>
              <p:nvPr/>
            </p:nvGrpSpPr>
            <p:grpSpPr>
              <a:xfrm>
                <a:off x="9792033" y="3821823"/>
                <a:ext cx="962125" cy="962125"/>
                <a:chOff x="4300668" y="-1299739"/>
                <a:chExt cx="2827861" cy="2827862"/>
              </a:xfrm>
            </p:grpSpPr>
            <p:pic>
              <p:nvPicPr>
                <p:cNvPr id="40" name="Graphic 39" descr="Paper outline">
                  <a:extLst>
                    <a:ext uri="{FF2B5EF4-FFF2-40B4-BE49-F238E27FC236}">
                      <a16:creationId xmlns:a16="http://schemas.microsoft.com/office/drawing/2014/main" id="{46958DBC-0B4A-2AC4-7473-7BFD7BC0E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41" name="Picture 40" descr="Logo&#10;&#10;Description automatically generated">
                  <a:extLst>
                    <a:ext uri="{FF2B5EF4-FFF2-40B4-BE49-F238E27FC236}">
                      <a16:creationId xmlns:a16="http://schemas.microsoft.com/office/drawing/2014/main" id="{DB199A14-25AE-6DC2-7EEF-DE6FE238F1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4" name="Straight Connector 33">
              <a:extLst>
                <a:ext uri="{FF2B5EF4-FFF2-40B4-BE49-F238E27FC236}">
                  <a16:creationId xmlns:a16="http://schemas.microsoft.com/office/drawing/2014/main" id="{A19E8CA9-4D01-8869-04D7-4B0F6641617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44EF06-D107-E3B8-DBC3-6D164CC30007}"/>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E7F5AD7-9865-8127-6824-0DA1DFD1D84D}"/>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D5AD3A-DC50-0226-9A38-C33B41815617}"/>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0EFA9F9-E6DC-6D3F-ED75-1B8A9BFE8C72}"/>
              </a:ext>
            </a:extLst>
          </p:cNvPr>
          <p:cNvGrpSpPr/>
          <p:nvPr/>
        </p:nvGrpSpPr>
        <p:grpSpPr>
          <a:xfrm>
            <a:off x="4634605" y="4205484"/>
            <a:ext cx="1617995" cy="1617996"/>
            <a:chOff x="7249093" y="1558573"/>
            <a:chExt cx="3926461" cy="3926461"/>
          </a:xfrm>
        </p:grpSpPr>
        <p:grpSp>
          <p:nvGrpSpPr>
            <p:cNvPr id="43" name="Group 42">
              <a:extLst>
                <a:ext uri="{FF2B5EF4-FFF2-40B4-BE49-F238E27FC236}">
                  <a16:creationId xmlns:a16="http://schemas.microsoft.com/office/drawing/2014/main" id="{4B77D325-47D4-4181-02E6-23A8F5B96A7F}"/>
                </a:ext>
              </a:extLst>
            </p:cNvPr>
            <p:cNvGrpSpPr/>
            <p:nvPr/>
          </p:nvGrpSpPr>
          <p:grpSpPr>
            <a:xfrm>
              <a:off x="7249093" y="1558573"/>
              <a:ext cx="3926461" cy="3926461"/>
              <a:chOff x="9792035" y="3821823"/>
              <a:chExt cx="962125" cy="962125"/>
            </a:xfrm>
          </p:grpSpPr>
          <p:sp>
            <p:nvSpPr>
              <p:cNvPr id="48" name="Rectangle 47">
                <a:extLst>
                  <a:ext uri="{FF2B5EF4-FFF2-40B4-BE49-F238E27FC236}">
                    <a16:creationId xmlns:a16="http://schemas.microsoft.com/office/drawing/2014/main" id="{162595B0-2C9D-7B8C-3D50-65EE262B89E3}"/>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49" name="Group 48">
                <a:extLst>
                  <a:ext uri="{FF2B5EF4-FFF2-40B4-BE49-F238E27FC236}">
                    <a16:creationId xmlns:a16="http://schemas.microsoft.com/office/drawing/2014/main" id="{7AB8220B-81D0-1DA4-07AB-5A8B4541ADB3}"/>
                  </a:ext>
                </a:extLst>
              </p:cNvPr>
              <p:cNvGrpSpPr/>
              <p:nvPr/>
            </p:nvGrpSpPr>
            <p:grpSpPr>
              <a:xfrm>
                <a:off x="9792033" y="3821823"/>
                <a:ext cx="962125" cy="962125"/>
                <a:chOff x="4300668" y="-1299739"/>
                <a:chExt cx="2827861" cy="2827862"/>
              </a:xfrm>
            </p:grpSpPr>
            <p:pic>
              <p:nvPicPr>
                <p:cNvPr id="50" name="Graphic 49" descr="Paper outline">
                  <a:extLst>
                    <a:ext uri="{FF2B5EF4-FFF2-40B4-BE49-F238E27FC236}">
                      <a16:creationId xmlns:a16="http://schemas.microsoft.com/office/drawing/2014/main" id="{E4A3AB68-DCEE-CC70-6997-86194BDE14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51" name="Picture 50" descr="Logo&#10;&#10;Description automatically generated">
                  <a:extLst>
                    <a:ext uri="{FF2B5EF4-FFF2-40B4-BE49-F238E27FC236}">
                      <a16:creationId xmlns:a16="http://schemas.microsoft.com/office/drawing/2014/main" id="{AE3E19B3-3FB9-0338-8CAE-E3F781CE95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968B1197-760F-64AD-1EE1-D7E0F4D50722}"/>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2DE6F25-766F-D688-3A0C-6D434C727344}"/>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EFF718-119A-EE1B-5F93-2F04E4AB7172}"/>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A89947C-C57A-647D-A317-B9706F95CF43}"/>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A4F69670-C6D2-6325-F272-EEDF520601FB}"/>
              </a:ext>
            </a:extLst>
          </p:cNvPr>
          <p:cNvGrpSpPr/>
          <p:nvPr/>
        </p:nvGrpSpPr>
        <p:grpSpPr>
          <a:xfrm>
            <a:off x="4641803" y="2601917"/>
            <a:ext cx="1617995" cy="1617996"/>
            <a:chOff x="7249093" y="1558573"/>
            <a:chExt cx="3926461" cy="3926461"/>
          </a:xfrm>
        </p:grpSpPr>
        <p:grpSp>
          <p:nvGrpSpPr>
            <p:cNvPr id="53" name="Group 52">
              <a:extLst>
                <a:ext uri="{FF2B5EF4-FFF2-40B4-BE49-F238E27FC236}">
                  <a16:creationId xmlns:a16="http://schemas.microsoft.com/office/drawing/2014/main" id="{E659BE60-CF06-D469-6B10-B2B80BBA33C0}"/>
                </a:ext>
              </a:extLst>
            </p:cNvPr>
            <p:cNvGrpSpPr/>
            <p:nvPr/>
          </p:nvGrpSpPr>
          <p:grpSpPr>
            <a:xfrm>
              <a:off x="7249093" y="1558573"/>
              <a:ext cx="3926461" cy="3926461"/>
              <a:chOff x="9792035" y="3821823"/>
              <a:chExt cx="962125" cy="962125"/>
            </a:xfrm>
          </p:grpSpPr>
          <p:sp>
            <p:nvSpPr>
              <p:cNvPr id="58" name="Rectangle 57">
                <a:extLst>
                  <a:ext uri="{FF2B5EF4-FFF2-40B4-BE49-F238E27FC236}">
                    <a16:creationId xmlns:a16="http://schemas.microsoft.com/office/drawing/2014/main" id="{E7189FFA-9CA8-9D49-BA76-5E0C80AE2E94}"/>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59" name="Group 58">
                <a:extLst>
                  <a:ext uri="{FF2B5EF4-FFF2-40B4-BE49-F238E27FC236}">
                    <a16:creationId xmlns:a16="http://schemas.microsoft.com/office/drawing/2014/main" id="{AC4390F3-91EC-3C59-FC37-CD85DDBDFC02}"/>
                  </a:ext>
                </a:extLst>
              </p:cNvPr>
              <p:cNvGrpSpPr/>
              <p:nvPr/>
            </p:nvGrpSpPr>
            <p:grpSpPr>
              <a:xfrm>
                <a:off x="9792033" y="3821823"/>
                <a:ext cx="962125" cy="962125"/>
                <a:chOff x="4300668" y="-1299739"/>
                <a:chExt cx="2827861" cy="2827862"/>
              </a:xfrm>
            </p:grpSpPr>
            <p:pic>
              <p:nvPicPr>
                <p:cNvPr id="60" name="Graphic 59" descr="Paper outline">
                  <a:extLst>
                    <a:ext uri="{FF2B5EF4-FFF2-40B4-BE49-F238E27FC236}">
                      <a16:creationId xmlns:a16="http://schemas.microsoft.com/office/drawing/2014/main" id="{4DEA53E9-2490-A667-9F8C-AF1A8D648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61" name="Picture 60" descr="Logo&#10;&#10;Description automatically generated">
                  <a:extLst>
                    <a:ext uri="{FF2B5EF4-FFF2-40B4-BE49-F238E27FC236}">
                      <a16:creationId xmlns:a16="http://schemas.microsoft.com/office/drawing/2014/main" id="{406195A0-A227-B459-1D2C-11CECCEDC3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54" name="Straight Connector 53">
              <a:extLst>
                <a:ext uri="{FF2B5EF4-FFF2-40B4-BE49-F238E27FC236}">
                  <a16:creationId xmlns:a16="http://schemas.microsoft.com/office/drawing/2014/main" id="{56DF7FCC-94E4-7A2A-9B71-48D2BB23A243}"/>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C7A8B6-A62A-D47D-EE6E-8A5B606BEE54}"/>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F36B1E-7C42-0455-FD1F-D0F202FF1ABB}"/>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F9E3D35-F780-6CA0-D28D-F82F5745E54F}"/>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C968CA27-83D1-CA2D-56FC-9669A56B9F9F}"/>
              </a:ext>
            </a:extLst>
          </p:cNvPr>
          <p:cNvGrpSpPr/>
          <p:nvPr/>
        </p:nvGrpSpPr>
        <p:grpSpPr>
          <a:xfrm>
            <a:off x="4822117" y="1014017"/>
            <a:ext cx="2547765" cy="4829965"/>
            <a:chOff x="2018371" y="2241396"/>
            <a:chExt cx="3423424" cy="6490009"/>
          </a:xfrm>
        </p:grpSpPr>
        <p:sp>
          <p:nvSpPr>
            <p:cNvPr id="63" name="Rectangle 62">
              <a:extLst>
                <a:ext uri="{FF2B5EF4-FFF2-40B4-BE49-F238E27FC236}">
                  <a16:creationId xmlns:a16="http://schemas.microsoft.com/office/drawing/2014/main" id="{0E385059-DDB5-D048-20A6-DC2173C4157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BD58671-CEAB-A0FF-64A9-B08F6BADDE9D}"/>
                </a:ext>
              </a:extLst>
            </p:cNvPr>
            <p:cNvGrpSpPr/>
            <p:nvPr/>
          </p:nvGrpSpPr>
          <p:grpSpPr>
            <a:xfrm>
              <a:off x="2336181" y="2771078"/>
              <a:ext cx="2787805" cy="485078"/>
              <a:chOff x="2414239" y="2771078"/>
              <a:chExt cx="2787805" cy="485078"/>
            </a:xfrm>
          </p:grpSpPr>
          <p:sp>
            <p:nvSpPr>
              <p:cNvPr id="86" name="Rectangle 85">
                <a:extLst>
                  <a:ext uri="{FF2B5EF4-FFF2-40B4-BE49-F238E27FC236}">
                    <a16:creationId xmlns:a16="http://schemas.microsoft.com/office/drawing/2014/main" id="{E0D0A742-687F-9F53-9A18-C301DAFCE83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16A764F-CA68-AEAA-D5B3-CA9FEAFC969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9A94E99-43DF-6384-44E5-82F66F2C3CC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65B9250-B722-A97C-EAED-5368ED4A3CA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0D3EA5BB-FEBD-0C27-CE3A-801FF2FF0A55}"/>
                </a:ext>
              </a:extLst>
            </p:cNvPr>
            <p:cNvGrpSpPr/>
            <p:nvPr/>
          </p:nvGrpSpPr>
          <p:grpSpPr>
            <a:xfrm>
              <a:off x="2336180" y="3429000"/>
              <a:ext cx="2787805" cy="485078"/>
              <a:chOff x="2414239" y="2771078"/>
              <a:chExt cx="2787805" cy="485078"/>
            </a:xfrm>
          </p:grpSpPr>
          <p:sp>
            <p:nvSpPr>
              <p:cNvPr id="82" name="Rectangle 81">
                <a:extLst>
                  <a:ext uri="{FF2B5EF4-FFF2-40B4-BE49-F238E27FC236}">
                    <a16:creationId xmlns:a16="http://schemas.microsoft.com/office/drawing/2014/main" id="{81660716-7F42-0338-E9D6-DAF70430E99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F4A8B85-FB7C-4525-C8C8-34296DA581E9}"/>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58F060D-1A65-02AC-A17F-3405C4615F1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DC300DB-FE85-A658-3FA7-E23702B04F8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67620CE7-8433-0CAB-2661-EC8C3C695D5B}"/>
                </a:ext>
              </a:extLst>
            </p:cNvPr>
            <p:cNvGrpSpPr/>
            <p:nvPr/>
          </p:nvGrpSpPr>
          <p:grpSpPr>
            <a:xfrm>
              <a:off x="2336180" y="4098073"/>
              <a:ext cx="2787805" cy="485078"/>
              <a:chOff x="2414239" y="2771078"/>
              <a:chExt cx="2787805" cy="485078"/>
            </a:xfrm>
          </p:grpSpPr>
          <p:sp>
            <p:nvSpPr>
              <p:cNvPr id="78" name="Rectangle 77">
                <a:extLst>
                  <a:ext uri="{FF2B5EF4-FFF2-40B4-BE49-F238E27FC236}">
                    <a16:creationId xmlns:a16="http://schemas.microsoft.com/office/drawing/2014/main" id="{7A3907FD-CD18-2429-7EF7-DC87504A406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5930467-63F0-43A6-324D-C745428645A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EC3A95D-FA31-BEB9-1885-E83106A2FD0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F12A2A5-F4D5-F623-E94B-7ADB33FFABED}"/>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E731B23-12EA-F806-23C3-2E8222AD9CF7}"/>
                </a:ext>
              </a:extLst>
            </p:cNvPr>
            <p:cNvGrpSpPr/>
            <p:nvPr/>
          </p:nvGrpSpPr>
          <p:grpSpPr>
            <a:xfrm>
              <a:off x="2336180" y="4755995"/>
              <a:ext cx="2787805" cy="485078"/>
              <a:chOff x="2414239" y="2771078"/>
              <a:chExt cx="2787805" cy="485078"/>
            </a:xfrm>
          </p:grpSpPr>
          <p:sp>
            <p:nvSpPr>
              <p:cNvPr id="74" name="Rectangle 73">
                <a:extLst>
                  <a:ext uri="{FF2B5EF4-FFF2-40B4-BE49-F238E27FC236}">
                    <a16:creationId xmlns:a16="http://schemas.microsoft.com/office/drawing/2014/main" id="{7873C41C-9120-685D-6358-48D225A1888C}"/>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D37042-6A3C-04AE-B35D-65C6BDE886AF}"/>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0C06BC8-4CB1-38E1-983C-8D9B4C127525}"/>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9124D8A-5250-1FDB-9418-7B31956F7D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413E735E-8E2D-D6D2-FCDC-EA5B303B9B52}"/>
                </a:ext>
              </a:extLst>
            </p:cNvPr>
            <p:cNvGrpSpPr/>
            <p:nvPr/>
          </p:nvGrpSpPr>
          <p:grpSpPr>
            <a:xfrm>
              <a:off x="2336180" y="5402765"/>
              <a:ext cx="2787805" cy="485078"/>
              <a:chOff x="2414239" y="2771078"/>
              <a:chExt cx="2787805" cy="485078"/>
            </a:xfrm>
          </p:grpSpPr>
          <p:sp>
            <p:nvSpPr>
              <p:cNvPr id="70" name="Rectangle 69">
                <a:extLst>
                  <a:ext uri="{FF2B5EF4-FFF2-40B4-BE49-F238E27FC236}">
                    <a16:creationId xmlns:a16="http://schemas.microsoft.com/office/drawing/2014/main" id="{EF9FBE72-DF5D-3079-E34E-3CD235B9EC66}"/>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E95734F-9D0D-E142-6B20-D11DC86633B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BCAAE9-7C7A-962E-8921-B3908774BEA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D131103-70FB-2DFD-2F3E-DDC73D0496D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3265900E-55BC-C90B-999E-66E820710B8B}"/>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9" name="Straight Connector 98">
            <a:extLst>
              <a:ext uri="{FF2B5EF4-FFF2-40B4-BE49-F238E27FC236}">
                <a16:creationId xmlns:a16="http://schemas.microsoft.com/office/drawing/2014/main" id="{875AC491-9346-2B31-589D-CD41151B47BC}"/>
              </a:ext>
            </a:extLst>
          </p:cNvPr>
          <p:cNvCxnSpPr>
            <a:cxnSpLocks/>
          </p:cNvCxnSpPr>
          <p:nvPr/>
        </p:nvCxnSpPr>
        <p:spPr>
          <a:xfrm>
            <a:off x="4116940" y="5045200"/>
            <a:ext cx="130582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CD6098-DF64-ACCF-8A4D-10D95B33C32C}"/>
              </a:ext>
            </a:extLst>
          </p:cNvPr>
          <p:cNvCxnSpPr>
            <a:cxnSpLocks/>
          </p:cNvCxnSpPr>
          <p:nvPr/>
        </p:nvCxnSpPr>
        <p:spPr>
          <a:xfrm>
            <a:off x="3316760" y="2325036"/>
            <a:ext cx="164541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7B11F8E-8C87-3F0D-FA7E-1342FCF2D723}"/>
              </a:ext>
            </a:extLst>
          </p:cNvPr>
          <p:cNvCxnSpPr>
            <a:cxnSpLocks/>
          </p:cNvCxnSpPr>
          <p:nvPr/>
        </p:nvCxnSpPr>
        <p:spPr>
          <a:xfrm>
            <a:off x="7177260" y="1205720"/>
            <a:ext cx="156738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7595BCB-5C5D-5FE7-CDEF-A74CCA28EA83}"/>
              </a:ext>
            </a:extLst>
          </p:cNvPr>
          <p:cNvCxnSpPr>
            <a:cxnSpLocks/>
          </p:cNvCxnSpPr>
          <p:nvPr/>
        </p:nvCxnSpPr>
        <p:spPr>
          <a:xfrm>
            <a:off x="7128400" y="4205484"/>
            <a:ext cx="98480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4CCA211-1F8F-4830-D052-1FD700943D86}"/>
              </a:ext>
            </a:extLst>
          </p:cNvPr>
          <p:cNvSpPr/>
          <p:nvPr/>
        </p:nvSpPr>
        <p:spPr>
          <a:xfrm>
            <a:off x="4056519" y="4995019"/>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888B6EF9-B1DA-240B-5499-894FED8E9163}"/>
              </a:ext>
            </a:extLst>
          </p:cNvPr>
          <p:cNvSpPr/>
          <p:nvPr/>
        </p:nvSpPr>
        <p:spPr>
          <a:xfrm>
            <a:off x="3278771" y="228390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6536CF2-8D21-0FF3-85BC-5292F6AB61E2}"/>
              </a:ext>
            </a:extLst>
          </p:cNvPr>
          <p:cNvSpPr/>
          <p:nvPr/>
        </p:nvSpPr>
        <p:spPr>
          <a:xfrm>
            <a:off x="8123283" y="4155303"/>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AB4F2C2-42AE-A9BF-3690-A9177CFF60CE}"/>
              </a:ext>
            </a:extLst>
          </p:cNvPr>
          <p:cNvSpPr/>
          <p:nvPr/>
        </p:nvSpPr>
        <p:spPr>
          <a:xfrm>
            <a:off x="8731623" y="1155511"/>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Graphic 120" descr="Elevator with solid fill">
            <a:extLst>
              <a:ext uri="{FF2B5EF4-FFF2-40B4-BE49-F238E27FC236}">
                <a16:creationId xmlns:a16="http://schemas.microsoft.com/office/drawing/2014/main" id="{179EB942-6592-6B09-16A7-7E9208853F3B}"/>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1728" y="3861395"/>
            <a:ext cx="688176" cy="688176"/>
          </a:xfrm>
          <a:prstGeom prst="rect">
            <a:avLst/>
          </a:prstGeom>
        </p:spPr>
      </p:pic>
      <p:pic>
        <p:nvPicPr>
          <p:cNvPr id="123" name="Graphic 122" descr="Siren with solid fill">
            <a:extLst>
              <a:ext uri="{FF2B5EF4-FFF2-40B4-BE49-F238E27FC236}">
                <a16:creationId xmlns:a16="http://schemas.microsoft.com/office/drawing/2014/main" id="{45803C94-9171-7EA7-05AF-09DAF0C827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16760" y="4697203"/>
            <a:ext cx="695992" cy="695992"/>
          </a:xfrm>
          <a:prstGeom prst="rect">
            <a:avLst/>
          </a:prstGeom>
        </p:spPr>
      </p:pic>
      <p:pic>
        <p:nvPicPr>
          <p:cNvPr id="127" name="Graphic 126" descr="Speedometer Low with solid fill">
            <a:extLst>
              <a:ext uri="{FF2B5EF4-FFF2-40B4-BE49-F238E27FC236}">
                <a16:creationId xmlns:a16="http://schemas.microsoft.com/office/drawing/2014/main" id="{9506E1DF-B1E6-4FBB-D345-8B2C2103877C}"/>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495602" y="2004375"/>
            <a:ext cx="705215" cy="705215"/>
          </a:xfrm>
          <a:prstGeom prst="rect">
            <a:avLst/>
          </a:prstGeom>
        </p:spPr>
      </p:pic>
      <p:grpSp>
        <p:nvGrpSpPr>
          <p:cNvPr id="1042" name="Group 1041">
            <a:extLst>
              <a:ext uri="{FF2B5EF4-FFF2-40B4-BE49-F238E27FC236}">
                <a16:creationId xmlns:a16="http://schemas.microsoft.com/office/drawing/2014/main" id="{17C1C277-E971-B857-9D35-38D04B8F6F30}"/>
              </a:ext>
            </a:extLst>
          </p:cNvPr>
          <p:cNvGrpSpPr/>
          <p:nvPr/>
        </p:nvGrpSpPr>
        <p:grpSpPr>
          <a:xfrm>
            <a:off x="8931764" y="1001128"/>
            <a:ext cx="440690" cy="431772"/>
            <a:chOff x="10145395" y="976443"/>
            <a:chExt cx="440690" cy="431772"/>
          </a:xfrm>
        </p:grpSpPr>
        <p:sp>
          <p:nvSpPr>
            <p:cNvPr id="1040" name="Rectangle 1039">
              <a:extLst>
                <a:ext uri="{FF2B5EF4-FFF2-40B4-BE49-F238E27FC236}">
                  <a16:creationId xmlns:a16="http://schemas.microsoft.com/office/drawing/2014/main" id="{19244CB9-FABD-70DC-5140-2C7E39FCFD12}"/>
                </a:ext>
              </a:extLst>
            </p:cNvPr>
            <p:cNvSpPr/>
            <p:nvPr/>
          </p:nvSpPr>
          <p:spPr>
            <a:xfrm>
              <a:off x="10145395" y="976443"/>
              <a:ext cx="440690" cy="4317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BF64C193-22B6-AB3D-48EC-9E68CE6B811E}"/>
                </a:ext>
              </a:extLst>
            </p:cNvPr>
            <p:cNvSpPr/>
            <p:nvPr/>
          </p:nvSpPr>
          <p:spPr>
            <a:xfrm>
              <a:off x="10198581" y="1026851"/>
              <a:ext cx="331956" cy="331956"/>
            </a:xfrm>
            <a:prstGeom prst="ellipse">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8" name="Group 1037">
              <a:extLst>
                <a:ext uri="{FF2B5EF4-FFF2-40B4-BE49-F238E27FC236}">
                  <a16:creationId xmlns:a16="http://schemas.microsoft.com/office/drawing/2014/main" id="{F2E51101-935D-04FF-2B4C-60E102935C1D}"/>
                </a:ext>
              </a:extLst>
            </p:cNvPr>
            <p:cNvGrpSpPr/>
            <p:nvPr/>
          </p:nvGrpSpPr>
          <p:grpSpPr>
            <a:xfrm>
              <a:off x="10223535" y="1049998"/>
              <a:ext cx="287205" cy="287470"/>
              <a:chOff x="3346323" y="1268658"/>
              <a:chExt cx="634848" cy="635434"/>
            </a:xfrm>
          </p:grpSpPr>
          <p:sp>
            <p:nvSpPr>
              <p:cNvPr id="1028" name="Freeform: Shape 1027">
                <a:extLst>
                  <a:ext uri="{FF2B5EF4-FFF2-40B4-BE49-F238E27FC236}">
                    <a16:creationId xmlns:a16="http://schemas.microsoft.com/office/drawing/2014/main" id="{614D7565-D954-8BC6-041E-7F461463C9ED}"/>
                  </a:ext>
                </a:extLst>
              </p:cNvPr>
              <p:cNvSpPr/>
              <p:nvPr/>
            </p:nvSpPr>
            <p:spPr>
              <a:xfrm>
                <a:off x="3573009" y="1268658"/>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Shape 1028">
                <a:extLst>
                  <a:ext uri="{FF2B5EF4-FFF2-40B4-BE49-F238E27FC236}">
                    <a16:creationId xmlns:a16="http://schemas.microsoft.com/office/drawing/2014/main" id="{1FEE4F03-88F1-B942-60BE-CA1EEC7180F1}"/>
                  </a:ext>
                </a:extLst>
              </p:cNvPr>
              <p:cNvSpPr/>
              <p:nvPr/>
            </p:nvSpPr>
            <p:spPr>
              <a:xfrm rot="5157224">
                <a:off x="3721734" y="148871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Freeform: Shape 1029">
                <a:extLst>
                  <a:ext uri="{FF2B5EF4-FFF2-40B4-BE49-F238E27FC236}">
                    <a16:creationId xmlns:a16="http://schemas.microsoft.com/office/drawing/2014/main" id="{D637C9AE-9CF8-D461-3FF3-A02C3A085B5D}"/>
                  </a:ext>
                </a:extLst>
              </p:cNvPr>
              <p:cNvSpPr/>
              <p:nvPr/>
            </p:nvSpPr>
            <p:spPr>
              <a:xfrm rot="11116761">
                <a:off x="3492182" y="163707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Freeform: Shape 1030">
                <a:extLst>
                  <a:ext uri="{FF2B5EF4-FFF2-40B4-BE49-F238E27FC236}">
                    <a16:creationId xmlns:a16="http://schemas.microsoft.com/office/drawing/2014/main" id="{B2892DFD-DBA6-53F1-08AC-E5594932A194}"/>
                  </a:ext>
                </a:extLst>
              </p:cNvPr>
              <p:cNvSpPr/>
              <p:nvPr/>
            </p:nvSpPr>
            <p:spPr>
              <a:xfrm rot="16200000">
                <a:off x="3353905" y="1419920"/>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1031">
                <a:extLst>
                  <a:ext uri="{FF2B5EF4-FFF2-40B4-BE49-F238E27FC236}">
                    <a16:creationId xmlns:a16="http://schemas.microsoft.com/office/drawing/2014/main" id="{B594EEC7-0705-934A-8E34-478586F05D09}"/>
                  </a:ext>
                </a:extLst>
              </p:cNvPr>
              <p:cNvSpPr/>
              <p:nvPr/>
            </p:nvSpPr>
            <p:spPr>
              <a:xfrm>
                <a:off x="3600690" y="1526152"/>
                <a:ext cx="124554" cy="124554"/>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91" name="Graphic 90" descr="Water with solid fill">
            <a:extLst>
              <a:ext uri="{FF2B5EF4-FFF2-40B4-BE49-F238E27FC236}">
                <a16:creationId xmlns:a16="http://schemas.microsoft.com/office/drawing/2014/main" id="{D9E73BD8-47D4-D1A5-B460-71026DD8BBA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93273" y="1947142"/>
            <a:ext cx="411413" cy="411413"/>
          </a:xfrm>
          <a:prstGeom prst="rect">
            <a:avLst/>
          </a:prstGeom>
        </p:spPr>
      </p:pic>
    </p:spTree>
    <p:custDataLst>
      <p:tags r:id="rId1"/>
    </p:custDataLst>
    <p:extLst>
      <p:ext uri="{BB962C8B-B14F-4D97-AF65-F5344CB8AC3E}">
        <p14:creationId xmlns:p14="http://schemas.microsoft.com/office/powerpoint/2010/main" val="4128103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22" presetClass="entr" presetSubtype="8" fill="hold" nodeType="afterEffect">
                                  <p:stCondLst>
                                    <p:cond delay="4000"/>
                                  </p:stCondLst>
                                  <p:childTnLst>
                                    <p:set>
                                      <p:cBhvr>
                                        <p:cTn id="12" dur="1" fill="hold">
                                          <p:stCondLst>
                                            <p:cond delay="0"/>
                                          </p:stCondLst>
                                        </p:cTn>
                                        <p:tgtEl>
                                          <p:spTgt spid="101"/>
                                        </p:tgtEl>
                                        <p:attrNameLst>
                                          <p:attrName>style.visibility</p:attrName>
                                        </p:attrNameLst>
                                      </p:cBhvr>
                                      <p:to>
                                        <p:strVal val="visible"/>
                                      </p:to>
                                    </p:set>
                                    <p:animEffect transition="in" filter="wipe(left)">
                                      <p:cBhvr>
                                        <p:cTn id="13" dur="500"/>
                                        <p:tgtEl>
                                          <p:spTgt spid="101"/>
                                        </p:tgtEl>
                                      </p:cBhvr>
                                    </p:animEffect>
                                  </p:childTnLst>
                                </p:cTn>
                              </p:par>
                            </p:childTnLst>
                          </p:cTn>
                        </p:par>
                        <p:par>
                          <p:cTn id="14" fill="hold">
                            <p:stCondLst>
                              <p:cond delay="7500"/>
                            </p:stCondLst>
                            <p:childTnLst>
                              <p:par>
                                <p:cTn id="15" presetID="1" presetClass="entr" presetSubtype="0" fill="hold" grpId="0" nodeType="after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childTnLst>
                          </p:cTn>
                        </p:par>
                        <p:par>
                          <p:cTn id="17" fill="hold">
                            <p:stCondLst>
                              <p:cond delay="7500"/>
                            </p:stCondLst>
                            <p:childTnLst>
                              <p:par>
                                <p:cTn id="18" presetID="10" presetClass="entr" presetSubtype="0" fill="hold" nodeType="afterEffect">
                                  <p:stCondLst>
                                    <p:cond delay="0"/>
                                  </p:stCondLst>
                                  <p:childTnLst>
                                    <p:set>
                                      <p:cBhvr>
                                        <p:cTn id="19" dur="1" fill="hold">
                                          <p:stCondLst>
                                            <p:cond delay="0"/>
                                          </p:stCondLst>
                                        </p:cTn>
                                        <p:tgtEl>
                                          <p:spTgt spid="1042"/>
                                        </p:tgtEl>
                                        <p:attrNameLst>
                                          <p:attrName>style.visibility</p:attrName>
                                        </p:attrNameLst>
                                      </p:cBhvr>
                                      <p:to>
                                        <p:strVal val="visible"/>
                                      </p:to>
                                    </p:set>
                                    <p:animEffect transition="in" filter="fade">
                                      <p:cBhvr>
                                        <p:cTn id="20" dur="500"/>
                                        <p:tgtEl>
                                          <p:spTgt spid="1042"/>
                                        </p:tgtEl>
                                      </p:cBhvr>
                                    </p:animEffect>
                                  </p:childTnLst>
                                </p:cTn>
                              </p:par>
                              <p:par>
                                <p:cTn id="21" presetID="22" presetClass="entr" presetSubtype="2"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wipe(right)">
                                      <p:cBhvr>
                                        <p:cTn id="23" dur="500"/>
                                        <p:tgtEl>
                                          <p:spTgt spid="100"/>
                                        </p:tgtEl>
                                      </p:cBhvr>
                                    </p:animEffect>
                                  </p:childTnLst>
                                </p:cTn>
                              </p:par>
                            </p:childTnLst>
                          </p:cTn>
                        </p:par>
                        <p:par>
                          <p:cTn id="24" fill="hold">
                            <p:stCondLst>
                              <p:cond delay="8000"/>
                            </p:stCondLst>
                            <p:childTnLst>
                              <p:par>
                                <p:cTn id="25" presetID="1" presetClass="entr" presetSubtype="0" fill="hold" grpId="0" nodeType="after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par>
                          <p:cTn id="27" fill="hold">
                            <p:stCondLst>
                              <p:cond delay="8000"/>
                            </p:stCondLst>
                            <p:childTnLst>
                              <p:par>
                                <p:cTn id="28" presetID="10" presetClass="entr" presetSubtype="0" fill="hold" nodeType="after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fade">
                                      <p:cBhvr>
                                        <p:cTn id="30" dur="500"/>
                                        <p:tgtEl>
                                          <p:spTgt spid="127"/>
                                        </p:tgtEl>
                                      </p:cBhvr>
                                    </p:animEffect>
                                  </p:childTnLst>
                                </p:cTn>
                              </p:par>
                              <p:par>
                                <p:cTn id="31" presetID="10" presetClass="entr" presetSubtype="0" fill="hold" nodeType="with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childTnLst>
                          </p:cTn>
                        </p:par>
                        <p:par>
                          <p:cTn id="34" fill="hold">
                            <p:stCondLst>
                              <p:cond delay="8500"/>
                            </p:stCondLst>
                            <p:childTnLst>
                              <p:par>
                                <p:cTn id="35" presetID="22" presetClass="entr" presetSubtype="8" fill="hold" nodeType="afterEffect">
                                  <p:stCondLst>
                                    <p:cond delay="25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9250"/>
                            </p:stCondLst>
                            <p:childTnLst>
                              <p:par>
                                <p:cTn id="39" presetID="1" presetClass="entr" presetSubtype="0" fill="hold" grpId="0" nodeType="after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childTnLst>
                          </p:cTn>
                        </p:par>
                        <p:par>
                          <p:cTn id="41" fill="hold">
                            <p:stCondLst>
                              <p:cond delay="9250"/>
                            </p:stCondLst>
                            <p:childTnLst>
                              <p:par>
                                <p:cTn id="42" presetID="10" presetClass="entr" presetSubtype="0" fill="hold" nodeType="after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500"/>
                                        <p:tgtEl>
                                          <p:spTgt spid="121"/>
                                        </p:tgtEl>
                                      </p:cBhvr>
                                    </p:animEffect>
                                  </p:childTnLst>
                                </p:cTn>
                              </p:par>
                            </p:childTnLst>
                          </p:cTn>
                        </p:par>
                        <p:par>
                          <p:cTn id="45" fill="hold">
                            <p:stCondLst>
                              <p:cond delay="9750"/>
                            </p:stCondLst>
                            <p:childTnLst>
                              <p:par>
                                <p:cTn id="46" presetID="22" presetClass="entr" presetSubtype="2" fill="hold" nodeType="after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wipe(right)">
                                      <p:cBhvr>
                                        <p:cTn id="48" dur="500"/>
                                        <p:tgtEl>
                                          <p:spTgt spid="99"/>
                                        </p:tgtEl>
                                      </p:cBhvr>
                                    </p:animEffect>
                                  </p:childTnLst>
                                </p:cTn>
                              </p:par>
                            </p:childTnLst>
                          </p:cTn>
                        </p:par>
                        <p:par>
                          <p:cTn id="49" fill="hold">
                            <p:stCondLst>
                              <p:cond delay="10250"/>
                            </p:stCondLst>
                            <p:childTnLst>
                              <p:par>
                                <p:cTn id="50" presetID="1" presetClass="entr" presetSubtype="0" fill="hold" grpId="0" nodeType="afterEffect">
                                  <p:stCondLst>
                                    <p:cond delay="0"/>
                                  </p:stCondLst>
                                  <p:childTnLst>
                                    <p:set>
                                      <p:cBhvr>
                                        <p:cTn id="51" dur="1" fill="hold">
                                          <p:stCondLst>
                                            <p:cond delay="0"/>
                                          </p:stCondLst>
                                        </p:cTn>
                                        <p:tgtEl>
                                          <p:spTgt spid="107"/>
                                        </p:tgtEl>
                                        <p:attrNameLst>
                                          <p:attrName>style.visibility</p:attrName>
                                        </p:attrNameLst>
                                      </p:cBhvr>
                                      <p:to>
                                        <p:strVal val="visible"/>
                                      </p:to>
                                    </p:set>
                                  </p:childTnLst>
                                </p:cTn>
                              </p:par>
                            </p:childTnLst>
                          </p:cTn>
                        </p:par>
                        <p:par>
                          <p:cTn id="52" fill="hold">
                            <p:stCondLst>
                              <p:cond delay="10250"/>
                            </p:stCondLst>
                            <p:childTnLst>
                              <p:par>
                                <p:cTn id="53" presetID="10" presetClass="entr" presetSubtype="0" fill="hold" nodeType="after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fade">
                                      <p:cBhvr>
                                        <p:cTn id="5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9" grpId="0" animBg="1"/>
      <p:bldP spid="1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093F1-454D-1502-68B2-A53494AC62E0}"/>
            </a:ext>
          </a:extLst>
        </p:cNvPr>
        <p:cNvGrpSpPr/>
        <p:nvPr/>
      </p:nvGrpSpPr>
      <p:grpSpPr>
        <a:xfrm>
          <a:off x="0" y="0"/>
          <a:ext cx="0" cy="0"/>
          <a:chOff x="0" y="0"/>
          <a:chExt cx="0" cy="0"/>
        </a:xfrm>
      </p:grpSpPr>
      <p:grpSp>
        <p:nvGrpSpPr>
          <p:cNvPr id="1044" name="Group 1043">
            <a:extLst>
              <a:ext uri="{FF2B5EF4-FFF2-40B4-BE49-F238E27FC236}">
                <a16:creationId xmlns:a16="http://schemas.microsoft.com/office/drawing/2014/main" id="{EE7D6C12-E74E-B108-3AEB-7C8EE4DB2E41}"/>
              </a:ext>
            </a:extLst>
          </p:cNvPr>
          <p:cNvGrpSpPr/>
          <p:nvPr/>
        </p:nvGrpSpPr>
        <p:grpSpPr>
          <a:xfrm>
            <a:off x="4175668" y="2644533"/>
            <a:ext cx="1617995" cy="1617996"/>
            <a:chOff x="7249093" y="1558573"/>
            <a:chExt cx="3926461" cy="3926461"/>
          </a:xfrm>
        </p:grpSpPr>
        <p:grpSp>
          <p:nvGrpSpPr>
            <p:cNvPr id="1045" name="Group 1044">
              <a:extLst>
                <a:ext uri="{FF2B5EF4-FFF2-40B4-BE49-F238E27FC236}">
                  <a16:creationId xmlns:a16="http://schemas.microsoft.com/office/drawing/2014/main" id="{CACD1D33-B56D-AB91-0423-26FF24C50473}"/>
                </a:ext>
              </a:extLst>
            </p:cNvPr>
            <p:cNvGrpSpPr/>
            <p:nvPr/>
          </p:nvGrpSpPr>
          <p:grpSpPr>
            <a:xfrm>
              <a:off x="7249093" y="1558573"/>
              <a:ext cx="3926461" cy="3926461"/>
              <a:chOff x="9792035" y="3821823"/>
              <a:chExt cx="962125" cy="962125"/>
            </a:xfrm>
          </p:grpSpPr>
          <p:sp>
            <p:nvSpPr>
              <p:cNvPr id="1050" name="Rectangle 1049">
                <a:extLst>
                  <a:ext uri="{FF2B5EF4-FFF2-40B4-BE49-F238E27FC236}">
                    <a16:creationId xmlns:a16="http://schemas.microsoft.com/office/drawing/2014/main" id="{4C1B4653-7E67-5F6A-4AF4-2ED33C4D0EC1}"/>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51" name="Group 1050">
                <a:extLst>
                  <a:ext uri="{FF2B5EF4-FFF2-40B4-BE49-F238E27FC236}">
                    <a16:creationId xmlns:a16="http://schemas.microsoft.com/office/drawing/2014/main" id="{04645015-3D37-44AC-DED8-B0AD79BC6DCF}"/>
                  </a:ext>
                </a:extLst>
              </p:cNvPr>
              <p:cNvGrpSpPr/>
              <p:nvPr/>
            </p:nvGrpSpPr>
            <p:grpSpPr>
              <a:xfrm>
                <a:off x="9792033" y="3821823"/>
                <a:ext cx="962125" cy="962125"/>
                <a:chOff x="4300668" y="-1299739"/>
                <a:chExt cx="2827861" cy="2827862"/>
              </a:xfrm>
            </p:grpSpPr>
            <p:pic>
              <p:nvPicPr>
                <p:cNvPr id="1052" name="Graphic 1051" descr="Paper outline">
                  <a:extLst>
                    <a:ext uri="{FF2B5EF4-FFF2-40B4-BE49-F238E27FC236}">
                      <a16:creationId xmlns:a16="http://schemas.microsoft.com/office/drawing/2014/main" id="{0DDDCD5C-5356-41A1-06B5-DBA3EFCD07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53" name="Picture 1052" descr="Logo&#10;&#10;Description automatically generated">
                  <a:extLst>
                    <a:ext uri="{FF2B5EF4-FFF2-40B4-BE49-F238E27FC236}">
                      <a16:creationId xmlns:a16="http://schemas.microsoft.com/office/drawing/2014/main" id="{32137F31-7726-609B-F28F-69719B11F6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46" name="Straight Connector 1045">
              <a:extLst>
                <a:ext uri="{FF2B5EF4-FFF2-40B4-BE49-F238E27FC236}">
                  <a16:creationId xmlns:a16="http://schemas.microsoft.com/office/drawing/2014/main" id="{3AC7618B-3FCB-4049-E65C-D1919345F651}"/>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ECC56464-9F74-CE97-CD47-4AE1C0A04AEB}"/>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B1CA223C-E456-F901-26D5-299A91324939}"/>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325A8446-9FDD-CF17-0F9C-A4C0E363BC8E}"/>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54" name="Group 1053">
            <a:extLst>
              <a:ext uri="{FF2B5EF4-FFF2-40B4-BE49-F238E27FC236}">
                <a16:creationId xmlns:a16="http://schemas.microsoft.com/office/drawing/2014/main" id="{D79C84EB-C2CA-CF6C-CA1A-4042EECA4912}"/>
              </a:ext>
            </a:extLst>
          </p:cNvPr>
          <p:cNvGrpSpPr/>
          <p:nvPr/>
        </p:nvGrpSpPr>
        <p:grpSpPr>
          <a:xfrm>
            <a:off x="2891344" y="1040966"/>
            <a:ext cx="1617995" cy="1617996"/>
            <a:chOff x="7249093" y="1558573"/>
            <a:chExt cx="3926461" cy="3926461"/>
          </a:xfrm>
        </p:grpSpPr>
        <p:grpSp>
          <p:nvGrpSpPr>
            <p:cNvPr id="1055" name="Group 1054">
              <a:extLst>
                <a:ext uri="{FF2B5EF4-FFF2-40B4-BE49-F238E27FC236}">
                  <a16:creationId xmlns:a16="http://schemas.microsoft.com/office/drawing/2014/main" id="{9748105B-E0EF-2FC9-DEB6-00AD14C9F238}"/>
                </a:ext>
              </a:extLst>
            </p:cNvPr>
            <p:cNvGrpSpPr/>
            <p:nvPr/>
          </p:nvGrpSpPr>
          <p:grpSpPr>
            <a:xfrm>
              <a:off x="7249093" y="1558573"/>
              <a:ext cx="3926461" cy="3926461"/>
              <a:chOff x="9792035" y="3821823"/>
              <a:chExt cx="962125" cy="962125"/>
            </a:xfrm>
          </p:grpSpPr>
          <p:sp>
            <p:nvSpPr>
              <p:cNvPr id="1060" name="Rectangle 1059">
                <a:extLst>
                  <a:ext uri="{FF2B5EF4-FFF2-40B4-BE49-F238E27FC236}">
                    <a16:creationId xmlns:a16="http://schemas.microsoft.com/office/drawing/2014/main" id="{8E7611D2-F104-0EFC-7710-E4AEED0D1BEA}"/>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61" name="Group 1060">
                <a:extLst>
                  <a:ext uri="{FF2B5EF4-FFF2-40B4-BE49-F238E27FC236}">
                    <a16:creationId xmlns:a16="http://schemas.microsoft.com/office/drawing/2014/main" id="{254E1BF7-ECCB-0D95-32B4-39DEA7F040A7}"/>
                  </a:ext>
                </a:extLst>
              </p:cNvPr>
              <p:cNvGrpSpPr/>
              <p:nvPr/>
            </p:nvGrpSpPr>
            <p:grpSpPr>
              <a:xfrm>
                <a:off x="9792033" y="3821823"/>
                <a:ext cx="962125" cy="962125"/>
                <a:chOff x="4300668" y="-1299739"/>
                <a:chExt cx="2827861" cy="2827862"/>
              </a:xfrm>
            </p:grpSpPr>
            <p:pic>
              <p:nvPicPr>
                <p:cNvPr id="1062" name="Graphic 1061" descr="Paper outline">
                  <a:extLst>
                    <a:ext uri="{FF2B5EF4-FFF2-40B4-BE49-F238E27FC236}">
                      <a16:creationId xmlns:a16="http://schemas.microsoft.com/office/drawing/2014/main" id="{FF29CF9C-9E54-220D-E9B7-9D23E89F22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63" name="Picture 1062" descr="Logo&#10;&#10;Description automatically generated">
                  <a:extLst>
                    <a:ext uri="{FF2B5EF4-FFF2-40B4-BE49-F238E27FC236}">
                      <a16:creationId xmlns:a16="http://schemas.microsoft.com/office/drawing/2014/main" id="{90FEED54-E68C-1BD7-E68B-3E70DC4BB3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56" name="Straight Connector 1055">
              <a:extLst>
                <a:ext uri="{FF2B5EF4-FFF2-40B4-BE49-F238E27FC236}">
                  <a16:creationId xmlns:a16="http://schemas.microsoft.com/office/drawing/2014/main" id="{E6DB3A64-F5FD-1682-D0A4-DEB139CCE223}"/>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248EE36D-A56B-8ACB-197E-7E07DD59DAB5}"/>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C723A560-A889-8C6E-15A3-4D29C2A155EA}"/>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4E13290F-F4CF-DA58-F6C5-0BD4E3B85B54}"/>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64" name="Group 1063">
            <a:extLst>
              <a:ext uri="{FF2B5EF4-FFF2-40B4-BE49-F238E27FC236}">
                <a16:creationId xmlns:a16="http://schemas.microsoft.com/office/drawing/2014/main" id="{A59294D3-5CFC-4436-1196-633F7350E61E}"/>
              </a:ext>
            </a:extLst>
          </p:cNvPr>
          <p:cNvGrpSpPr/>
          <p:nvPr/>
        </p:nvGrpSpPr>
        <p:grpSpPr>
          <a:xfrm>
            <a:off x="4183823" y="1072913"/>
            <a:ext cx="1617995" cy="1617996"/>
            <a:chOff x="7249093" y="1558573"/>
            <a:chExt cx="3926461" cy="3926461"/>
          </a:xfrm>
        </p:grpSpPr>
        <p:grpSp>
          <p:nvGrpSpPr>
            <p:cNvPr id="1065" name="Group 1064">
              <a:extLst>
                <a:ext uri="{FF2B5EF4-FFF2-40B4-BE49-F238E27FC236}">
                  <a16:creationId xmlns:a16="http://schemas.microsoft.com/office/drawing/2014/main" id="{AB9786E9-B3D6-D530-7A65-337D9AE370D8}"/>
                </a:ext>
              </a:extLst>
            </p:cNvPr>
            <p:cNvGrpSpPr/>
            <p:nvPr/>
          </p:nvGrpSpPr>
          <p:grpSpPr>
            <a:xfrm>
              <a:off x="7249093" y="1558573"/>
              <a:ext cx="3926461" cy="3926461"/>
              <a:chOff x="9792035" y="3821823"/>
              <a:chExt cx="962125" cy="962125"/>
            </a:xfrm>
          </p:grpSpPr>
          <p:sp>
            <p:nvSpPr>
              <p:cNvPr id="1070" name="Rectangle 1069">
                <a:extLst>
                  <a:ext uri="{FF2B5EF4-FFF2-40B4-BE49-F238E27FC236}">
                    <a16:creationId xmlns:a16="http://schemas.microsoft.com/office/drawing/2014/main" id="{B61366E7-B011-7A74-2D25-E5122D9C5080}"/>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71" name="Group 1070">
                <a:extLst>
                  <a:ext uri="{FF2B5EF4-FFF2-40B4-BE49-F238E27FC236}">
                    <a16:creationId xmlns:a16="http://schemas.microsoft.com/office/drawing/2014/main" id="{C986ED5E-9AFE-C543-A0BE-4DF1A5E80CB1}"/>
                  </a:ext>
                </a:extLst>
              </p:cNvPr>
              <p:cNvGrpSpPr/>
              <p:nvPr/>
            </p:nvGrpSpPr>
            <p:grpSpPr>
              <a:xfrm>
                <a:off x="9792033" y="3821823"/>
                <a:ext cx="962125" cy="962125"/>
                <a:chOff x="4300668" y="-1299739"/>
                <a:chExt cx="2827861" cy="2827862"/>
              </a:xfrm>
            </p:grpSpPr>
            <p:pic>
              <p:nvPicPr>
                <p:cNvPr id="1072" name="Graphic 1071" descr="Paper outline">
                  <a:extLst>
                    <a:ext uri="{FF2B5EF4-FFF2-40B4-BE49-F238E27FC236}">
                      <a16:creationId xmlns:a16="http://schemas.microsoft.com/office/drawing/2014/main" id="{E49AF1B0-5FF6-9CD2-12AD-5C6719739D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73" name="Picture 1072" descr="Logo&#10;&#10;Description automatically generated">
                  <a:extLst>
                    <a:ext uri="{FF2B5EF4-FFF2-40B4-BE49-F238E27FC236}">
                      <a16:creationId xmlns:a16="http://schemas.microsoft.com/office/drawing/2014/main" id="{31CA29DB-E9B2-D5A7-ACA8-B26CD3029A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66" name="Straight Connector 1065">
              <a:extLst>
                <a:ext uri="{FF2B5EF4-FFF2-40B4-BE49-F238E27FC236}">
                  <a16:creationId xmlns:a16="http://schemas.microsoft.com/office/drawing/2014/main" id="{6D2AE8DB-F0D0-1978-A2C5-432522BF2B57}"/>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57D08360-2407-5F96-CBCF-FAE1BF56EC23}"/>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103903B4-A756-1D32-F40A-2A0FE2951D22}"/>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6F3F7AAE-0A45-FEB5-7237-C6056E1C5013}"/>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74" name="Group 1073">
            <a:extLst>
              <a:ext uri="{FF2B5EF4-FFF2-40B4-BE49-F238E27FC236}">
                <a16:creationId xmlns:a16="http://schemas.microsoft.com/office/drawing/2014/main" id="{2CD17D22-329B-2333-B712-32D9D244AD47}"/>
              </a:ext>
            </a:extLst>
          </p:cNvPr>
          <p:cNvGrpSpPr/>
          <p:nvPr/>
        </p:nvGrpSpPr>
        <p:grpSpPr>
          <a:xfrm>
            <a:off x="4165428" y="4211929"/>
            <a:ext cx="1617995" cy="1617996"/>
            <a:chOff x="7249093" y="1558573"/>
            <a:chExt cx="3926461" cy="3926461"/>
          </a:xfrm>
        </p:grpSpPr>
        <p:grpSp>
          <p:nvGrpSpPr>
            <p:cNvPr id="1075" name="Group 1074">
              <a:extLst>
                <a:ext uri="{FF2B5EF4-FFF2-40B4-BE49-F238E27FC236}">
                  <a16:creationId xmlns:a16="http://schemas.microsoft.com/office/drawing/2014/main" id="{8A0901D7-675C-57B8-C658-7FD107B1B477}"/>
                </a:ext>
              </a:extLst>
            </p:cNvPr>
            <p:cNvGrpSpPr/>
            <p:nvPr/>
          </p:nvGrpSpPr>
          <p:grpSpPr>
            <a:xfrm>
              <a:off x="7249093" y="1558573"/>
              <a:ext cx="3926461" cy="3926461"/>
              <a:chOff x="9792035" y="3821823"/>
              <a:chExt cx="962125" cy="962125"/>
            </a:xfrm>
          </p:grpSpPr>
          <p:sp>
            <p:nvSpPr>
              <p:cNvPr id="1080" name="Rectangle 1079">
                <a:extLst>
                  <a:ext uri="{FF2B5EF4-FFF2-40B4-BE49-F238E27FC236}">
                    <a16:creationId xmlns:a16="http://schemas.microsoft.com/office/drawing/2014/main" id="{BC3F2A75-05C4-53A3-F885-96F9912D05A7}"/>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81" name="Group 1080">
                <a:extLst>
                  <a:ext uri="{FF2B5EF4-FFF2-40B4-BE49-F238E27FC236}">
                    <a16:creationId xmlns:a16="http://schemas.microsoft.com/office/drawing/2014/main" id="{EA14639F-784D-7D0F-EBA7-E8A99F261CA6}"/>
                  </a:ext>
                </a:extLst>
              </p:cNvPr>
              <p:cNvGrpSpPr/>
              <p:nvPr/>
            </p:nvGrpSpPr>
            <p:grpSpPr>
              <a:xfrm>
                <a:off x="9792033" y="3821823"/>
                <a:ext cx="962125" cy="962125"/>
                <a:chOff x="4300668" y="-1299739"/>
                <a:chExt cx="2827861" cy="2827862"/>
              </a:xfrm>
            </p:grpSpPr>
            <p:pic>
              <p:nvPicPr>
                <p:cNvPr id="1082" name="Graphic 1081" descr="Paper outline">
                  <a:extLst>
                    <a:ext uri="{FF2B5EF4-FFF2-40B4-BE49-F238E27FC236}">
                      <a16:creationId xmlns:a16="http://schemas.microsoft.com/office/drawing/2014/main" id="{ADF45E11-D70D-210A-C66C-8764F2F7BD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83" name="Picture 1082" descr="Logo&#10;&#10;Description automatically generated">
                  <a:extLst>
                    <a:ext uri="{FF2B5EF4-FFF2-40B4-BE49-F238E27FC236}">
                      <a16:creationId xmlns:a16="http://schemas.microsoft.com/office/drawing/2014/main" id="{C6ABE58E-97F9-2BCB-03F7-1CC663350C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76" name="Straight Connector 1075">
              <a:extLst>
                <a:ext uri="{FF2B5EF4-FFF2-40B4-BE49-F238E27FC236}">
                  <a16:creationId xmlns:a16="http://schemas.microsoft.com/office/drawing/2014/main" id="{343266DD-3629-D88A-56E0-5C76F78919E4}"/>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9AD2BA6D-736E-3F3A-B90E-CF57ACE038F7}"/>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4C322F43-1E8E-5818-CF36-A94B1EA6C8DE}"/>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BF3E2D39-00E8-E7A4-A460-477A21230DCA}"/>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A6958AC8-6412-D61A-D333-90DC2501C2F7}"/>
              </a:ext>
            </a:extLst>
          </p:cNvPr>
          <p:cNvGrpSpPr/>
          <p:nvPr/>
        </p:nvGrpSpPr>
        <p:grpSpPr>
          <a:xfrm>
            <a:off x="2879028" y="4211929"/>
            <a:ext cx="1617995" cy="1617996"/>
            <a:chOff x="7249093" y="1558573"/>
            <a:chExt cx="3926461" cy="3926461"/>
          </a:xfrm>
        </p:grpSpPr>
        <p:grpSp>
          <p:nvGrpSpPr>
            <p:cNvPr id="1085" name="Group 1084">
              <a:extLst>
                <a:ext uri="{FF2B5EF4-FFF2-40B4-BE49-F238E27FC236}">
                  <a16:creationId xmlns:a16="http://schemas.microsoft.com/office/drawing/2014/main" id="{337473B9-3A8F-6050-8990-1B3C32CC9C6C}"/>
                </a:ext>
              </a:extLst>
            </p:cNvPr>
            <p:cNvGrpSpPr/>
            <p:nvPr/>
          </p:nvGrpSpPr>
          <p:grpSpPr>
            <a:xfrm>
              <a:off x="7249093" y="1558573"/>
              <a:ext cx="3926461" cy="3926461"/>
              <a:chOff x="9792035" y="3821823"/>
              <a:chExt cx="962125" cy="962125"/>
            </a:xfrm>
          </p:grpSpPr>
          <p:sp>
            <p:nvSpPr>
              <p:cNvPr id="1090" name="Rectangle 1089">
                <a:extLst>
                  <a:ext uri="{FF2B5EF4-FFF2-40B4-BE49-F238E27FC236}">
                    <a16:creationId xmlns:a16="http://schemas.microsoft.com/office/drawing/2014/main" id="{13086FE4-3C4A-B580-987D-47C0573EEBD3}"/>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91" name="Group 1090">
                <a:extLst>
                  <a:ext uri="{FF2B5EF4-FFF2-40B4-BE49-F238E27FC236}">
                    <a16:creationId xmlns:a16="http://schemas.microsoft.com/office/drawing/2014/main" id="{2E47C829-346B-9F5B-7510-772E8775093A}"/>
                  </a:ext>
                </a:extLst>
              </p:cNvPr>
              <p:cNvGrpSpPr/>
              <p:nvPr/>
            </p:nvGrpSpPr>
            <p:grpSpPr>
              <a:xfrm>
                <a:off x="9792033" y="3821823"/>
                <a:ext cx="962125" cy="962125"/>
                <a:chOff x="4300668" y="-1299739"/>
                <a:chExt cx="2827861" cy="2827862"/>
              </a:xfrm>
            </p:grpSpPr>
            <p:pic>
              <p:nvPicPr>
                <p:cNvPr id="1092" name="Graphic 1091" descr="Paper outline">
                  <a:extLst>
                    <a:ext uri="{FF2B5EF4-FFF2-40B4-BE49-F238E27FC236}">
                      <a16:creationId xmlns:a16="http://schemas.microsoft.com/office/drawing/2014/main" id="{8A435459-8F11-C29B-E385-86D73EC00C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93" name="Picture 1092" descr="Logo&#10;&#10;Description automatically generated">
                  <a:extLst>
                    <a:ext uri="{FF2B5EF4-FFF2-40B4-BE49-F238E27FC236}">
                      <a16:creationId xmlns:a16="http://schemas.microsoft.com/office/drawing/2014/main" id="{B6D3BA52-2AFB-CD05-8A5D-EF6F6128EF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86" name="Straight Connector 1085">
              <a:extLst>
                <a:ext uri="{FF2B5EF4-FFF2-40B4-BE49-F238E27FC236}">
                  <a16:creationId xmlns:a16="http://schemas.microsoft.com/office/drawing/2014/main" id="{209D2530-0C61-FFD8-2238-4164AF814B0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AC0DDA19-067F-E3CA-489E-D501938175E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0E221876-5AF4-801F-E8F8-BBAE29890866}"/>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02E532F3-9917-FB58-AA63-74BE615BBF9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94" name="Group 1093">
            <a:extLst>
              <a:ext uri="{FF2B5EF4-FFF2-40B4-BE49-F238E27FC236}">
                <a16:creationId xmlns:a16="http://schemas.microsoft.com/office/drawing/2014/main" id="{DDE13395-B9FB-0C1A-B1BE-11FE61BD9496}"/>
              </a:ext>
            </a:extLst>
          </p:cNvPr>
          <p:cNvGrpSpPr/>
          <p:nvPr/>
        </p:nvGrpSpPr>
        <p:grpSpPr>
          <a:xfrm>
            <a:off x="2886226" y="2608362"/>
            <a:ext cx="1617995" cy="1617996"/>
            <a:chOff x="7249093" y="1558573"/>
            <a:chExt cx="3926461" cy="3926461"/>
          </a:xfrm>
        </p:grpSpPr>
        <p:grpSp>
          <p:nvGrpSpPr>
            <p:cNvPr id="1095" name="Group 1094">
              <a:extLst>
                <a:ext uri="{FF2B5EF4-FFF2-40B4-BE49-F238E27FC236}">
                  <a16:creationId xmlns:a16="http://schemas.microsoft.com/office/drawing/2014/main" id="{75078009-0831-46E3-A7A8-5B80AA356C52}"/>
                </a:ext>
              </a:extLst>
            </p:cNvPr>
            <p:cNvGrpSpPr/>
            <p:nvPr/>
          </p:nvGrpSpPr>
          <p:grpSpPr>
            <a:xfrm>
              <a:off x="7249093" y="1558573"/>
              <a:ext cx="3926461" cy="3926461"/>
              <a:chOff x="9792035" y="3821823"/>
              <a:chExt cx="962125" cy="962125"/>
            </a:xfrm>
          </p:grpSpPr>
          <p:sp>
            <p:nvSpPr>
              <p:cNvPr id="1100" name="Rectangle 1099">
                <a:extLst>
                  <a:ext uri="{FF2B5EF4-FFF2-40B4-BE49-F238E27FC236}">
                    <a16:creationId xmlns:a16="http://schemas.microsoft.com/office/drawing/2014/main" id="{A20E6D14-7208-8ED7-3636-E81DE7D85779}"/>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01" name="Group 1100">
                <a:extLst>
                  <a:ext uri="{FF2B5EF4-FFF2-40B4-BE49-F238E27FC236}">
                    <a16:creationId xmlns:a16="http://schemas.microsoft.com/office/drawing/2014/main" id="{54BC13EE-5E69-DE82-79E1-7F507709244C}"/>
                  </a:ext>
                </a:extLst>
              </p:cNvPr>
              <p:cNvGrpSpPr/>
              <p:nvPr/>
            </p:nvGrpSpPr>
            <p:grpSpPr>
              <a:xfrm>
                <a:off x="9792033" y="3821823"/>
                <a:ext cx="962125" cy="962125"/>
                <a:chOff x="4300668" y="-1299739"/>
                <a:chExt cx="2827861" cy="2827862"/>
              </a:xfrm>
            </p:grpSpPr>
            <p:pic>
              <p:nvPicPr>
                <p:cNvPr id="1102" name="Graphic 1101" descr="Paper outline">
                  <a:extLst>
                    <a:ext uri="{FF2B5EF4-FFF2-40B4-BE49-F238E27FC236}">
                      <a16:creationId xmlns:a16="http://schemas.microsoft.com/office/drawing/2014/main" id="{9D03A0B3-9658-F99B-9B20-260A959898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103" name="Picture 1102" descr="Logo&#10;&#10;Description automatically generated">
                  <a:extLst>
                    <a:ext uri="{FF2B5EF4-FFF2-40B4-BE49-F238E27FC236}">
                      <a16:creationId xmlns:a16="http://schemas.microsoft.com/office/drawing/2014/main" id="{FBD9E71D-4686-2B67-D4E3-DA60F9BB2C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96" name="Straight Connector 1095">
              <a:extLst>
                <a:ext uri="{FF2B5EF4-FFF2-40B4-BE49-F238E27FC236}">
                  <a16:creationId xmlns:a16="http://schemas.microsoft.com/office/drawing/2014/main" id="{CFA2F351-C83B-B5F9-86D9-BCA241807FD5}"/>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FDDBD73C-A406-7DA0-E350-C1C40B137719}"/>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4D7E71D-FDB3-34FC-68D0-C99A8F1B0967}"/>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004235F4-572C-2974-0A55-9F4C3799927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04" name="Group 1103">
            <a:extLst>
              <a:ext uri="{FF2B5EF4-FFF2-40B4-BE49-F238E27FC236}">
                <a16:creationId xmlns:a16="http://schemas.microsoft.com/office/drawing/2014/main" id="{38AF756C-271C-79BC-7B1B-63D1BF9E92E4}"/>
              </a:ext>
            </a:extLst>
          </p:cNvPr>
          <p:cNvGrpSpPr/>
          <p:nvPr/>
        </p:nvGrpSpPr>
        <p:grpSpPr>
          <a:xfrm>
            <a:off x="3066540" y="1020462"/>
            <a:ext cx="2547765" cy="4829965"/>
            <a:chOff x="2018371" y="2241396"/>
            <a:chExt cx="3423424" cy="6490009"/>
          </a:xfrm>
        </p:grpSpPr>
        <p:sp>
          <p:nvSpPr>
            <p:cNvPr id="1105" name="Rectangle 1104">
              <a:extLst>
                <a:ext uri="{FF2B5EF4-FFF2-40B4-BE49-F238E27FC236}">
                  <a16:creationId xmlns:a16="http://schemas.microsoft.com/office/drawing/2014/main" id="{A43D1DC1-7089-DDAD-4A35-638ABA107D02}"/>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6" name="Group 1105">
              <a:extLst>
                <a:ext uri="{FF2B5EF4-FFF2-40B4-BE49-F238E27FC236}">
                  <a16:creationId xmlns:a16="http://schemas.microsoft.com/office/drawing/2014/main" id="{7A0E83EE-1E6B-9353-3B45-FDC5DC0E1B3A}"/>
                </a:ext>
              </a:extLst>
            </p:cNvPr>
            <p:cNvGrpSpPr/>
            <p:nvPr/>
          </p:nvGrpSpPr>
          <p:grpSpPr>
            <a:xfrm>
              <a:off x="2336181" y="2771078"/>
              <a:ext cx="2787805" cy="485078"/>
              <a:chOff x="2414239" y="2771078"/>
              <a:chExt cx="2787805" cy="485078"/>
            </a:xfrm>
          </p:grpSpPr>
          <p:sp>
            <p:nvSpPr>
              <p:cNvPr id="1128" name="Rectangle 1127">
                <a:extLst>
                  <a:ext uri="{FF2B5EF4-FFF2-40B4-BE49-F238E27FC236}">
                    <a16:creationId xmlns:a16="http://schemas.microsoft.com/office/drawing/2014/main" id="{AD0F01C0-1DFE-0C32-AC3F-0FD2D8BA55A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7305658E-F878-8687-B021-149FF2392DF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509B937-29DA-74EB-FE7D-A7574118E38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a:extLst>
                  <a:ext uri="{FF2B5EF4-FFF2-40B4-BE49-F238E27FC236}">
                    <a16:creationId xmlns:a16="http://schemas.microsoft.com/office/drawing/2014/main" id="{B17F40D3-3746-953F-A855-6D17609D922D}"/>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7" name="Group 1106">
              <a:extLst>
                <a:ext uri="{FF2B5EF4-FFF2-40B4-BE49-F238E27FC236}">
                  <a16:creationId xmlns:a16="http://schemas.microsoft.com/office/drawing/2014/main" id="{2365A6E2-2D5E-147F-E075-19FBBCEDF319}"/>
                </a:ext>
              </a:extLst>
            </p:cNvPr>
            <p:cNvGrpSpPr/>
            <p:nvPr/>
          </p:nvGrpSpPr>
          <p:grpSpPr>
            <a:xfrm>
              <a:off x="2336180" y="3429000"/>
              <a:ext cx="2787805" cy="485078"/>
              <a:chOff x="2414239" y="2771078"/>
              <a:chExt cx="2787805" cy="485078"/>
            </a:xfrm>
          </p:grpSpPr>
          <p:sp>
            <p:nvSpPr>
              <p:cNvPr id="1124" name="Rectangle 1123">
                <a:extLst>
                  <a:ext uri="{FF2B5EF4-FFF2-40B4-BE49-F238E27FC236}">
                    <a16:creationId xmlns:a16="http://schemas.microsoft.com/office/drawing/2014/main" id="{623910A5-4000-6A0F-BCDF-709E3412CD7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a:extLst>
                  <a:ext uri="{FF2B5EF4-FFF2-40B4-BE49-F238E27FC236}">
                    <a16:creationId xmlns:a16="http://schemas.microsoft.com/office/drawing/2014/main" id="{B2DE4A5F-3998-E460-891F-1466A9E116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5A2B4DF5-61C3-B18B-404B-93D47A52D0E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CAF9B62F-6D1E-6300-C0CA-67A9EEC9753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8" name="Group 1107">
              <a:extLst>
                <a:ext uri="{FF2B5EF4-FFF2-40B4-BE49-F238E27FC236}">
                  <a16:creationId xmlns:a16="http://schemas.microsoft.com/office/drawing/2014/main" id="{98A186BD-4CE5-BDB8-4C8A-BADCD37EBD0C}"/>
                </a:ext>
              </a:extLst>
            </p:cNvPr>
            <p:cNvGrpSpPr/>
            <p:nvPr/>
          </p:nvGrpSpPr>
          <p:grpSpPr>
            <a:xfrm>
              <a:off x="2336180" y="4098073"/>
              <a:ext cx="2787805" cy="485078"/>
              <a:chOff x="2414239" y="2771078"/>
              <a:chExt cx="2787805" cy="485078"/>
            </a:xfrm>
          </p:grpSpPr>
          <p:sp>
            <p:nvSpPr>
              <p:cNvPr id="1120" name="Rectangle 1119">
                <a:extLst>
                  <a:ext uri="{FF2B5EF4-FFF2-40B4-BE49-F238E27FC236}">
                    <a16:creationId xmlns:a16="http://schemas.microsoft.com/office/drawing/2014/main" id="{C32A41E4-5A17-42BB-99DC-E0BD6BAA37D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a:extLst>
                  <a:ext uri="{FF2B5EF4-FFF2-40B4-BE49-F238E27FC236}">
                    <a16:creationId xmlns:a16="http://schemas.microsoft.com/office/drawing/2014/main" id="{39206D5A-0012-A734-E102-3A795ABC111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BB5C1A83-37E8-35DF-A588-8DC555AB1F9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a:extLst>
                  <a:ext uri="{FF2B5EF4-FFF2-40B4-BE49-F238E27FC236}">
                    <a16:creationId xmlns:a16="http://schemas.microsoft.com/office/drawing/2014/main" id="{55AB58E5-BFD1-6574-80BB-9B5C16E236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9" name="Group 1108">
              <a:extLst>
                <a:ext uri="{FF2B5EF4-FFF2-40B4-BE49-F238E27FC236}">
                  <a16:creationId xmlns:a16="http://schemas.microsoft.com/office/drawing/2014/main" id="{4220A404-7C02-00FA-ACFB-66B4D43ED78A}"/>
                </a:ext>
              </a:extLst>
            </p:cNvPr>
            <p:cNvGrpSpPr/>
            <p:nvPr/>
          </p:nvGrpSpPr>
          <p:grpSpPr>
            <a:xfrm>
              <a:off x="2336180" y="4755995"/>
              <a:ext cx="2787805" cy="485078"/>
              <a:chOff x="2414239" y="2771078"/>
              <a:chExt cx="2787805" cy="485078"/>
            </a:xfrm>
          </p:grpSpPr>
          <p:sp>
            <p:nvSpPr>
              <p:cNvPr id="1116" name="Rectangle 1115">
                <a:extLst>
                  <a:ext uri="{FF2B5EF4-FFF2-40B4-BE49-F238E27FC236}">
                    <a16:creationId xmlns:a16="http://schemas.microsoft.com/office/drawing/2014/main" id="{6C974886-27FA-A601-731B-B816383A7E6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a:extLst>
                  <a:ext uri="{FF2B5EF4-FFF2-40B4-BE49-F238E27FC236}">
                    <a16:creationId xmlns:a16="http://schemas.microsoft.com/office/drawing/2014/main" id="{5779F916-9DC0-189C-2AD6-8DC3552698AF}"/>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FDB11C9D-1D49-51C3-25CC-B2D2A646824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a:extLst>
                  <a:ext uri="{FF2B5EF4-FFF2-40B4-BE49-F238E27FC236}">
                    <a16:creationId xmlns:a16="http://schemas.microsoft.com/office/drawing/2014/main" id="{48C43E80-6C93-6766-1161-86583EADADD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0" name="Group 1109">
              <a:extLst>
                <a:ext uri="{FF2B5EF4-FFF2-40B4-BE49-F238E27FC236}">
                  <a16:creationId xmlns:a16="http://schemas.microsoft.com/office/drawing/2014/main" id="{9BE47A96-740C-70C4-7537-70DC852F705F}"/>
                </a:ext>
              </a:extLst>
            </p:cNvPr>
            <p:cNvGrpSpPr/>
            <p:nvPr/>
          </p:nvGrpSpPr>
          <p:grpSpPr>
            <a:xfrm>
              <a:off x="2336180" y="5402765"/>
              <a:ext cx="2787805" cy="485078"/>
              <a:chOff x="2414239" y="2771078"/>
              <a:chExt cx="2787805" cy="485078"/>
            </a:xfrm>
          </p:grpSpPr>
          <p:sp>
            <p:nvSpPr>
              <p:cNvPr id="1112" name="Rectangle 1111">
                <a:extLst>
                  <a:ext uri="{FF2B5EF4-FFF2-40B4-BE49-F238E27FC236}">
                    <a16:creationId xmlns:a16="http://schemas.microsoft.com/office/drawing/2014/main" id="{62EF1C0C-54A5-B90B-67B1-586D1627742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a:extLst>
                  <a:ext uri="{FF2B5EF4-FFF2-40B4-BE49-F238E27FC236}">
                    <a16:creationId xmlns:a16="http://schemas.microsoft.com/office/drawing/2014/main" id="{69EC5AE1-EA69-94E0-46C1-423A36736A52}"/>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a:extLst>
                  <a:ext uri="{FF2B5EF4-FFF2-40B4-BE49-F238E27FC236}">
                    <a16:creationId xmlns:a16="http://schemas.microsoft.com/office/drawing/2014/main" id="{66608CF9-7CF6-207A-2C53-C3C0A4AC92E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a:extLst>
                  <a:ext uri="{FF2B5EF4-FFF2-40B4-BE49-F238E27FC236}">
                    <a16:creationId xmlns:a16="http://schemas.microsoft.com/office/drawing/2014/main" id="{48A2795F-71A0-0554-32D0-86F9B9498EF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1" name="Rectangle 1110">
              <a:extLst>
                <a:ext uri="{FF2B5EF4-FFF2-40B4-BE49-F238E27FC236}">
                  <a16:creationId xmlns:a16="http://schemas.microsoft.com/office/drawing/2014/main" id="{E6E9319F-E370-EDD5-BB71-55CA63D35385}"/>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2" name="Straight Connector 1131">
            <a:extLst>
              <a:ext uri="{FF2B5EF4-FFF2-40B4-BE49-F238E27FC236}">
                <a16:creationId xmlns:a16="http://schemas.microsoft.com/office/drawing/2014/main" id="{1413A67B-D480-EB9B-4B0A-BB860149FF28}"/>
              </a:ext>
            </a:extLst>
          </p:cNvPr>
          <p:cNvCxnSpPr>
            <a:cxnSpLocks/>
          </p:cNvCxnSpPr>
          <p:nvPr/>
        </p:nvCxnSpPr>
        <p:spPr>
          <a:xfrm>
            <a:off x="2361363" y="5051645"/>
            <a:ext cx="130582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9F402580-1E0E-652C-7DA7-B193036CE5B7}"/>
              </a:ext>
            </a:extLst>
          </p:cNvPr>
          <p:cNvCxnSpPr>
            <a:cxnSpLocks/>
          </p:cNvCxnSpPr>
          <p:nvPr/>
        </p:nvCxnSpPr>
        <p:spPr>
          <a:xfrm>
            <a:off x="1561183" y="2331481"/>
            <a:ext cx="164541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998C856B-2E93-F76F-2984-CEA2741C9951}"/>
              </a:ext>
            </a:extLst>
          </p:cNvPr>
          <p:cNvCxnSpPr>
            <a:cxnSpLocks/>
          </p:cNvCxnSpPr>
          <p:nvPr/>
        </p:nvCxnSpPr>
        <p:spPr>
          <a:xfrm>
            <a:off x="5421683" y="1212165"/>
            <a:ext cx="156738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0080DFFC-C6FB-3FE4-06D2-A7C327AE5ED6}"/>
              </a:ext>
            </a:extLst>
          </p:cNvPr>
          <p:cNvCxnSpPr>
            <a:cxnSpLocks/>
          </p:cNvCxnSpPr>
          <p:nvPr/>
        </p:nvCxnSpPr>
        <p:spPr>
          <a:xfrm>
            <a:off x="5372823" y="4211929"/>
            <a:ext cx="98480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1136" name="Oval 1135">
            <a:extLst>
              <a:ext uri="{FF2B5EF4-FFF2-40B4-BE49-F238E27FC236}">
                <a16:creationId xmlns:a16="http://schemas.microsoft.com/office/drawing/2014/main" id="{A702DAF3-31E8-4B02-33EE-F0FC66E374EB}"/>
              </a:ext>
            </a:extLst>
          </p:cNvPr>
          <p:cNvSpPr/>
          <p:nvPr/>
        </p:nvSpPr>
        <p:spPr>
          <a:xfrm>
            <a:off x="2300942" y="500146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822E6A2E-0FF5-85A8-EDB5-E26270B32925}"/>
              </a:ext>
            </a:extLst>
          </p:cNvPr>
          <p:cNvSpPr/>
          <p:nvPr/>
        </p:nvSpPr>
        <p:spPr>
          <a:xfrm>
            <a:off x="1523194" y="2290349"/>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Oval 1137">
            <a:extLst>
              <a:ext uri="{FF2B5EF4-FFF2-40B4-BE49-F238E27FC236}">
                <a16:creationId xmlns:a16="http://schemas.microsoft.com/office/drawing/2014/main" id="{4A7F69B5-7A7B-032C-E445-DD65463D948A}"/>
              </a:ext>
            </a:extLst>
          </p:cNvPr>
          <p:cNvSpPr/>
          <p:nvPr/>
        </p:nvSpPr>
        <p:spPr>
          <a:xfrm>
            <a:off x="6367706" y="4161748"/>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43687070-4DB8-CE80-9820-AA956C9CC899}"/>
              </a:ext>
            </a:extLst>
          </p:cNvPr>
          <p:cNvSpPr/>
          <p:nvPr/>
        </p:nvSpPr>
        <p:spPr>
          <a:xfrm>
            <a:off x="6976046" y="1161956"/>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0" name="Graphic 1139" descr="Elevator with solid fill">
            <a:extLst>
              <a:ext uri="{FF2B5EF4-FFF2-40B4-BE49-F238E27FC236}">
                <a16:creationId xmlns:a16="http://schemas.microsoft.com/office/drawing/2014/main" id="{941E27E2-9684-3D45-4C11-4561F94D4DD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566151" y="3867840"/>
            <a:ext cx="688176" cy="688176"/>
          </a:xfrm>
          <a:prstGeom prst="rect">
            <a:avLst/>
          </a:prstGeom>
        </p:spPr>
      </p:pic>
      <p:pic>
        <p:nvPicPr>
          <p:cNvPr id="1141" name="Graphic 1140" descr="Siren with solid fill">
            <a:extLst>
              <a:ext uri="{FF2B5EF4-FFF2-40B4-BE49-F238E27FC236}">
                <a16:creationId xmlns:a16="http://schemas.microsoft.com/office/drawing/2014/main" id="{E5D3C314-2BBE-AABE-B8BB-0D247CB3BE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61183" y="4703648"/>
            <a:ext cx="695992" cy="695992"/>
          </a:xfrm>
          <a:prstGeom prst="rect">
            <a:avLst/>
          </a:prstGeom>
        </p:spPr>
      </p:pic>
      <p:grpSp>
        <p:nvGrpSpPr>
          <p:cNvPr id="1143" name="Group 1142">
            <a:extLst>
              <a:ext uri="{FF2B5EF4-FFF2-40B4-BE49-F238E27FC236}">
                <a16:creationId xmlns:a16="http://schemas.microsoft.com/office/drawing/2014/main" id="{97CC2385-7568-D013-7CBF-72B6FF11DCEF}"/>
              </a:ext>
            </a:extLst>
          </p:cNvPr>
          <p:cNvGrpSpPr/>
          <p:nvPr/>
        </p:nvGrpSpPr>
        <p:grpSpPr>
          <a:xfrm>
            <a:off x="7176187" y="1007573"/>
            <a:ext cx="440690" cy="431772"/>
            <a:chOff x="10145395" y="976443"/>
            <a:chExt cx="440690" cy="431772"/>
          </a:xfrm>
        </p:grpSpPr>
        <p:sp>
          <p:nvSpPr>
            <p:cNvPr id="1144" name="Rectangle 1143">
              <a:extLst>
                <a:ext uri="{FF2B5EF4-FFF2-40B4-BE49-F238E27FC236}">
                  <a16:creationId xmlns:a16="http://schemas.microsoft.com/office/drawing/2014/main" id="{4493F7FC-1FD2-85F6-9B39-1EF9955E6A2C}"/>
                </a:ext>
              </a:extLst>
            </p:cNvPr>
            <p:cNvSpPr/>
            <p:nvPr/>
          </p:nvSpPr>
          <p:spPr>
            <a:xfrm>
              <a:off x="10145395" y="976443"/>
              <a:ext cx="440690" cy="4317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D5586F14-E11B-DE37-AC65-C7944AF2C33F}"/>
                </a:ext>
              </a:extLst>
            </p:cNvPr>
            <p:cNvSpPr/>
            <p:nvPr/>
          </p:nvSpPr>
          <p:spPr>
            <a:xfrm>
              <a:off x="10198581" y="1026851"/>
              <a:ext cx="331956" cy="331956"/>
            </a:xfrm>
            <a:prstGeom prst="ellipse">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6" name="Group 1145">
              <a:extLst>
                <a:ext uri="{FF2B5EF4-FFF2-40B4-BE49-F238E27FC236}">
                  <a16:creationId xmlns:a16="http://schemas.microsoft.com/office/drawing/2014/main" id="{0C33BA0B-18E6-89D4-24AB-3C1106D24384}"/>
                </a:ext>
              </a:extLst>
            </p:cNvPr>
            <p:cNvGrpSpPr/>
            <p:nvPr/>
          </p:nvGrpSpPr>
          <p:grpSpPr>
            <a:xfrm>
              <a:off x="10223535" y="1049998"/>
              <a:ext cx="287205" cy="287470"/>
              <a:chOff x="3346323" y="1268658"/>
              <a:chExt cx="634848" cy="635434"/>
            </a:xfrm>
          </p:grpSpPr>
          <p:sp>
            <p:nvSpPr>
              <p:cNvPr id="1147" name="Freeform: Shape 1146">
                <a:extLst>
                  <a:ext uri="{FF2B5EF4-FFF2-40B4-BE49-F238E27FC236}">
                    <a16:creationId xmlns:a16="http://schemas.microsoft.com/office/drawing/2014/main" id="{63FCCE7B-BC66-F26F-42F6-C6E0FDB8ECDD}"/>
                  </a:ext>
                </a:extLst>
              </p:cNvPr>
              <p:cNvSpPr/>
              <p:nvPr/>
            </p:nvSpPr>
            <p:spPr>
              <a:xfrm>
                <a:off x="3573009" y="1268658"/>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Freeform: Shape 1147">
                <a:extLst>
                  <a:ext uri="{FF2B5EF4-FFF2-40B4-BE49-F238E27FC236}">
                    <a16:creationId xmlns:a16="http://schemas.microsoft.com/office/drawing/2014/main" id="{9864B0DA-EC62-9E52-3BC4-5159ECBD4AF1}"/>
                  </a:ext>
                </a:extLst>
              </p:cNvPr>
              <p:cNvSpPr/>
              <p:nvPr/>
            </p:nvSpPr>
            <p:spPr>
              <a:xfrm rot="5157224">
                <a:off x="3721734" y="148871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Freeform: Shape 1148">
                <a:extLst>
                  <a:ext uri="{FF2B5EF4-FFF2-40B4-BE49-F238E27FC236}">
                    <a16:creationId xmlns:a16="http://schemas.microsoft.com/office/drawing/2014/main" id="{5C0C7786-BC2D-206B-1730-E7C29BFB407D}"/>
                  </a:ext>
                </a:extLst>
              </p:cNvPr>
              <p:cNvSpPr/>
              <p:nvPr/>
            </p:nvSpPr>
            <p:spPr>
              <a:xfrm rot="11116761">
                <a:off x="3492182" y="163707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Freeform: Shape 1149">
                <a:extLst>
                  <a:ext uri="{FF2B5EF4-FFF2-40B4-BE49-F238E27FC236}">
                    <a16:creationId xmlns:a16="http://schemas.microsoft.com/office/drawing/2014/main" id="{6BA900AC-FCF2-4A59-073E-6EBAE38B2BE7}"/>
                  </a:ext>
                </a:extLst>
              </p:cNvPr>
              <p:cNvSpPr/>
              <p:nvPr/>
            </p:nvSpPr>
            <p:spPr>
              <a:xfrm rot="16200000">
                <a:off x="3353905" y="1419920"/>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2B11A960-15EA-259B-E8B2-083D4A6D2D94}"/>
                  </a:ext>
                </a:extLst>
              </p:cNvPr>
              <p:cNvSpPr/>
              <p:nvPr/>
            </p:nvSpPr>
            <p:spPr>
              <a:xfrm>
                <a:off x="3600690" y="1526152"/>
                <a:ext cx="124554" cy="124554"/>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 name="Graphic 1" descr="Speedometer Low with solid fill">
            <a:extLst>
              <a:ext uri="{FF2B5EF4-FFF2-40B4-BE49-F238E27FC236}">
                <a16:creationId xmlns:a16="http://schemas.microsoft.com/office/drawing/2014/main" id="{40CC6466-C255-40F2-8063-1966DADFA52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873677" y="2182577"/>
            <a:ext cx="571576" cy="571576"/>
          </a:xfrm>
          <a:prstGeom prst="rect">
            <a:avLst/>
          </a:prstGeom>
        </p:spPr>
      </p:pic>
      <p:pic>
        <p:nvPicPr>
          <p:cNvPr id="3" name="Graphic 2" descr="Water with solid fill">
            <a:extLst>
              <a:ext uri="{FF2B5EF4-FFF2-40B4-BE49-F238E27FC236}">
                <a16:creationId xmlns:a16="http://schemas.microsoft.com/office/drawing/2014/main" id="{8C5DAD5D-715F-E23B-1A65-AD5E5DE65BC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2948" y="2069668"/>
            <a:ext cx="333450" cy="333450"/>
          </a:xfrm>
          <a:prstGeom prst="rect">
            <a:avLst/>
          </a:prstGeom>
        </p:spPr>
      </p:pic>
    </p:spTree>
    <p:custDataLst>
      <p:tags r:id="rId1"/>
    </p:custDataLst>
    <p:extLst>
      <p:ext uri="{BB962C8B-B14F-4D97-AF65-F5344CB8AC3E}">
        <p14:creationId xmlns:p14="http://schemas.microsoft.com/office/powerpoint/2010/main" val="1293985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09E72-09A2-2F85-5F64-0160706ED879}"/>
            </a:ext>
          </a:extLst>
        </p:cNvPr>
        <p:cNvGrpSpPr/>
        <p:nvPr/>
      </p:nvGrpSpPr>
      <p:grpSpPr>
        <a:xfrm>
          <a:off x="0" y="0"/>
          <a:ext cx="0" cy="0"/>
          <a:chOff x="0" y="0"/>
          <a:chExt cx="0" cy="0"/>
        </a:xfrm>
      </p:grpSpPr>
      <p:grpSp>
        <p:nvGrpSpPr>
          <p:cNvPr id="1044" name="Group 1043">
            <a:extLst>
              <a:ext uri="{FF2B5EF4-FFF2-40B4-BE49-F238E27FC236}">
                <a16:creationId xmlns:a16="http://schemas.microsoft.com/office/drawing/2014/main" id="{723D314F-D963-6BBA-E827-99B41E851D7D}"/>
              </a:ext>
            </a:extLst>
          </p:cNvPr>
          <p:cNvGrpSpPr/>
          <p:nvPr/>
        </p:nvGrpSpPr>
        <p:grpSpPr>
          <a:xfrm>
            <a:off x="4175668" y="2644533"/>
            <a:ext cx="1617995" cy="1617996"/>
            <a:chOff x="7249093" y="1558573"/>
            <a:chExt cx="3926461" cy="3926461"/>
          </a:xfrm>
        </p:grpSpPr>
        <p:grpSp>
          <p:nvGrpSpPr>
            <p:cNvPr id="1045" name="Group 1044">
              <a:extLst>
                <a:ext uri="{FF2B5EF4-FFF2-40B4-BE49-F238E27FC236}">
                  <a16:creationId xmlns:a16="http://schemas.microsoft.com/office/drawing/2014/main" id="{45FB2A70-1E6D-4FBE-7F47-1186C45B1786}"/>
                </a:ext>
              </a:extLst>
            </p:cNvPr>
            <p:cNvGrpSpPr/>
            <p:nvPr/>
          </p:nvGrpSpPr>
          <p:grpSpPr>
            <a:xfrm>
              <a:off x="7249093" y="1558573"/>
              <a:ext cx="3926461" cy="3926461"/>
              <a:chOff x="9792035" y="3821823"/>
              <a:chExt cx="962125" cy="962125"/>
            </a:xfrm>
          </p:grpSpPr>
          <p:sp>
            <p:nvSpPr>
              <p:cNvPr id="1050" name="Rectangle 1049">
                <a:extLst>
                  <a:ext uri="{FF2B5EF4-FFF2-40B4-BE49-F238E27FC236}">
                    <a16:creationId xmlns:a16="http://schemas.microsoft.com/office/drawing/2014/main" id="{265482B9-BA01-2479-7DE4-86C6D06626A6}"/>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51" name="Group 1050">
                <a:extLst>
                  <a:ext uri="{FF2B5EF4-FFF2-40B4-BE49-F238E27FC236}">
                    <a16:creationId xmlns:a16="http://schemas.microsoft.com/office/drawing/2014/main" id="{13F2ACA4-5BC9-158A-30A1-33F61CDD904A}"/>
                  </a:ext>
                </a:extLst>
              </p:cNvPr>
              <p:cNvGrpSpPr/>
              <p:nvPr/>
            </p:nvGrpSpPr>
            <p:grpSpPr>
              <a:xfrm>
                <a:off x="9792033" y="3821823"/>
                <a:ext cx="962125" cy="962125"/>
                <a:chOff x="4300668" y="-1299739"/>
                <a:chExt cx="2827861" cy="2827862"/>
              </a:xfrm>
            </p:grpSpPr>
            <p:pic>
              <p:nvPicPr>
                <p:cNvPr id="1052" name="Graphic 1051" descr="Paper outline">
                  <a:extLst>
                    <a:ext uri="{FF2B5EF4-FFF2-40B4-BE49-F238E27FC236}">
                      <a16:creationId xmlns:a16="http://schemas.microsoft.com/office/drawing/2014/main" id="{299AE451-FD7E-CC93-BF44-3576757982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53" name="Picture 1052" descr="Logo&#10;&#10;Description automatically generated">
                  <a:extLst>
                    <a:ext uri="{FF2B5EF4-FFF2-40B4-BE49-F238E27FC236}">
                      <a16:creationId xmlns:a16="http://schemas.microsoft.com/office/drawing/2014/main" id="{AB33C194-1695-39B4-81D6-67D4FCE462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46" name="Straight Connector 1045">
              <a:extLst>
                <a:ext uri="{FF2B5EF4-FFF2-40B4-BE49-F238E27FC236}">
                  <a16:creationId xmlns:a16="http://schemas.microsoft.com/office/drawing/2014/main" id="{B15958B6-1A9B-BF92-E079-8334A59ED188}"/>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4044C6D-9846-E394-EDE4-871E937587C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0589B3B7-5775-254F-AE05-D39BF34EE0CC}"/>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9A014AA3-A23F-FCCE-1AD4-2FBE33918923}"/>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54" name="Group 1053">
            <a:extLst>
              <a:ext uri="{FF2B5EF4-FFF2-40B4-BE49-F238E27FC236}">
                <a16:creationId xmlns:a16="http://schemas.microsoft.com/office/drawing/2014/main" id="{FFC67AB8-168F-5136-868F-FF7F9A9C2D37}"/>
              </a:ext>
            </a:extLst>
          </p:cNvPr>
          <p:cNvGrpSpPr/>
          <p:nvPr/>
        </p:nvGrpSpPr>
        <p:grpSpPr>
          <a:xfrm>
            <a:off x="2891339" y="1040966"/>
            <a:ext cx="1617995" cy="1617996"/>
            <a:chOff x="7249081" y="1558573"/>
            <a:chExt cx="3926461" cy="3926461"/>
          </a:xfrm>
        </p:grpSpPr>
        <p:grpSp>
          <p:nvGrpSpPr>
            <p:cNvPr id="1055" name="Group 1054">
              <a:extLst>
                <a:ext uri="{FF2B5EF4-FFF2-40B4-BE49-F238E27FC236}">
                  <a16:creationId xmlns:a16="http://schemas.microsoft.com/office/drawing/2014/main" id="{06D4C30F-1528-4696-92AA-D1AFC043CA27}"/>
                </a:ext>
              </a:extLst>
            </p:cNvPr>
            <p:cNvGrpSpPr/>
            <p:nvPr/>
          </p:nvGrpSpPr>
          <p:grpSpPr>
            <a:xfrm>
              <a:off x="7249081" y="1558573"/>
              <a:ext cx="3926461" cy="3926461"/>
              <a:chOff x="9792032" y="3821823"/>
              <a:chExt cx="962125" cy="962125"/>
            </a:xfrm>
          </p:grpSpPr>
          <p:sp>
            <p:nvSpPr>
              <p:cNvPr id="1060" name="Rectangle 1059">
                <a:extLst>
                  <a:ext uri="{FF2B5EF4-FFF2-40B4-BE49-F238E27FC236}">
                    <a16:creationId xmlns:a16="http://schemas.microsoft.com/office/drawing/2014/main" id="{A65EEB41-2E46-76DE-1F15-6BC58F19F093}"/>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61" name="Group 1060">
                <a:extLst>
                  <a:ext uri="{FF2B5EF4-FFF2-40B4-BE49-F238E27FC236}">
                    <a16:creationId xmlns:a16="http://schemas.microsoft.com/office/drawing/2014/main" id="{00DF8CE7-022A-B19E-5F56-8CCEA9784079}"/>
                  </a:ext>
                </a:extLst>
              </p:cNvPr>
              <p:cNvGrpSpPr/>
              <p:nvPr/>
            </p:nvGrpSpPr>
            <p:grpSpPr>
              <a:xfrm>
                <a:off x="9792033" y="3821823"/>
                <a:ext cx="962125" cy="962125"/>
                <a:chOff x="4300668" y="-1299739"/>
                <a:chExt cx="2827861" cy="2827862"/>
              </a:xfrm>
            </p:grpSpPr>
            <p:pic>
              <p:nvPicPr>
                <p:cNvPr id="1062" name="Graphic 1061" descr="Paper outline">
                  <a:extLst>
                    <a:ext uri="{FF2B5EF4-FFF2-40B4-BE49-F238E27FC236}">
                      <a16:creationId xmlns:a16="http://schemas.microsoft.com/office/drawing/2014/main" id="{A5C07EDA-1AD2-25A6-EF9E-203968F089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63" name="Picture 1062" descr="Logo&#10;&#10;Description automatically generated">
                  <a:extLst>
                    <a:ext uri="{FF2B5EF4-FFF2-40B4-BE49-F238E27FC236}">
                      <a16:creationId xmlns:a16="http://schemas.microsoft.com/office/drawing/2014/main" id="{1EE50DB8-B72B-43ED-ECA5-0539D819DA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56" name="Straight Connector 1055">
              <a:extLst>
                <a:ext uri="{FF2B5EF4-FFF2-40B4-BE49-F238E27FC236}">
                  <a16:creationId xmlns:a16="http://schemas.microsoft.com/office/drawing/2014/main" id="{59D4477D-CBB9-D007-7BBF-36C8C1A6394C}"/>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58ED2600-1818-CB32-3D04-ABAC11853941}"/>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84899910-8666-FECF-D046-DA42BAD42F79}"/>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92A9EA86-5776-6988-C45B-4CB4F9BAE09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64" name="Group 1063">
            <a:extLst>
              <a:ext uri="{FF2B5EF4-FFF2-40B4-BE49-F238E27FC236}">
                <a16:creationId xmlns:a16="http://schemas.microsoft.com/office/drawing/2014/main" id="{B7E871E4-9B3E-1C7C-69EB-F7510AC0FCA3}"/>
              </a:ext>
            </a:extLst>
          </p:cNvPr>
          <p:cNvGrpSpPr/>
          <p:nvPr/>
        </p:nvGrpSpPr>
        <p:grpSpPr>
          <a:xfrm>
            <a:off x="4183823" y="1072913"/>
            <a:ext cx="1617995" cy="1617996"/>
            <a:chOff x="7249093" y="1558573"/>
            <a:chExt cx="3926461" cy="3926461"/>
          </a:xfrm>
        </p:grpSpPr>
        <p:grpSp>
          <p:nvGrpSpPr>
            <p:cNvPr id="1065" name="Group 1064">
              <a:extLst>
                <a:ext uri="{FF2B5EF4-FFF2-40B4-BE49-F238E27FC236}">
                  <a16:creationId xmlns:a16="http://schemas.microsoft.com/office/drawing/2014/main" id="{C9AF72F9-3B2D-6854-C57D-FE537D8FB1D9}"/>
                </a:ext>
              </a:extLst>
            </p:cNvPr>
            <p:cNvGrpSpPr/>
            <p:nvPr/>
          </p:nvGrpSpPr>
          <p:grpSpPr>
            <a:xfrm>
              <a:off x="7249093" y="1558573"/>
              <a:ext cx="3926461" cy="3926461"/>
              <a:chOff x="9792035" y="3821823"/>
              <a:chExt cx="962125" cy="962125"/>
            </a:xfrm>
          </p:grpSpPr>
          <p:sp>
            <p:nvSpPr>
              <p:cNvPr id="1070" name="Rectangle 1069">
                <a:extLst>
                  <a:ext uri="{FF2B5EF4-FFF2-40B4-BE49-F238E27FC236}">
                    <a16:creationId xmlns:a16="http://schemas.microsoft.com/office/drawing/2014/main" id="{7459F102-25FC-65CB-7443-750724732557}"/>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71" name="Group 1070">
                <a:extLst>
                  <a:ext uri="{FF2B5EF4-FFF2-40B4-BE49-F238E27FC236}">
                    <a16:creationId xmlns:a16="http://schemas.microsoft.com/office/drawing/2014/main" id="{5834569D-603F-13E5-0E30-F4C61956A924}"/>
                  </a:ext>
                </a:extLst>
              </p:cNvPr>
              <p:cNvGrpSpPr/>
              <p:nvPr/>
            </p:nvGrpSpPr>
            <p:grpSpPr>
              <a:xfrm>
                <a:off x="9792033" y="3821823"/>
                <a:ext cx="962125" cy="962125"/>
                <a:chOff x="4300668" y="-1299739"/>
                <a:chExt cx="2827861" cy="2827862"/>
              </a:xfrm>
            </p:grpSpPr>
            <p:pic>
              <p:nvPicPr>
                <p:cNvPr id="1072" name="Graphic 1071" descr="Paper outline">
                  <a:extLst>
                    <a:ext uri="{FF2B5EF4-FFF2-40B4-BE49-F238E27FC236}">
                      <a16:creationId xmlns:a16="http://schemas.microsoft.com/office/drawing/2014/main" id="{67A22904-BF32-E637-A6A7-B6E2C0BF33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73" name="Picture 1072" descr="Logo&#10;&#10;Description automatically generated">
                  <a:extLst>
                    <a:ext uri="{FF2B5EF4-FFF2-40B4-BE49-F238E27FC236}">
                      <a16:creationId xmlns:a16="http://schemas.microsoft.com/office/drawing/2014/main" id="{258E779A-A195-ED77-62B6-36871DEAC8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66" name="Straight Connector 1065">
              <a:extLst>
                <a:ext uri="{FF2B5EF4-FFF2-40B4-BE49-F238E27FC236}">
                  <a16:creationId xmlns:a16="http://schemas.microsoft.com/office/drawing/2014/main" id="{211875C6-D1D7-8267-0C87-94251AD05454}"/>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1EC75232-D85E-A061-02DE-1FB5B357EF4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7F823BEE-F3B9-A490-1620-BD0EE5EC7E32}"/>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4884B82F-C379-260E-B42E-43DDFF9268E3}"/>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74" name="Group 1073">
            <a:extLst>
              <a:ext uri="{FF2B5EF4-FFF2-40B4-BE49-F238E27FC236}">
                <a16:creationId xmlns:a16="http://schemas.microsoft.com/office/drawing/2014/main" id="{68129F4F-BB53-E830-1C19-C6E2D578578C}"/>
              </a:ext>
            </a:extLst>
          </p:cNvPr>
          <p:cNvGrpSpPr/>
          <p:nvPr/>
        </p:nvGrpSpPr>
        <p:grpSpPr>
          <a:xfrm>
            <a:off x="4165428" y="4211929"/>
            <a:ext cx="1617995" cy="1617996"/>
            <a:chOff x="7249093" y="1558573"/>
            <a:chExt cx="3926461" cy="3926461"/>
          </a:xfrm>
        </p:grpSpPr>
        <p:grpSp>
          <p:nvGrpSpPr>
            <p:cNvPr id="1075" name="Group 1074">
              <a:extLst>
                <a:ext uri="{FF2B5EF4-FFF2-40B4-BE49-F238E27FC236}">
                  <a16:creationId xmlns:a16="http://schemas.microsoft.com/office/drawing/2014/main" id="{8AD06231-EAED-42C3-2A8C-6B602A9ADC20}"/>
                </a:ext>
              </a:extLst>
            </p:cNvPr>
            <p:cNvGrpSpPr/>
            <p:nvPr/>
          </p:nvGrpSpPr>
          <p:grpSpPr>
            <a:xfrm>
              <a:off x="7249093" y="1558573"/>
              <a:ext cx="3926461" cy="3926461"/>
              <a:chOff x="9792035" y="3821823"/>
              <a:chExt cx="962125" cy="962125"/>
            </a:xfrm>
          </p:grpSpPr>
          <p:sp>
            <p:nvSpPr>
              <p:cNvPr id="1080" name="Rectangle 1079">
                <a:extLst>
                  <a:ext uri="{FF2B5EF4-FFF2-40B4-BE49-F238E27FC236}">
                    <a16:creationId xmlns:a16="http://schemas.microsoft.com/office/drawing/2014/main" id="{97F7B820-BA29-462D-DA5E-5D57BE5D243B}"/>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81" name="Group 1080">
                <a:extLst>
                  <a:ext uri="{FF2B5EF4-FFF2-40B4-BE49-F238E27FC236}">
                    <a16:creationId xmlns:a16="http://schemas.microsoft.com/office/drawing/2014/main" id="{5BE1C224-FD50-6E84-7625-7BEBA1BE44B6}"/>
                  </a:ext>
                </a:extLst>
              </p:cNvPr>
              <p:cNvGrpSpPr/>
              <p:nvPr/>
            </p:nvGrpSpPr>
            <p:grpSpPr>
              <a:xfrm>
                <a:off x="9792033" y="3821823"/>
                <a:ext cx="962125" cy="962125"/>
                <a:chOff x="4300668" y="-1299739"/>
                <a:chExt cx="2827861" cy="2827862"/>
              </a:xfrm>
            </p:grpSpPr>
            <p:pic>
              <p:nvPicPr>
                <p:cNvPr id="1082" name="Graphic 1081" descr="Paper outline">
                  <a:extLst>
                    <a:ext uri="{FF2B5EF4-FFF2-40B4-BE49-F238E27FC236}">
                      <a16:creationId xmlns:a16="http://schemas.microsoft.com/office/drawing/2014/main" id="{8F643992-A62F-F985-2C32-FF5DE7DD2B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83" name="Picture 1082" descr="Logo&#10;&#10;Description automatically generated">
                  <a:extLst>
                    <a:ext uri="{FF2B5EF4-FFF2-40B4-BE49-F238E27FC236}">
                      <a16:creationId xmlns:a16="http://schemas.microsoft.com/office/drawing/2014/main" id="{5D355078-996C-CCA7-D7F9-8DD2306CA4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76" name="Straight Connector 1075">
              <a:extLst>
                <a:ext uri="{FF2B5EF4-FFF2-40B4-BE49-F238E27FC236}">
                  <a16:creationId xmlns:a16="http://schemas.microsoft.com/office/drawing/2014/main" id="{C30AC62D-D3EB-50BF-4B7A-D68F8EBD4EAB}"/>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99EED418-B872-2BDD-8125-95A7FD83D47C}"/>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A9F23309-AF25-AF39-9867-B082B30DC4CB}"/>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F405EE93-A041-5DB3-A615-7B07BE4772D8}"/>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FEEDB737-3BB8-3461-F276-064FBC5B0339}"/>
              </a:ext>
            </a:extLst>
          </p:cNvPr>
          <p:cNvGrpSpPr/>
          <p:nvPr/>
        </p:nvGrpSpPr>
        <p:grpSpPr>
          <a:xfrm>
            <a:off x="2879028" y="4211929"/>
            <a:ext cx="1617995" cy="1617996"/>
            <a:chOff x="7249093" y="1558573"/>
            <a:chExt cx="3926461" cy="3926461"/>
          </a:xfrm>
        </p:grpSpPr>
        <p:grpSp>
          <p:nvGrpSpPr>
            <p:cNvPr id="1085" name="Group 1084">
              <a:extLst>
                <a:ext uri="{FF2B5EF4-FFF2-40B4-BE49-F238E27FC236}">
                  <a16:creationId xmlns:a16="http://schemas.microsoft.com/office/drawing/2014/main" id="{66D2ADC2-7DFC-890D-87D9-4EEAEF8929A1}"/>
                </a:ext>
              </a:extLst>
            </p:cNvPr>
            <p:cNvGrpSpPr/>
            <p:nvPr/>
          </p:nvGrpSpPr>
          <p:grpSpPr>
            <a:xfrm>
              <a:off x="7249093" y="1558573"/>
              <a:ext cx="3926461" cy="3926461"/>
              <a:chOff x="9792035" y="3821823"/>
              <a:chExt cx="962125" cy="962125"/>
            </a:xfrm>
          </p:grpSpPr>
          <p:sp>
            <p:nvSpPr>
              <p:cNvPr id="1090" name="Rectangle 1089">
                <a:extLst>
                  <a:ext uri="{FF2B5EF4-FFF2-40B4-BE49-F238E27FC236}">
                    <a16:creationId xmlns:a16="http://schemas.microsoft.com/office/drawing/2014/main" id="{AA0D8773-1745-F829-B8B3-6123B3075C84}"/>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091" name="Group 1090">
                <a:extLst>
                  <a:ext uri="{FF2B5EF4-FFF2-40B4-BE49-F238E27FC236}">
                    <a16:creationId xmlns:a16="http://schemas.microsoft.com/office/drawing/2014/main" id="{14708B44-177B-5C6A-A1E4-75525A042531}"/>
                  </a:ext>
                </a:extLst>
              </p:cNvPr>
              <p:cNvGrpSpPr/>
              <p:nvPr/>
            </p:nvGrpSpPr>
            <p:grpSpPr>
              <a:xfrm>
                <a:off x="9792033" y="3821823"/>
                <a:ext cx="962125" cy="962125"/>
                <a:chOff x="4300668" y="-1299739"/>
                <a:chExt cx="2827861" cy="2827862"/>
              </a:xfrm>
            </p:grpSpPr>
            <p:pic>
              <p:nvPicPr>
                <p:cNvPr id="1092" name="Graphic 1091" descr="Paper outline">
                  <a:extLst>
                    <a:ext uri="{FF2B5EF4-FFF2-40B4-BE49-F238E27FC236}">
                      <a16:creationId xmlns:a16="http://schemas.microsoft.com/office/drawing/2014/main" id="{DDBCAC97-BA98-B9EB-1AAC-C0EC5C4FCE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93" name="Picture 1092" descr="Logo&#10;&#10;Description automatically generated">
                  <a:extLst>
                    <a:ext uri="{FF2B5EF4-FFF2-40B4-BE49-F238E27FC236}">
                      <a16:creationId xmlns:a16="http://schemas.microsoft.com/office/drawing/2014/main" id="{3D402DE7-A93B-A402-7F1B-D66CEDD6AF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86" name="Straight Connector 1085">
              <a:extLst>
                <a:ext uri="{FF2B5EF4-FFF2-40B4-BE49-F238E27FC236}">
                  <a16:creationId xmlns:a16="http://schemas.microsoft.com/office/drawing/2014/main" id="{8B038C9F-48FC-C08E-A38C-F4F3B305C956}"/>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32D3D475-21F6-0095-7E52-36B208818C6E}"/>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C6EC429B-C1BB-AADC-B9E9-EE414C685E42}"/>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55D9B154-80AA-B16B-E052-8EE995B17A1B}"/>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94" name="Group 1093">
            <a:extLst>
              <a:ext uri="{FF2B5EF4-FFF2-40B4-BE49-F238E27FC236}">
                <a16:creationId xmlns:a16="http://schemas.microsoft.com/office/drawing/2014/main" id="{55D97DDE-6067-E697-F8F9-E42D22616B25}"/>
              </a:ext>
            </a:extLst>
          </p:cNvPr>
          <p:cNvGrpSpPr/>
          <p:nvPr/>
        </p:nvGrpSpPr>
        <p:grpSpPr>
          <a:xfrm>
            <a:off x="2886226" y="2608362"/>
            <a:ext cx="1617995" cy="1617996"/>
            <a:chOff x="7249093" y="1558573"/>
            <a:chExt cx="3926461" cy="3926461"/>
          </a:xfrm>
        </p:grpSpPr>
        <p:grpSp>
          <p:nvGrpSpPr>
            <p:cNvPr id="1095" name="Group 1094">
              <a:extLst>
                <a:ext uri="{FF2B5EF4-FFF2-40B4-BE49-F238E27FC236}">
                  <a16:creationId xmlns:a16="http://schemas.microsoft.com/office/drawing/2014/main" id="{7F4F4E44-D8BF-9C95-427E-759074E418F0}"/>
                </a:ext>
              </a:extLst>
            </p:cNvPr>
            <p:cNvGrpSpPr/>
            <p:nvPr/>
          </p:nvGrpSpPr>
          <p:grpSpPr>
            <a:xfrm>
              <a:off x="7249093" y="1558573"/>
              <a:ext cx="3926461" cy="3926461"/>
              <a:chOff x="9792035" y="3821823"/>
              <a:chExt cx="962125" cy="962125"/>
            </a:xfrm>
          </p:grpSpPr>
          <p:sp>
            <p:nvSpPr>
              <p:cNvPr id="1100" name="Rectangle 1099">
                <a:extLst>
                  <a:ext uri="{FF2B5EF4-FFF2-40B4-BE49-F238E27FC236}">
                    <a16:creationId xmlns:a16="http://schemas.microsoft.com/office/drawing/2014/main" id="{AD2A343B-A710-93A7-473B-13784E052349}"/>
                  </a:ext>
                </a:extLst>
              </p:cNvPr>
              <p:cNvSpPr/>
              <p:nvPr/>
            </p:nvSpPr>
            <p:spPr>
              <a:xfrm>
                <a:off x="9939990" y="3851912"/>
                <a:ext cx="647757" cy="737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1"/>
                    </a:solidFill>
                    <a:latin typeface="Century Gothic" panose="020B0502020202020204" pitchFamily="34" charset="0"/>
                  </a:rPr>
                  <a:t>Smart Home TD</a:t>
                </a:r>
              </a:p>
            </p:txBody>
          </p:sp>
          <p:grpSp>
            <p:nvGrpSpPr>
              <p:cNvPr id="1101" name="Group 1100">
                <a:extLst>
                  <a:ext uri="{FF2B5EF4-FFF2-40B4-BE49-F238E27FC236}">
                    <a16:creationId xmlns:a16="http://schemas.microsoft.com/office/drawing/2014/main" id="{B4FC3F8F-94CF-03F2-6D79-27D9B8D581E0}"/>
                  </a:ext>
                </a:extLst>
              </p:cNvPr>
              <p:cNvGrpSpPr/>
              <p:nvPr/>
            </p:nvGrpSpPr>
            <p:grpSpPr>
              <a:xfrm>
                <a:off x="9792033" y="3821823"/>
                <a:ext cx="962125" cy="962125"/>
                <a:chOff x="4300668" y="-1299739"/>
                <a:chExt cx="2827861" cy="2827862"/>
              </a:xfrm>
            </p:grpSpPr>
            <p:pic>
              <p:nvPicPr>
                <p:cNvPr id="1102" name="Graphic 1101" descr="Paper outline">
                  <a:extLst>
                    <a:ext uri="{FF2B5EF4-FFF2-40B4-BE49-F238E27FC236}">
                      <a16:creationId xmlns:a16="http://schemas.microsoft.com/office/drawing/2014/main" id="{65F8ECA8-D9CA-6FD0-B340-C9E1DAE4C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103" name="Picture 1102" descr="Logo&#10;&#10;Description automatically generated">
                  <a:extLst>
                    <a:ext uri="{FF2B5EF4-FFF2-40B4-BE49-F238E27FC236}">
                      <a16:creationId xmlns:a16="http://schemas.microsoft.com/office/drawing/2014/main" id="{C63FEAA2-CDC2-625F-5C3A-A75E0834E0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96" name="Straight Connector 1095">
              <a:extLst>
                <a:ext uri="{FF2B5EF4-FFF2-40B4-BE49-F238E27FC236}">
                  <a16:creationId xmlns:a16="http://schemas.microsoft.com/office/drawing/2014/main" id="{89D26631-A331-5AC8-CA2F-C1429BCF1AA0}"/>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810993B6-FA6A-26BC-A131-B44CED389DA4}"/>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E1F29B56-EC01-1E39-1E89-E9C548705568}"/>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C197FB7C-9C4E-2A14-2F98-F23CCCE07B62}"/>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38" name="Oval 1137">
            <a:extLst>
              <a:ext uri="{FF2B5EF4-FFF2-40B4-BE49-F238E27FC236}">
                <a16:creationId xmlns:a16="http://schemas.microsoft.com/office/drawing/2014/main" id="{05224F57-4D01-8605-C492-83E02F188DAD}"/>
              </a:ext>
            </a:extLst>
          </p:cNvPr>
          <p:cNvSpPr/>
          <p:nvPr/>
        </p:nvSpPr>
        <p:spPr>
          <a:xfrm>
            <a:off x="6367706" y="4161748"/>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A89AF420-7D5F-DD8D-3A76-28F6715DD80D}"/>
              </a:ext>
            </a:extLst>
          </p:cNvPr>
          <p:cNvSpPr/>
          <p:nvPr/>
        </p:nvSpPr>
        <p:spPr>
          <a:xfrm>
            <a:off x="6976046" y="1161956"/>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0" name="Graphic 1139" descr="Elevator with solid fill">
            <a:extLst>
              <a:ext uri="{FF2B5EF4-FFF2-40B4-BE49-F238E27FC236}">
                <a16:creationId xmlns:a16="http://schemas.microsoft.com/office/drawing/2014/main" id="{CC98B9E0-8599-16E2-854E-1B9D7880003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566151" y="3867840"/>
            <a:ext cx="688176" cy="688176"/>
          </a:xfrm>
          <a:prstGeom prst="rect">
            <a:avLst/>
          </a:prstGeom>
        </p:spPr>
      </p:pic>
      <p:pic>
        <p:nvPicPr>
          <p:cNvPr id="1141" name="Graphic 1140" descr="Siren with solid fill">
            <a:extLst>
              <a:ext uri="{FF2B5EF4-FFF2-40B4-BE49-F238E27FC236}">
                <a16:creationId xmlns:a16="http://schemas.microsoft.com/office/drawing/2014/main" id="{69451286-DDDD-E200-44F5-778704FA48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61183" y="4703648"/>
            <a:ext cx="695992" cy="695992"/>
          </a:xfrm>
          <a:prstGeom prst="rect">
            <a:avLst/>
          </a:prstGeom>
        </p:spPr>
      </p:pic>
      <p:grpSp>
        <p:nvGrpSpPr>
          <p:cNvPr id="1143" name="Group 1142">
            <a:extLst>
              <a:ext uri="{FF2B5EF4-FFF2-40B4-BE49-F238E27FC236}">
                <a16:creationId xmlns:a16="http://schemas.microsoft.com/office/drawing/2014/main" id="{298382E4-9F6D-6DC7-8FC0-442F072A7937}"/>
              </a:ext>
            </a:extLst>
          </p:cNvPr>
          <p:cNvGrpSpPr/>
          <p:nvPr/>
        </p:nvGrpSpPr>
        <p:grpSpPr>
          <a:xfrm>
            <a:off x="7176187" y="1007573"/>
            <a:ext cx="440690" cy="431772"/>
            <a:chOff x="10145395" y="976443"/>
            <a:chExt cx="440690" cy="431772"/>
          </a:xfrm>
        </p:grpSpPr>
        <p:sp>
          <p:nvSpPr>
            <p:cNvPr id="1144" name="Rectangle 1143">
              <a:extLst>
                <a:ext uri="{FF2B5EF4-FFF2-40B4-BE49-F238E27FC236}">
                  <a16:creationId xmlns:a16="http://schemas.microsoft.com/office/drawing/2014/main" id="{5A92CE48-F1A6-206D-5801-08EEAD9E4581}"/>
                </a:ext>
              </a:extLst>
            </p:cNvPr>
            <p:cNvSpPr/>
            <p:nvPr/>
          </p:nvSpPr>
          <p:spPr>
            <a:xfrm>
              <a:off x="10145395" y="976443"/>
              <a:ext cx="440690" cy="4317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36195AA7-71BF-F49A-3C1A-7D7BBB6E005B}"/>
                </a:ext>
              </a:extLst>
            </p:cNvPr>
            <p:cNvSpPr/>
            <p:nvPr/>
          </p:nvSpPr>
          <p:spPr>
            <a:xfrm>
              <a:off x="10198581" y="1026851"/>
              <a:ext cx="331956" cy="331956"/>
            </a:xfrm>
            <a:prstGeom prst="ellipse">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6" name="Group 1145">
              <a:extLst>
                <a:ext uri="{FF2B5EF4-FFF2-40B4-BE49-F238E27FC236}">
                  <a16:creationId xmlns:a16="http://schemas.microsoft.com/office/drawing/2014/main" id="{C3F658AA-E71D-00A6-2AD3-1803B9798B29}"/>
                </a:ext>
              </a:extLst>
            </p:cNvPr>
            <p:cNvGrpSpPr/>
            <p:nvPr/>
          </p:nvGrpSpPr>
          <p:grpSpPr>
            <a:xfrm>
              <a:off x="10223535" y="1049998"/>
              <a:ext cx="287205" cy="287470"/>
              <a:chOff x="3346323" y="1268658"/>
              <a:chExt cx="634848" cy="635434"/>
            </a:xfrm>
          </p:grpSpPr>
          <p:sp>
            <p:nvSpPr>
              <p:cNvPr id="1147" name="Freeform: Shape 1146">
                <a:extLst>
                  <a:ext uri="{FF2B5EF4-FFF2-40B4-BE49-F238E27FC236}">
                    <a16:creationId xmlns:a16="http://schemas.microsoft.com/office/drawing/2014/main" id="{ACC72193-640D-67DE-46C8-C8A46A8BF04A}"/>
                  </a:ext>
                </a:extLst>
              </p:cNvPr>
              <p:cNvSpPr/>
              <p:nvPr/>
            </p:nvSpPr>
            <p:spPr>
              <a:xfrm>
                <a:off x="3573009" y="1268658"/>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Freeform: Shape 1147">
                <a:extLst>
                  <a:ext uri="{FF2B5EF4-FFF2-40B4-BE49-F238E27FC236}">
                    <a16:creationId xmlns:a16="http://schemas.microsoft.com/office/drawing/2014/main" id="{86185220-ECAF-2D3D-B8A3-F0CF500B4539}"/>
                  </a:ext>
                </a:extLst>
              </p:cNvPr>
              <p:cNvSpPr/>
              <p:nvPr/>
            </p:nvSpPr>
            <p:spPr>
              <a:xfrm rot="5157224">
                <a:off x="3721734" y="148871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Freeform: Shape 1148">
                <a:extLst>
                  <a:ext uri="{FF2B5EF4-FFF2-40B4-BE49-F238E27FC236}">
                    <a16:creationId xmlns:a16="http://schemas.microsoft.com/office/drawing/2014/main" id="{B3E98764-9842-1B93-F9AB-95BCD1AFB927}"/>
                  </a:ext>
                </a:extLst>
              </p:cNvPr>
              <p:cNvSpPr/>
              <p:nvPr/>
            </p:nvSpPr>
            <p:spPr>
              <a:xfrm rot="11116761">
                <a:off x="3492182" y="163707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Freeform: Shape 1149">
                <a:extLst>
                  <a:ext uri="{FF2B5EF4-FFF2-40B4-BE49-F238E27FC236}">
                    <a16:creationId xmlns:a16="http://schemas.microsoft.com/office/drawing/2014/main" id="{0F4DEA0A-4D5A-F2C1-B10A-E9F6F7FBA188}"/>
                  </a:ext>
                </a:extLst>
              </p:cNvPr>
              <p:cNvSpPr/>
              <p:nvPr/>
            </p:nvSpPr>
            <p:spPr>
              <a:xfrm rot="16200000">
                <a:off x="3353905" y="1419920"/>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1B0EB2E7-FBF2-B95C-F504-1A93153E0CBD}"/>
                  </a:ext>
                </a:extLst>
              </p:cNvPr>
              <p:cNvSpPr/>
              <p:nvPr/>
            </p:nvSpPr>
            <p:spPr>
              <a:xfrm>
                <a:off x="3600690" y="1526152"/>
                <a:ext cx="124554" cy="124554"/>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A6099132-D11D-897C-D5ED-B44E14ED1FA4}"/>
              </a:ext>
            </a:extLst>
          </p:cNvPr>
          <p:cNvGrpSpPr/>
          <p:nvPr/>
        </p:nvGrpSpPr>
        <p:grpSpPr>
          <a:xfrm>
            <a:off x="7716657" y="985551"/>
            <a:ext cx="453170" cy="453170"/>
            <a:chOff x="4682068" y="549128"/>
            <a:chExt cx="2827861" cy="2827862"/>
          </a:xfrm>
        </p:grpSpPr>
        <p:pic>
          <p:nvPicPr>
            <p:cNvPr id="3" name="Graphic 2" descr="Paper outline">
              <a:extLst>
                <a:ext uri="{FF2B5EF4-FFF2-40B4-BE49-F238E27FC236}">
                  <a16:creationId xmlns:a16="http://schemas.microsoft.com/office/drawing/2014/main" id="{3A0E6C08-FD34-FC03-75FE-C2EB6645845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82068" y="549128"/>
              <a:ext cx="2827861" cy="2827862"/>
            </a:xfrm>
            <a:prstGeom prst="rect">
              <a:avLst/>
            </a:prstGeom>
          </p:spPr>
        </p:pic>
        <p:pic>
          <p:nvPicPr>
            <p:cNvPr id="4" name="Picture 3" descr="Logo&#10;&#10;Description automatically generated">
              <a:extLst>
                <a:ext uri="{FF2B5EF4-FFF2-40B4-BE49-F238E27FC236}">
                  <a16:creationId xmlns:a16="http://schemas.microsoft.com/office/drawing/2014/main" id="{9CC42C3A-0A89-29DA-47C0-7076CA15E634}"/>
                </a:ext>
              </a:extLst>
            </p:cNvPr>
            <p:cNvPicPr>
              <a:picLocks noChangeAspect="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 name="Group 4">
            <a:extLst>
              <a:ext uri="{FF2B5EF4-FFF2-40B4-BE49-F238E27FC236}">
                <a16:creationId xmlns:a16="http://schemas.microsoft.com/office/drawing/2014/main" id="{6D45DE5B-3170-375F-E95C-9928ECC8EC0C}"/>
              </a:ext>
            </a:extLst>
          </p:cNvPr>
          <p:cNvGrpSpPr/>
          <p:nvPr/>
        </p:nvGrpSpPr>
        <p:grpSpPr>
          <a:xfrm>
            <a:off x="264672" y="2175645"/>
            <a:ext cx="453170" cy="453170"/>
            <a:chOff x="4682068" y="549128"/>
            <a:chExt cx="2827861" cy="2827862"/>
          </a:xfrm>
        </p:grpSpPr>
        <p:pic>
          <p:nvPicPr>
            <p:cNvPr id="6" name="Graphic 5" descr="Paper outline">
              <a:extLst>
                <a:ext uri="{FF2B5EF4-FFF2-40B4-BE49-F238E27FC236}">
                  <a16:creationId xmlns:a16="http://schemas.microsoft.com/office/drawing/2014/main" id="{9B20D8AF-6F1E-AAB8-857A-134F5D71C59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7" name="Picture 6" descr="Logo&#10;&#10;Description automatically generated">
              <a:extLst>
                <a:ext uri="{FF2B5EF4-FFF2-40B4-BE49-F238E27FC236}">
                  <a16:creationId xmlns:a16="http://schemas.microsoft.com/office/drawing/2014/main" id="{9C1046F5-9558-A521-6BAB-67FB184B462F}"/>
                </a:ext>
              </a:extLst>
            </p:cNvPr>
            <p:cNvPicPr>
              <a:picLocks noChangeAspect="1"/>
            </p:cNvPicPr>
            <p:nvPr/>
          </p:nvPicPr>
          <p:blipFill>
            <a:blip r:embed="rId1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8" name="Group 7">
            <a:extLst>
              <a:ext uri="{FF2B5EF4-FFF2-40B4-BE49-F238E27FC236}">
                <a16:creationId xmlns:a16="http://schemas.microsoft.com/office/drawing/2014/main" id="{8916E575-24D8-85BC-2D21-4724F88665F9}"/>
              </a:ext>
            </a:extLst>
          </p:cNvPr>
          <p:cNvGrpSpPr/>
          <p:nvPr/>
        </p:nvGrpSpPr>
        <p:grpSpPr>
          <a:xfrm>
            <a:off x="1073594" y="4875240"/>
            <a:ext cx="453170" cy="453170"/>
            <a:chOff x="4682068" y="549128"/>
            <a:chExt cx="2827861" cy="2827862"/>
          </a:xfrm>
          <a:solidFill>
            <a:srgbClr val="EB2525"/>
          </a:solidFill>
        </p:grpSpPr>
        <p:pic>
          <p:nvPicPr>
            <p:cNvPr id="9" name="Graphic 8" descr="Paper outline">
              <a:extLst>
                <a:ext uri="{FF2B5EF4-FFF2-40B4-BE49-F238E27FC236}">
                  <a16:creationId xmlns:a16="http://schemas.microsoft.com/office/drawing/2014/main" id="{7824A81D-3F35-DFCC-55AA-6E3ADB3B488D}"/>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2068" y="549128"/>
              <a:ext cx="2827861" cy="2827862"/>
            </a:xfrm>
            <a:prstGeom prst="rect">
              <a:avLst/>
            </a:prstGeom>
          </p:spPr>
        </p:pic>
        <p:pic>
          <p:nvPicPr>
            <p:cNvPr id="10" name="Picture 9" descr="Logo&#10;&#10;Description automatically generated">
              <a:extLst>
                <a:ext uri="{FF2B5EF4-FFF2-40B4-BE49-F238E27FC236}">
                  <a16:creationId xmlns:a16="http://schemas.microsoft.com/office/drawing/2014/main" id="{A4BFEE11-573A-A526-EA88-D946B00D31B8}"/>
                </a:ext>
              </a:extLst>
            </p:cNvPr>
            <p:cNvPicPr>
              <a:picLocks noChangeAspect="1"/>
            </p:cNvPicPr>
            <p:nvPr/>
          </p:nvPicPr>
          <p:blipFill>
            <a:blip r:embed="rId13" cstate="print">
              <a:duotone>
                <a:prstClr val="black"/>
                <a:srgbClr val="EB2525">
                  <a:tint val="45000"/>
                  <a:satMod val="400000"/>
                </a:srgbClr>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a:grpFill/>
          </p:spPr>
        </p:pic>
      </p:grpSp>
      <p:grpSp>
        <p:nvGrpSpPr>
          <p:cNvPr id="11" name="Group 10">
            <a:extLst>
              <a:ext uri="{FF2B5EF4-FFF2-40B4-BE49-F238E27FC236}">
                <a16:creationId xmlns:a16="http://schemas.microsoft.com/office/drawing/2014/main" id="{C933CD7A-C138-6D21-B20D-959E18C7BF3D}"/>
              </a:ext>
            </a:extLst>
          </p:cNvPr>
          <p:cNvGrpSpPr/>
          <p:nvPr/>
        </p:nvGrpSpPr>
        <p:grpSpPr>
          <a:xfrm>
            <a:off x="7366384" y="4035524"/>
            <a:ext cx="453170" cy="453170"/>
            <a:chOff x="4682068" y="549128"/>
            <a:chExt cx="2827861" cy="2827862"/>
          </a:xfrm>
        </p:grpSpPr>
        <p:pic>
          <p:nvPicPr>
            <p:cNvPr id="12" name="Graphic 11" descr="Paper outline">
              <a:extLst>
                <a:ext uri="{FF2B5EF4-FFF2-40B4-BE49-F238E27FC236}">
                  <a16:creationId xmlns:a16="http://schemas.microsoft.com/office/drawing/2014/main" id="{98F3527C-C6CC-62F4-A353-9DDC2720D4E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15D36BB8-22D2-87A3-C6E7-9D912372018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104" name="Group 1103">
            <a:extLst>
              <a:ext uri="{FF2B5EF4-FFF2-40B4-BE49-F238E27FC236}">
                <a16:creationId xmlns:a16="http://schemas.microsoft.com/office/drawing/2014/main" id="{13847888-8EF7-E302-9542-72DFE4D5D081}"/>
              </a:ext>
            </a:extLst>
          </p:cNvPr>
          <p:cNvGrpSpPr/>
          <p:nvPr/>
        </p:nvGrpSpPr>
        <p:grpSpPr>
          <a:xfrm>
            <a:off x="3066540" y="1020462"/>
            <a:ext cx="2547765" cy="4829965"/>
            <a:chOff x="2018371" y="2241396"/>
            <a:chExt cx="3423424" cy="6490009"/>
          </a:xfrm>
        </p:grpSpPr>
        <p:sp>
          <p:nvSpPr>
            <p:cNvPr id="1105" name="Rectangle 1104">
              <a:extLst>
                <a:ext uri="{FF2B5EF4-FFF2-40B4-BE49-F238E27FC236}">
                  <a16:creationId xmlns:a16="http://schemas.microsoft.com/office/drawing/2014/main" id="{158AE405-504A-817B-6F67-FCC3CA51BC74}"/>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6" name="Group 1105">
              <a:extLst>
                <a:ext uri="{FF2B5EF4-FFF2-40B4-BE49-F238E27FC236}">
                  <a16:creationId xmlns:a16="http://schemas.microsoft.com/office/drawing/2014/main" id="{EB20CBFE-21AD-880C-B80B-9027706B7814}"/>
                </a:ext>
              </a:extLst>
            </p:cNvPr>
            <p:cNvGrpSpPr/>
            <p:nvPr/>
          </p:nvGrpSpPr>
          <p:grpSpPr>
            <a:xfrm>
              <a:off x="2336181" y="2771078"/>
              <a:ext cx="2787805" cy="485078"/>
              <a:chOff x="2414239" y="2771078"/>
              <a:chExt cx="2787805" cy="485078"/>
            </a:xfrm>
          </p:grpSpPr>
          <p:sp>
            <p:nvSpPr>
              <p:cNvPr id="1128" name="Rectangle 1127">
                <a:extLst>
                  <a:ext uri="{FF2B5EF4-FFF2-40B4-BE49-F238E27FC236}">
                    <a16:creationId xmlns:a16="http://schemas.microsoft.com/office/drawing/2014/main" id="{41FFE9FF-1937-2415-9077-2E49A7D0BEE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6D0E0360-60B5-5653-A99A-592E268C114C}"/>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48761081-5A91-7925-275D-6CCFD0C51C3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a:extLst>
                  <a:ext uri="{FF2B5EF4-FFF2-40B4-BE49-F238E27FC236}">
                    <a16:creationId xmlns:a16="http://schemas.microsoft.com/office/drawing/2014/main" id="{26515ECF-45D1-4CE4-3E1A-B45FFDFF78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7" name="Group 1106">
              <a:extLst>
                <a:ext uri="{FF2B5EF4-FFF2-40B4-BE49-F238E27FC236}">
                  <a16:creationId xmlns:a16="http://schemas.microsoft.com/office/drawing/2014/main" id="{C6BBCD5E-423B-B23B-52F7-887E67E60C75}"/>
                </a:ext>
              </a:extLst>
            </p:cNvPr>
            <p:cNvGrpSpPr/>
            <p:nvPr/>
          </p:nvGrpSpPr>
          <p:grpSpPr>
            <a:xfrm>
              <a:off x="2336180" y="3429000"/>
              <a:ext cx="2787805" cy="485078"/>
              <a:chOff x="2414239" y="2771078"/>
              <a:chExt cx="2787805" cy="485078"/>
            </a:xfrm>
          </p:grpSpPr>
          <p:sp>
            <p:nvSpPr>
              <p:cNvPr id="1124" name="Rectangle 1123">
                <a:extLst>
                  <a:ext uri="{FF2B5EF4-FFF2-40B4-BE49-F238E27FC236}">
                    <a16:creationId xmlns:a16="http://schemas.microsoft.com/office/drawing/2014/main" id="{2D300889-CB84-6C09-7DB7-CFD1B2CD03C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a:extLst>
                  <a:ext uri="{FF2B5EF4-FFF2-40B4-BE49-F238E27FC236}">
                    <a16:creationId xmlns:a16="http://schemas.microsoft.com/office/drawing/2014/main" id="{3CAD1018-2601-305C-1BDF-B158997C953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3EBE3EE1-B4BF-4925-A6C6-6DC77499C5A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1614C9FA-82BC-D18F-2DAE-B0577EAD65C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8" name="Group 1107">
              <a:extLst>
                <a:ext uri="{FF2B5EF4-FFF2-40B4-BE49-F238E27FC236}">
                  <a16:creationId xmlns:a16="http://schemas.microsoft.com/office/drawing/2014/main" id="{DA828FB6-4A8F-2AA0-5022-E245AF667735}"/>
                </a:ext>
              </a:extLst>
            </p:cNvPr>
            <p:cNvGrpSpPr/>
            <p:nvPr/>
          </p:nvGrpSpPr>
          <p:grpSpPr>
            <a:xfrm>
              <a:off x="2336180" y="4098073"/>
              <a:ext cx="2787805" cy="485078"/>
              <a:chOff x="2414239" y="2771078"/>
              <a:chExt cx="2787805" cy="485078"/>
            </a:xfrm>
          </p:grpSpPr>
          <p:sp>
            <p:nvSpPr>
              <p:cNvPr id="1120" name="Rectangle 1119">
                <a:extLst>
                  <a:ext uri="{FF2B5EF4-FFF2-40B4-BE49-F238E27FC236}">
                    <a16:creationId xmlns:a16="http://schemas.microsoft.com/office/drawing/2014/main" id="{1B4FF4E7-6908-CEDE-6FC3-D963C6938CB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a:extLst>
                  <a:ext uri="{FF2B5EF4-FFF2-40B4-BE49-F238E27FC236}">
                    <a16:creationId xmlns:a16="http://schemas.microsoft.com/office/drawing/2014/main" id="{C64CB881-3583-5CEF-6BFA-8356D3AB26B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C35B6D1B-31DB-D998-E5C7-4BAD499F93C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a:extLst>
                  <a:ext uri="{FF2B5EF4-FFF2-40B4-BE49-F238E27FC236}">
                    <a16:creationId xmlns:a16="http://schemas.microsoft.com/office/drawing/2014/main" id="{6CC2B526-01EE-D9BE-D4AD-F37FDD8CBA24}"/>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9" name="Group 1108">
              <a:extLst>
                <a:ext uri="{FF2B5EF4-FFF2-40B4-BE49-F238E27FC236}">
                  <a16:creationId xmlns:a16="http://schemas.microsoft.com/office/drawing/2014/main" id="{EBB858E9-0B1A-F9C0-3324-5D073DF00500}"/>
                </a:ext>
              </a:extLst>
            </p:cNvPr>
            <p:cNvGrpSpPr/>
            <p:nvPr/>
          </p:nvGrpSpPr>
          <p:grpSpPr>
            <a:xfrm>
              <a:off x="2336180" y="4755995"/>
              <a:ext cx="2787805" cy="485078"/>
              <a:chOff x="2414239" y="2771078"/>
              <a:chExt cx="2787805" cy="485078"/>
            </a:xfrm>
          </p:grpSpPr>
          <p:sp>
            <p:nvSpPr>
              <p:cNvPr id="1116" name="Rectangle 1115">
                <a:extLst>
                  <a:ext uri="{FF2B5EF4-FFF2-40B4-BE49-F238E27FC236}">
                    <a16:creationId xmlns:a16="http://schemas.microsoft.com/office/drawing/2014/main" id="{1404ABAB-D7FC-1554-0A26-990234A7298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a:extLst>
                  <a:ext uri="{FF2B5EF4-FFF2-40B4-BE49-F238E27FC236}">
                    <a16:creationId xmlns:a16="http://schemas.microsoft.com/office/drawing/2014/main" id="{33A7E066-87F6-2773-736C-046C8CFC1CE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3ECFF4F7-5042-C4E6-0740-268705220A1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a:extLst>
                  <a:ext uri="{FF2B5EF4-FFF2-40B4-BE49-F238E27FC236}">
                    <a16:creationId xmlns:a16="http://schemas.microsoft.com/office/drawing/2014/main" id="{8A75DEE1-895E-99F8-411B-2AF49BFB7254}"/>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0" name="Group 1109">
              <a:extLst>
                <a:ext uri="{FF2B5EF4-FFF2-40B4-BE49-F238E27FC236}">
                  <a16:creationId xmlns:a16="http://schemas.microsoft.com/office/drawing/2014/main" id="{314AC405-7ED0-6799-28B3-E4A5D70EEDBC}"/>
                </a:ext>
              </a:extLst>
            </p:cNvPr>
            <p:cNvGrpSpPr/>
            <p:nvPr/>
          </p:nvGrpSpPr>
          <p:grpSpPr>
            <a:xfrm>
              <a:off x="2336180" y="5402765"/>
              <a:ext cx="2787805" cy="485078"/>
              <a:chOff x="2414239" y="2771078"/>
              <a:chExt cx="2787805" cy="485078"/>
            </a:xfrm>
          </p:grpSpPr>
          <p:sp>
            <p:nvSpPr>
              <p:cNvPr id="1112" name="Rectangle 1111">
                <a:extLst>
                  <a:ext uri="{FF2B5EF4-FFF2-40B4-BE49-F238E27FC236}">
                    <a16:creationId xmlns:a16="http://schemas.microsoft.com/office/drawing/2014/main" id="{857869EB-D994-F597-FB1B-D1CFBA4F4B6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a:extLst>
                  <a:ext uri="{FF2B5EF4-FFF2-40B4-BE49-F238E27FC236}">
                    <a16:creationId xmlns:a16="http://schemas.microsoft.com/office/drawing/2014/main" id="{46B65280-124A-24FD-EAAF-A70A5105C5E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a:extLst>
                  <a:ext uri="{FF2B5EF4-FFF2-40B4-BE49-F238E27FC236}">
                    <a16:creationId xmlns:a16="http://schemas.microsoft.com/office/drawing/2014/main" id="{8133FC10-910D-09F9-E8DA-B777EA6A996D}"/>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a:extLst>
                  <a:ext uri="{FF2B5EF4-FFF2-40B4-BE49-F238E27FC236}">
                    <a16:creationId xmlns:a16="http://schemas.microsoft.com/office/drawing/2014/main" id="{DDD2A3A6-3839-4088-AC3F-8D039946503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1" name="Rectangle 1110">
              <a:extLst>
                <a:ext uri="{FF2B5EF4-FFF2-40B4-BE49-F238E27FC236}">
                  <a16:creationId xmlns:a16="http://schemas.microsoft.com/office/drawing/2014/main" id="{3FEB8C51-2985-B5B7-C708-52914C648FE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35" name="Straight Connector 1134">
            <a:extLst>
              <a:ext uri="{FF2B5EF4-FFF2-40B4-BE49-F238E27FC236}">
                <a16:creationId xmlns:a16="http://schemas.microsoft.com/office/drawing/2014/main" id="{7D2C088F-3C4C-6ED3-9686-EFE0F4119AAA}"/>
              </a:ext>
            </a:extLst>
          </p:cNvPr>
          <p:cNvCxnSpPr>
            <a:cxnSpLocks/>
          </p:cNvCxnSpPr>
          <p:nvPr/>
        </p:nvCxnSpPr>
        <p:spPr>
          <a:xfrm>
            <a:off x="5372823" y="4211929"/>
            <a:ext cx="98480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048D187C-24A0-DDC2-1CC6-BC25E926857D}"/>
              </a:ext>
            </a:extLst>
          </p:cNvPr>
          <p:cNvCxnSpPr>
            <a:cxnSpLocks/>
          </p:cNvCxnSpPr>
          <p:nvPr/>
        </p:nvCxnSpPr>
        <p:spPr>
          <a:xfrm>
            <a:off x="2361363" y="5051645"/>
            <a:ext cx="130582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8E2C31A0-039D-6DE3-9AF0-8335F113713A}"/>
              </a:ext>
            </a:extLst>
          </p:cNvPr>
          <p:cNvCxnSpPr>
            <a:cxnSpLocks/>
          </p:cNvCxnSpPr>
          <p:nvPr/>
        </p:nvCxnSpPr>
        <p:spPr>
          <a:xfrm>
            <a:off x="1561183" y="2331481"/>
            <a:ext cx="164541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EB5AB10A-FB94-4F8E-957B-5A43FF3A35BC}"/>
              </a:ext>
            </a:extLst>
          </p:cNvPr>
          <p:cNvCxnSpPr>
            <a:cxnSpLocks/>
          </p:cNvCxnSpPr>
          <p:nvPr/>
        </p:nvCxnSpPr>
        <p:spPr>
          <a:xfrm>
            <a:off x="5421683" y="1212165"/>
            <a:ext cx="156738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4" name="Graphic 13" descr="Speedometer Low with solid fill">
            <a:extLst>
              <a:ext uri="{FF2B5EF4-FFF2-40B4-BE49-F238E27FC236}">
                <a16:creationId xmlns:a16="http://schemas.microsoft.com/office/drawing/2014/main" id="{5077E10E-C38F-0CAA-945C-2A4DED64EB74}"/>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873677" y="2182577"/>
            <a:ext cx="571576" cy="571576"/>
          </a:xfrm>
          <a:prstGeom prst="rect">
            <a:avLst/>
          </a:prstGeom>
        </p:spPr>
      </p:pic>
      <p:pic>
        <p:nvPicPr>
          <p:cNvPr id="15" name="Graphic 14" descr="Water with solid fill">
            <a:extLst>
              <a:ext uri="{FF2B5EF4-FFF2-40B4-BE49-F238E27FC236}">
                <a16:creationId xmlns:a16="http://schemas.microsoft.com/office/drawing/2014/main" id="{530C7D46-442A-CD9D-CCEA-C914F92B210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72948" y="2069668"/>
            <a:ext cx="333450" cy="333450"/>
          </a:xfrm>
          <a:prstGeom prst="rect">
            <a:avLst/>
          </a:prstGeom>
        </p:spPr>
      </p:pic>
      <p:sp>
        <p:nvSpPr>
          <p:cNvPr id="1137" name="Oval 1136">
            <a:extLst>
              <a:ext uri="{FF2B5EF4-FFF2-40B4-BE49-F238E27FC236}">
                <a16:creationId xmlns:a16="http://schemas.microsoft.com/office/drawing/2014/main" id="{D98B3EA5-EBA9-BAFC-04F1-CA8EA4ADCE79}"/>
              </a:ext>
            </a:extLst>
          </p:cNvPr>
          <p:cNvSpPr/>
          <p:nvPr/>
        </p:nvSpPr>
        <p:spPr>
          <a:xfrm>
            <a:off x="1523194" y="2290349"/>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Oval 1135">
            <a:extLst>
              <a:ext uri="{FF2B5EF4-FFF2-40B4-BE49-F238E27FC236}">
                <a16:creationId xmlns:a16="http://schemas.microsoft.com/office/drawing/2014/main" id="{AEC8C744-FDFA-D158-61F3-36F6E50D6834}"/>
              </a:ext>
            </a:extLst>
          </p:cNvPr>
          <p:cNvSpPr/>
          <p:nvPr/>
        </p:nvSpPr>
        <p:spPr>
          <a:xfrm>
            <a:off x="2300942" y="500146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5537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AA338-3606-05A6-FEC3-D65E1C70EAB9}"/>
            </a:ext>
          </a:extLst>
        </p:cNvPr>
        <p:cNvGrpSpPr/>
        <p:nvPr/>
      </p:nvGrpSpPr>
      <p:grpSpPr>
        <a:xfrm>
          <a:off x="0" y="0"/>
          <a:ext cx="0" cy="0"/>
          <a:chOff x="0" y="0"/>
          <a:chExt cx="0" cy="0"/>
        </a:xfrm>
      </p:grpSpPr>
      <p:grpSp>
        <p:nvGrpSpPr>
          <p:cNvPr id="1104" name="Group 1103">
            <a:extLst>
              <a:ext uri="{FF2B5EF4-FFF2-40B4-BE49-F238E27FC236}">
                <a16:creationId xmlns:a16="http://schemas.microsoft.com/office/drawing/2014/main" id="{ED8B15FA-EF68-DAB3-82DC-DFE6CE840AE3}"/>
              </a:ext>
            </a:extLst>
          </p:cNvPr>
          <p:cNvGrpSpPr/>
          <p:nvPr/>
        </p:nvGrpSpPr>
        <p:grpSpPr>
          <a:xfrm>
            <a:off x="3066540" y="1020462"/>
            <a:ext cx="2547765" cy="4829965"/>
            <a:chOff x="2018371" y="2241396"/>
            <a:chExt cx="3423424" cy="6490009"/>
          </a:xfrm>
        </p:grpSpPr>
        <p:sp>
          <p:nvSpPr>
            <p:cNvPr id="1105" name="Rectangle 1104">
              <a:extLst>
                <a:ext uri="{FF2B5EF4-FFF2-40B4-BE49-F238E27FC236}">
                  <a16:creationId xmlns:a16="http://schemas.microsoft.com/office/drawing/2014/main" id="{5DE08F2E-9AF3-3584-2545-FD17EE6C6163}"/>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6" name="Group 1105">
              <a:extLst>
                <a:ext uri="{FF2B5EF4-FFF2-40B4-BE49-F238E27FC236}">
                  <a16:creationId xmlns:a16="http://schemas.microsoft.com/office/drawing/2014/main" id="{86E64B50-5658-EE0F-B1CB-E3F6C8C01E4B}"/>
                </a:ext>
              </a:extLst>
            </p:cNvPr>
            <p:cNvGrpSpPr/>
            <p:nvPr/>
          </p:nvGrpSpPr>
          <p:grpSpPr>
            <a:xfrm>
              <a:off x="2336181" y="2771078"/>
              <a:ext cx="2787805" cy="485078"/>
              <a:chOff x="2414239" y="2771078"/>
              <a:chExt cx="2787805" cy="485078"/>
            </a:xfrm>
          </p:grpSpPr>
          <p:sp>
            <p:nvSpPr>
              <p:cNvPr id="1128" name="Rectangle 1127">
                <a:extLst>
                  <a:ext uri="{FF2B5EF4-FFF2-40B4-BE49-F238E27FC236}">
                    <a16:creationId xmlns:a16="http://schemas.microsoft.com/office/drawing/2014/main" id="{46103CCC-C718-4B08-3149-4E71064DF28A}"/>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3839BAC6-E93E-B078-598C-E9E78F734B4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0BAF17FB-25CE-C6B3-7C1C-CF732904C71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Rectangle 1130">
                <a:extLst>
                  <a:ext uri="{FF2B5EF4-FFF2-40B4-BE49-F238E27FC236}">
                    <a16:creationId xmlns:a16="http://schemas.microsoft.com/office/drawing/2014/main" id="{D1FD58F6-E8E5-2833-7BBE-CEB73ADE6DA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7" name="Group 1106">
              <a:extLst>
                <a:ext uri="{FF2B5EF4-FFF2-40B4-BE49-F238E27FC236}">
                  <a16:creationId xmlns:a16="http://schemas.microsoft.com/office/drawing/2014/main" id="{E6EBC51D-C3AF-D9C4-D7E3-B10A30B04711}"/>
                </a:ext>
              </a:extLst>
            </p:cNvPr>
            <p:cNvGrpSpPr/>
            <p:nvPr/>
          </p:nvGrpSpPr>
          <p:grpSpPr>
            <a:xfrm>
              <a:off x="2336180" y="3429000"/>
              <a:ext cx="2787805" cy="485078"/>
              <a:chOff x="2414239" y="2771078"/>
              <a:chExt cx="2787805" cy="485078"/>
            </a:xfrm>
          </p:grpSpPr>
          <p:sp>
            <p:nvSpPr>
              <p:cNvPr id="1124" name="Rectangle 1123">
                <a:extLst>
                  <a:ext uri="{FF2B5EF4-FFF2-40B4-BE49-F238E27FC236}">
                    <a16:creationId xmlns:a16="http://schemas.microsoft.com/office/drawing/2014/main" id="{6866C212-4B55-D70A-5A26-65B82923C44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a:extLst>
                  <a:ext uri="{FF2B5EF4-FFF2-40B4-BE49-F238E27FC236}">
                    <a16:creationId xmlns:a16="http://schemas.microsoft.com/office/drawing/2014/main" id="{1A4623AB-AECE-E171-405C-CBFFB93EE34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2DB9F3E9-D2DA-B75A-8754-C8BB25A41C7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5BA338F2-2E85-3F0E-B463-7FD6BE9F978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8" name="Group 1107">
              <a:extLst>
                <a:ext uri="{FF2B5EF4-FFF2-40B4-BE49-F238E27FC236}">
                  <a16:creationId xmlns:a16="http://schemas.microsoft.com/office/drawing/2014/main" id="{093220D0-9005-72AB-D0F2-D565F5AFB46E}"/>
                </a:ext>
              </a:extLst>
            </p:cNvPr>
            <p:cNvGrpSpPr/>
            <p:nvPr/>
          </p:nvGrpSpPr>
          <p:grpSpPr>
            <a:xfrm>
              <a:off x="2336180" y="4098073"/>
              <a:ext cx="2787805" cy="485078"/>
              <a:chOff x="2414239" y="2771078"/>
              <a:chExt cx="2787805" cy="485078"/>
            </a:xfrm>
          </p:grpSpPr>
          <p:sp>
            <p:nvSpPr>
              <p:cNvPr id="1120" name="Rectangle 1119">
                <a:extLst>
                  <a:ext uri="{FF2B5EF4-FFF2-40B4-BE49-F238E27FC236}">
                    <a16:creationId xmlns:a16="http://schemas.microsoft.com/office/drawing/2014/main" id="{C02BA9BD-99DE-CCF8-8710-AD42412597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Rectangle 1120">
                <a:extLst>
                  <a:ext uri="{FF2B5EF4-FFF2-40B4-BE49-F238E27FC236}">
                    <a16:creationId xmlns:a16="http://schemas.microsoft.com/office/drawing/2014/main" id="{D947B73A-B1DA-835E-1539-E4A5870C47DE}"/>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2016BD3A-A563-574D-C8FE-1B410559996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a:extLst>
                  <a:ext uri="{FF2B5EF4-FFF2-40B4-BE49-F238E27FC236}">
                    <a16:creationId xmlns:a16="http://schemas.microsoft.com/office/drawing/2014/main" id="{DBBD6B09-FAC5-5DFB-F5DF-97D1ED2F6E3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9" name="Group 1108">
              <a:extLst>
                <a:ext uri="{FF2B5EF4-FFF2-40B4-BE49-F238E27FC236}">
                  <a16:creationId xmlns:a16="http://schemas.microsoft.com/office/drawing/2014/main" id="{F584AAAC-5B55-5063-83D3-1AFF7B18FD4A}"/>
                </a:ext>
              </a:extLst>
            </p:cNvPr>
            <p:cNvGrpSpPr/>
            <p:nvPr/>
          </p:nvGrpSpPr>
          <p:grpSpPr>
            <a:xfrm>
              <a:off x="2336180" y="4755995"/>
              <a:ext cx="2787805" cy="485078"/>
              <a:chOff x="2414239" y="2771078"/>
              <a:chExt cx="2787805" cy="485078"/>
            </a:xfrm>
          </p:grpSpPr>
          <p:sp>
            <p:nvSpPr>
              <p:cNvPr id="1116" name="Rectangle 1115">
                <a:extLst>
                  <a:ext uri="{FF2B5EF4-FFF2-40B4-BE49-F238E27FC236}">
                    <a16:creationId xmlns:a16="http://schemas.microsoft.com/office/drawing/2014/main" id="{5EB0A845-A179-4532-E9E8-78D537A4AFD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Rectangle 1116">
                <a:extLst>
                  <a:ext uri="{FF2B5EF4-FFF2-40B4-BE49-F238E27FC236}">
                    <a16:creationId xmlns:a16="http://schemas.microsoft.com/office/drawing/2014/main" id="{743C6AD5-A61A-DD13-3BDD-CA07A1834772}"/>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9BA60DDA-52EC-0441-B1D3-FAF204BADA8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Rectangle 1118">
                <a:extLst>
                  <a:ext uri="{FF2B5EF4-FFF2-40B4-BE49-F238E27FC236}">
                    <a16:creationId xmlns:a16="http://schemas.microsoft.com/office/drawing/2014/main" id="{F6BA659B-68BF-D977-4E9A-F88AD2D0A864}"/>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0" name="Group 1109">
              <a:extLst>
                <a:ext uri="{FF2B5EF4-FFF2-40B4-BE49-F238E27FC236}">
                  <a16:creationId xmlns:a16="http://schemas.microsoft.com/office/drawing/2014/main" id="{9B41105C-F5B3-0DD4-C17F-3CC371D66E33}"/>
                </a:ext>
              </a:extLst>
            </p:cNvPr>
            <p:cNvGrpSpPr/>
            <p:nvPr/>
          </p:nvGrpSpPr>
          <p:grpSpPr>
            <a:xfrm>
              <a:off x="2336180" y="5402765"/>
              <a:ext cx="2787805" cy="485078"/>
              <a:chOff x="2414239" y="2771078"/>
              <a:chExt cx="2787805" cy="485078"/>
            </a:xfrm>
          </p:grpSpPr>
          <p:sp>
            <p:nvSpPr>
              <p:cNvPr id="1112" name="Rectangle 1111">
                <a:extLst>
                  <a:ext uri="{FF2B5EF4-FFF2-40B4-BE49-F238E27FC236}">
                    <a16:creationId xmlns:a16="http://schemas.microsoft.com/office/drawing/2014/main" id="{1708AF89-1695-DD3F-A643-7E15C170AD1A}"/>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Rectangle 1112">
                <a:extLst>
                  <a:ext uri="{FF2B5EF4-FFF2-40B4-BE49-F238E27FC236}">
                    <a16:creationId xmlns:a16="http://schemas.microsoft.com/office/drawing/2014/main" id="{49D17EC4-D433-530D-AD09-F6B913343C2E}"/>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a:extLst>
                  <a:ext uri="{FF2B5EF4-FFF2-40B4-BE49-F238E27FC236}">
                    <a16:creationId xmlns:a16="http://schemas.microsoft.com/office/drawing/2014/main" id="{C05C589B-635A-6937-E35F-FD7FE4C85BA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Rectangle 1114">
                <a:extLst>
                  <a:ext uri="{FF2B5EF4-FFF2-40B4-BE49-F238E27FC236}">
                    <a16:creationId xmlns:a16="http://schemas.microsoft.com/office/drawing/2014/main" id="{3F6EF48B-51F1-6A30-1FFD-08917918EF6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1" name="Rectangle 1110">
              <a:extLst>
                <a:ext uri="{FF2B5EF4-FFF2-40B4-BE49-F238E27FC236}">
                  <a16:creationId xmlns:a16="http://schemas.microsoft.com/office/drawing/2014/main" id="{8E78DAC8-ED29-455C-4EC7-9017AAA1A084}"/>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4" name="Group 1043">
            <a:extLst>
              <a:ext uri="{FF2B5EF4-FFF2-40B4-BE49-F238E27FC236}">
                <a16:creationId xmlns:a16="http://schemas.microsoft.com/office/drawing/2014/main" id="{B6549744-29D8-9787-0518-DF525D96C820}"/>
              </a:ext>
            </a:extLst>
          </p:cNvPr>
          <p:cNvGrpSpPr/>
          <p:nvPr/>
        </p:nvGrpSpPr>
        <p:grpSpPr>
          <a:xfrm>
            <a:off x="8828142" y="2860023"/>
            <a:ext cx="1617995" cy="1617996"/>
            <a:chOff x="7249093" y="1558573"/>
            <a:chExt cx="3926461" cy="3926461"/>
          </a:xfrm>
        </p:grpSpPr>
        <p:grpSp>
          <p:nvGrpSpPr>
            <p:cNvPr id="1045" name="Group 1044">
              <a:extLst>
                <a:ext uri="{FF2B5EF4-FFF2-40B4-BE49-F238E27FC236}">
                  <a16:creationId xmlns:a16="http://schemas.microsoft.com/office/drawing/2014/main" id="{BD5D21C8-0E51-8711-5BFE-53D088F4DB26}"/>
                </a:ext>
              </a:extLst>
            </p:cNvPr>
            <p:cNvGrpSpPr/>
            <p:nvPr/>
          </p:nvGrpSpPr>
          <p:grpSpPr>
            <a:xfrm>
              <a:off x="7249093" y="1558573"/>
              <a:ext cx="3926461" cy="3926461"/>
              <a:chOff x="9792035" y="3821823"/>
              <a:chExt cx="962125" cy="962125"/>
            </a:xfrm>
          </p:grpSpPr>
          <p:sp>
            <p:nvSpPr>
              <p:cNvPr id="1050" name="Rectangle 1049">
                <a:extLst>
                  <a:ext uri="{FF2B5EF4-FFF2-40B4-BE49-F238E27FC236}">
                    <a16:creationId xmlns:a16="http://schemas.microsoft.com/office/drawing/2014/main" id="{664B906E-08FA-2CDF-387C-D225D5AE21F8}"/>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051" name="Group 1050">
                <a:extLst>
                  <a:ext uri="{FF2B5EF4-FFF2-40B4-BE49-F238E27FC236}">
                    <a16:creationId xmlns:a16="http://schemas.microsoft.com/office/drawing/2014/main" id="{AB8BB554-C922-5FC9-3DCC-DB00ED9E05FD}"/>
                  </a:ext>
                </a:extLst>
              </p:cNvPr>
              <p:cNvGrpSpPr/>
              <p:nvPr/>
            </p:nvGrpSpPr>
            <p:grpSpPr>
              <a:xfrm>
                <a:off x="9792033" y="3821823"/>
                <a:ext cx="962125" cy="962125"/>
                <a:chOff x="4300668" y="-1299739"/>
                <a:chExt cx="2827861" cy="2827862"/>
              </a:xfrm>
            </p:grpSpPr>
            <p:pic>
              <p:nvPicPr>
                <p:cNvPr id="1052" name="Graphic 1051" descr="Paper outline">
                  <a:extLst>
                    <a:ext uri="{FF2B5EF4-FFF2-40B4-BE49-F238E27FC236}">
                      <a16:creationId xmlns:a16="http://schemas.microsoft.com/office/drawing/2014/main" id="{4BB7FC4D-0B92-FFC1-3F27-CDB0862DB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53" name="Picture 1052" descr="Logo&#10;&#10;Description automatically generated">
                  <a:extLst>
                    <a:ext uri="{FF2B5EF4-FFF2-40B4-BE49-F238E27FC236}">
                      <a16:creationId xmlns:a16="http://schemas.microsoft.com/office/drawing/2014/main" id="{F54AF14C-3E83-34B6-9C0D-0409C35861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46" name="Straight Connector 1045">
              <a:extLst>
                <a:ext uri="{FF2B5EF4-FFF2-40B4-BE49-F238E27FC236}">
                  <a16:creationId xmlns:a16="http://schemas.microsoft.com/office/drawing/2014/main" id="{DA40B0C5-143B-091A-40DB-5B52A5617CEA}"/>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6D0C1C02-FB17-7E87-F4C6-168415933189}"/>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50A05DAF-7F2F-0D0C-0B70-BC7E5FFE6171}"/>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6B89387A-641E-1BC3-C23D-86DC9DD05141}"/>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54" name="Group 1053">
            <a:extLst>
              <a:ext uri="{FF2B5EF4-FFF2-40B4-BE49-F238E27FC236}">
                <a16:creationId xmlns:a16="http://schemas.microsoft.com/office/drawing/2014/main" id="{EFF4C70F-7F57-910C-B589-E6E2EF87B1F8}"/>
              </a:ext>
            </a:extLst>
          </p:cNvPr>
          <p:cNvGrpSpPr/>
          <p:nvPr/>
        </p:nvGrpSpPr>
        <p:grpSpPr>
          <a:xfrm>
            <a:off x="8928991" y="2928702"/>
            <a:ext cx="1617995" cy="1617996"/>
            <a:chOff x="7249093" y="1558573"/>
            <a:chExt cx="3926461" cy="3926461"/>
          </a:xfrm>
        </p:grpSpPr>
        <p:grpSp>
          <p:nvGrpSpPr>
            <p:cNvPr id="1055" name="Group 1054">
              <a:extLst>
                <a:ext uri="{FF2B5EF4-FFF2-40B4-BE49-F238E27FC236}">
                  <a16:creationId xmlns:a16="http://schemas.microsoft.com/office/drawing/2014/main" id="{DDF70875-240B-8E63-2B26-56DAC181B868}"/>
                </a:ext>
              </a:extLst>
            </p:cNvPr>
            <p:cNvGrpSpPr/>
            <p:nvPr/>
          </p:nvGrpSpPr>
          <p:grpSpPr>
            <a:xfrm>
              <a:off x="7249093" y="1558573"/>
              <a:ext cx="3926461" cy="3926461"/>
              <a:chOff x="9792035" y="3821823"/>
              <a:chExt cx="962125" cy="962125"/>
            </a:xfrm>
          </p:grpSpPr>
          <p:sp>
            <p:nvSpPr>
              <p:cNvPr id="1060" name="Rectangle 1059">
                <a:extLst>
                  <a:ext uri="{FF2B5EF4-FFF2-40B4-BE49-F238E27FC236}">
                    <a16:creationId xmlns:a16="http://schemas.microsoft.com/office/drawing/2014/main" id="{1EB2D200-95AD-6C81-3CE4-84A87A26010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061" name="Group 1060">
                <a:extLst>
                  <a:ext uri="{FF2B5EF4-FFF2-40B4-BE49-F238E27FC236}">
                    <a16:creationId xmlns:a16="http://schemas.microsoft.com/office/drawing/2014/main" id="{951A5B98-84DB-91C9-3EE7-C722BBC7F1AC}"/>
                  </a:ext>
                </a:extLst>
              </p:cNvPr>
              <p:cNvGrpSpPr/>
              <p:nvPr/>
            </p:nvGrpSpPr>
            <p:grpSpPr>
              <a:xfrm>
                <a:off x="9792033" y="3821823"/>
                <a:ext cx="962125" cy="962125"/>
                <a:chOff x="4300668" y="-1299739"/>
                <a:chExt cx="2827861" cy="2827862"/>
              </a:xfrm>
            </p:grpSpPr>
            <p:pic>
              <p:nvPicPr>
                <p:cNvPr id="1062" name="Graphic 1061" descr="Paper outline">
                  <a:extLst>
                    <a:ext uri="{FF2B5EF4-FFF2-40B4-BE49-F238E27FC236}">
                      <a16:creationId xmlns:a16="http://schemas.microsoft.com/office/drawing/2014/main" id="{4579DFD9-66A9-76D4-DD49-737B4E01D4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63" name="Picture 1062" descr="Logo&#10;&#10;Description automatically generated">
                  <a:extLst>
                    <a:ext uri="{FF2B5EF4-FFF2-40B4-BE49-F238E27FC236}">
                      <a16:creationId xmlns:a16="http://schemas.microsoft.com/office/drawing/2014/main" id="{7B7095C2-3FCD-BB05-FC2E-8E27232EA8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56" name="Straight Connector 1055">
              <a:extLst>
                <a:ext uri="{FF2B5EF4-FFF2-40B4-BE49-F238E27FC236}">
                  <a16:creationId xmlns:a16="http://schemas.microsoft.com/office/drawing/2014/main" id="{684BB746-AA90-220D-BED2-649D620F391C}"/>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0AFC5025-A844-C4C5-E123-0583004B5020}"/>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AEB8CD2C-CC6A-6A75-F2C1-4486CAA4DD36}"/>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5C295364-E322-1D8E-6167-6CB5F70F28E5}"/>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64" name="Group 1063">
            <a:extLst>
              <a:ext uri="{FF2B5EF4-FFF2-40B4-BE49-F238E27FC236}">
                <a16:creationId xmlns:a16="http://schemas.microsoft.com/office/drawing/2014/main" id="{2C80337F-F9C5-32DD-1EEB-EDBEA62305B7}"/>
              </a:ext>
            </a:extLst>
          </p:cNvPr>
          <p:cNvGrpSpPr/>
          <p:nvPr/>
        </p:nvGrpSpPr>
        <p:grpSpPr>
          <a:xfrm>
            <a:off x="9044703" y="2753647"/>
            <a:ext cx="1617995" cy="1617996"/>
            <a:chOff x="7249085" y="1558573"/>
            <a:chExt cx="3926461" cy="3926461"/>
          </a:xfrm>
        </p:grpSpPr>
        <p:grpSp>
          <p:nvGrpSpPr>
            <p:cNvPr id="1065" name="Group 1064">
              <a:extLst>
                <a:ext uri="{FF2B5EF4-FFF2-40B4-BE49-F238E27FC236}">
                  <a16:creationId xmlns:a16="http://schemas.microsoft.com/office/drawing/2014/main" id="{6229AE41-CA21-30AD-AB31-0F80FE46A0C0}"/>
                </a:ext>
              </a:extLst>
            </p:cNvPr>
            <p:cNvGrpSpPr/>
            <p:nvPr/>
          </p:nvGrpSpPr>
          <p:grpSpPr>
            <a:xfrm>
              <a:off x="7249085" y="1558573"/>
              <a:ext cx="3926461" cy="3926461"/>
              <a:chOff x="9792033" y="3821823"/>
              <a:chExt cx="962125" cy="962125"/>
            </a:xfrm>
          </p:grpSpPr>
          <p:sp>
            <p:nvSpPr>
              <p:cNvPr id="1070" name="Rectangle 1069">
                <a:extLst>
                  <a:ext uri="{FF2B5EF4-FFF2-40B4-BE49-F238E27FC236}">
                    <a16:creationId xmlns:a16="http://schemas.microsoft.com/office/drawing/2014/main" id="{F44F4CAE-5B24-55DD-FE5E-C27C79A43E7C}"/>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071" name="Group 1070">
                <a:extLst>
                  <a:ext uri="{FF2B5EF4-FFF2-40B4-BE49-F238E27FC236}">
                    <a16:creationId xmlns:a16="http://schemas.microsoft.com/office/drawing/2014/main" id="{5C95EF9C-C730-4543-ADB7-4E96CD7F927D}"/>
                  </a:ext>
                </a:extLst>
              </p:cNvPr>
              <p:cNvGrpSpPr/>
              <p:nvPr/>
            </p:nvGrpSpPr>
            <p:grpSpPr>
              <a:xfrm>
                <a:off x="9792033" y="3821823"/>
                <a:ext cx="962125" cy="962125"/>
                <a:chOff x="4300668" y="-1299739"/>
                <a:chExt cx="2827861" cy="2827862"/>
              </a:xfrm>
            </p:grpSpPr>
            <p:pic>
              <p:nvPicPr>
                <p:cNvPr id="1072" name="Graphic 1071" descr="Paper outline">
                  <a:extLst>
                    <a:ext uri="{FF2B5EF4-FFF2-40B4-BE49-F238E27FC236}">
                      <a16:creationId xmlns:a16="http://schemas.microsoft.com/office/drawing/2014/main" id="{67C63A8D-DB4A-F066-39B5-E727088B0B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73" name="Picture 1072" descr="Logo&#10;&#10;Description automatically generated">
                  <a:extLst>
                    <a:ext uri="{FF2B5EF4-FFF2-40B4-BE49-F238E27FC236}">
                      <a16:creationId xmlns:a16="http://schemas.microsoft.com/office/drawing/2014/main" id="{BAD2EFCC-AE11-DC1A-C403-10F7660EB4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66" name="Straight Connector 1065">
              <a:extLst>
                <a:ext uri="{FF2B5EF4-FFF2-40B4-BE49-F238E27FC236}">
                  <a16:creationId xmlns:a16="http://schemas.microsoft.com/office/drawing/2014/main" id="{8689E0BA-9BA2-B6C3-304F-59832DA89EBB}"/>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DA109EFE-B6AF-5A5E-33A4-90A24CC3FF0A}"/>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772EA897-D649-1E73-CEE7-AB00DE68ADB5}"/>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361807DE-F307-D70D-BD45-E6248BA64C4C}"/>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74" name="Group 1073">
            <a:extLst>
              <a:ext uri="{FF2B5EF4-FFF2-40B4-BE49-F238E27FC236}">
                <a16:creationId xmlns:a16="http://schemas.microsoft.com/office/drawing/2014/main" id="{697C124D-C0E9-F3A1-FFC8-4831B7BEFE93}"/>
              </a:ext>
            </a:extLst>
          </p:cNvPr>
          <p:cNvGrpSpPr/>
          <p:nvPr/>
        </p:nvGrpSpPr>
        <p:grpSpPr>
          <a:xfrm>
            <a:off x="9050804" y="3021119"/>
            <a:ext cx="1617995" cy="1617996"/>
            <a:chOff x="7249093" y="1558573"/>
            <a:chExt cx="3926461" cy="3926461"/>
          </a:xfrm>
        </p:grpSpPr>
        <p:grpSp>
          <p:nvGrpSpPr>
            <p:cNvPr id="1075" name="Group 1074">
              <a:extLst>
                <a:ext uri="{FF2B5EF4-FFF2-40B4-BE49-F238E27FC236}">
                  <a16:creationId xmlns:a16="http://schemas.microsoft.com/office/drawing/2014/main" id="{C0F4EEC1-B3E9-99BB-D6E3-A1676C249393}"/>
                </a:ext>
              </a:extLst>
            </p:cNvPr>
            <p:cNvGrpSpPr/>
            <p:nvPr/>
          </p:nvGrpSpPr>
          <p:grpSpPr>
            <a:xfrm>
              <a:off x="7249093" y="1558573"/>
              <a:ext cx="3926461" cy="3926461"/>
              <a:chOff x="9792035" y="3821823"/>
              <a:chExt cx="962125" cy="962125"/>
            </a:xfrm>
          </p:grpSpPr>
          <p:sp>
            <p:nvSpPr>
              <p:cNvPr id="1080" name="Rectangle 1079">
                <a:extLst>
                  <a:ext uri="{FF2B5EF4-FFF2-40B4-BE49-F238E27FC236}">
                    <a16:creationId xmlns:a16="http://schemas.microsoft.com/office/drawing/2014/main" id="{DB3F35C6-493D-544B-3A3B-F66FD4368FDF}"/>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081" name="Group 1080">
                <a:extLst>
                  <a:ext uri="{FF2B5EF4-FFF2-40B4-BE49-F238E27FC236}">
                    <a16:creationId xmlns:a16="http://schemas.microsoft.com/office/drawing/2014/main" id="{96F4DED9-0B25-7102-186E-A9FEE561F515}"/>
                  </a:ext>
                </a:extLst>
              </p:cNvPr>
              <p:cNvGrpSpPr/>
              <p:nvPr/>
            </p:nvGrpSpPr>
            <p:grpSpPr>
              <a:xfrm>
                <a:off x="9792033" y="3821823"/>
                <a:ext cx="962125" cy="962125"/>
                <a:chOff x="4300668" y="-1299739"/>
                <a:chExt cx="2827861" cy="2827862"/>
              </a:xfrm>
            </p:grpSpPr>
            <p:pic>
              <p:nvPicPr>
                <p:cNvPr id="1082" name="Graphic 1081" descr="Paper outline">
                  <a:extLst>
                    <a:ext uri="{FF2B5EF4-FFF2-40B4-BE49-F238E27FC236}">
                      <a16:creationId xmlns:a16="http://schemas.microsoft.com/office/drawing/2014/main" id="{5B9630BB-1673-FEE8-D766-DD4C3FF65D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83" name="Picture 1082" descr="Logo&#10;&#10;Description automatically generated">
                  <a:extLst>
                    <a:ext uri="{FF2B5EF4-FFF2-40B4-BE49-F238E27FC236}">
                      <a16:creationId xmlns:a16="http://schemas.microsoft.com/office/drawing/2014/main" id="{D88E029A-1A36-5D23-C2D7-364D70D321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76" name="Straight Connector 1075">
              <a:extLst>
                <a:ext uri="{FF2B5EF4-FFF2-40B4-BE49-F238E27FC236}">
                  <a16:creationId xmlns:a16="http://schemas.microsoft.com/office/drawing/2014/main" id="{E5D436F4-548E-6E13-F86B-3A429EB49532}"/>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26131ED4-9F97-4FB9-ACAE-5518D1AF29CB}"/>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BE3A1953-9F2D-2AD3-0137-33B3D75C52F4}"/>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8E712EDA-6A0D-633B-36CC-157E36170C7E}"/>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9BBD3EAA-BBD1-61C3-F931-84C83A504ECD}"/>
              </a:ext>
            </a:extLst>
          </p:cNvPr>
          <p:cNvGrpSpPr/>
          <p:nvPr/>
        </p:nvGrpSpPr>
        <p:grpSpPr>
          <a:xfrm>
            <a:off x="8867069" y="2975826"/>
            <a:ext cx="1617995" cy="1617996"/>
            <a:chOff x="7249093" y="1558573"/>
            <a:chExt cx="3926461" cy="3926461"/>
          </a:xfrm>
        </p:grpSpPr>
        <p:grpSp>
          <p:nvGrpSpPr>
            <p:cNvPr id="1085" name="Group 1084">
              <a:extLst>
                <a:ext uri="{FF2B5EF4-FFF2-40B4-BE49-F238E27FC236}">
                  <a16:creationId xmlns:a16="http://schemas.microsoft.com/office/drawing/2014/main" id="{C449D95F-E00F-3760-4AA7-D38A2927370C}"/>
                </a:ext>
              </a:extLst>
            </p:cNvPr>
            <p:cNvGrpSpPr/>
            <p:nvPr/>
          </p:nvGrpSpPr>
          <p:grpSpPr>
            <a:xfrm>
              <a:off x="7249093" y="1558573"/>
              <a:ext cx="3926461" cy="3926461"/>
              <a:chOff x="9792035" y="3821823"/>
              <a:chExt cx="962125" cy="962125"/>
            </a:xfrm>
          </p:grpSpPr>
          <p:sp>
            <p:nvSpPr>
              <p:cNvPr id="1090" name="Rectangle 1089">
                <a:extLst>
                  <a:ext uri="{FF2B5EF4-FFF2-40B4-BE49-F238E27FC236}">
                    <a16:creationId xmlns:a16="http://schemas.microsoft.com/office/drawing/2014/main" id="{FE00245D-A319-6944-E2F3-8B4E1C2142A9}"/>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091" name="Group 1090">
                <a:extLst>
                  <a:ext uri="{FF2B5EF4-FFF2-40B4-BE49-F238E27FC236}">
                    <a16:creationId xmlns:a16="http://schemas.microsoft.com/office/drawing/2014/main" id="{4DD7367B-03F4-8A2C-A2C7-555057844904}"/>
                  </a:ext>
                </a:extLst>
              </p:cNvPr>
              <p:cNvGrpSpPr/>
              <p:nvPr/>
            </p:nvGrpSpPr>
            <p:grpSpPr>
              <a:xfrm>
                <a:off x="9792033" y="3821823"/>
                <a:ext cx="962125" cy="962125"/>
                <a:chOff x="4300668" y="-1299739"/>
                <a:chExt cx="2827861" cy="2827862"/>
              </a:xfrm>
            </p:grpSpPr>
            <p:pic>
              <p:nvPicPr>
                <p:cNvPr id="1092" name="Graphic 1091" descr="Paper outline">
                  <a:extLst>
                    <a:ext uri="{FF2B5EF4-FFF2-40B4-BE49-F238E27FC236}">
                      <a16:creationId xmlns:a16="http://schemas.microsoft.com/office/drawing/2014/main" id="{84129F0C-614B-D5B5-9B87-40180FA747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093" name="Picture 1092" descr="Logo&#10;&#10;Description automatically generated">
                  <a:extLst>
                    <a:ext uri="{FF2B5EF4-FFF2-40B4-BE49-F238E27FC236}">
                      <a16:creationId xmlns:a16="http://schemas.microsoft.com/office/drawing/2014/main" id="{CE97665E-3787-3F66-C423-A40A0673B8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86" name="Straight Connector 1085">
              <a:extLst>
                <a:ext uri="{FF2B5EF4-FFF2-40B4-BE49-F238E27FC236}">
                  <a16:creationId xmlns:a16="http://schemas.microsoft.com/office/drawing/2014/main" id="{947EC44C-D349-10A3-64C4-6A6477598D7D}"/>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F79F2565-07AC-1268-E231-2FA76EC9B9C3}"/>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B60F70CF-97D2-2FBC-4FD6-95E24992AD70}"/>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84CFE08-A4A2-C4AE-0DD1-07B66994E179}"/>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94" name="Group 1093">
            <a:extLst>
              <a:ext uri="{FF2B5EF4-FFF2-40B4-BE49-F238E27FC236}">
                <a16:creationId xmlns:a16="http://schemas.microsoft.com/office/drawing/2014/main" id="{1728FE6F-E13A-CBBB-CEA1-0E8DAF3E2FC8}"/>
              </a:ext>
            </a:extLst>
          </p:cNvPr>
          <p:cNvGrpSpPr/>
          <p:nvPr/>
        </p:nvGrpSpPr>
        <p:grpSpPr>
          <a:xfrm>
            <a:off x="9029835" y="2904150"/>
            <a:ext cx="1617995" cy="1617996"/>
            <a:chOff x="7249093" y="1558573"/>
            <a:chExt cx="3926461" cy="3926461"/>
          </a:xfrm>
        </p:grpSpPr>
        <p:grpSp>
          <p:nvGrpSpPr>
            <p:cNvPr id="1095" name="Group 1094">
              <a:extLst>
                <a:ext uri="{FF2B5EF4-FFF2-40B4-BE49-F238E27FC236}">
                  <a16:creationId xmlns:a16="http://schemas.microsoft.com/office/drawing/2014/main" id="{E06DC8BC-3C42-D1ED-88F5-F0440F4F65AC}"/>
                </a:ext>
              </a:extLst>
            </p:cNvPr>
            <p:cNvGrpSpPr/>
            <p:nvPr/>
          </p:nvGrpSpPr>
          <p:grpSpPr>
            <a:xfrm>
              <a:off x="7249093" y="1558573"/>
              <a:ext cx="3926461" cy="3926461"/>
              <a:chOff x="9792035" y="3821823"/>
              <a:chExt cx="962125" cy="962125"/>
            </a:xfrm>
          </p:grpSpPr>
          <p:sp>
            <p:nvSpPr>
              <p:cNvPr id="1100" name="Rectangle 1099">
                <a:extLst>
                  <a:ext uri="{FF2B5EF4-FFF2-40B4-BE49-F238E27FC236}">
                    <a16:creationId xmlns:a16="http://schemas.microsoft.com/office/drawing/2014/main" id="{0B07810D-3681-7A7A-2068-11D4D7312FA3}"/>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1"/>
                    </a:solidFill>
                    <a:latin typeface="Century Gothic" panose="020B0502020202020204" pitchFamily="34" charset="0"/>
                  </a:rPr>
                  <a:t>Smart Home TD</a:t>
                </a:r>
                <a:endParaRPr lang="en-US" sz="700" dirty="0">
                  <a:solidFill>
                    <a:schemeClr val="accent1"/>
                  </a:solidFill>
                  <a:latin typeface="Century Gothic" panose="020B0502020202020204" pitchFamily="34" charset="0"/>
                </a:endParaRPr>
              </a:p>
            </p:txBody>
          </p:sp>
          <p:grpSp>
            <p:nvGrpSpPr>
              <p:cNvPr id="1101" name="Group 1100">
                <a:extLst>
                  <a:ext uri="{FF2B5EF4-FFF2-40B4-BE49-F238E27FC236}">
                    <a16:creationId xmlns:a16="http://schemas.microsoft.com/office/drawing/2014/main" id="{B17469AA-4189-A4E9-5279-4BD15DBB16BA}"/>
                  </a:ext>
                </a:extLst>
              </p:cNvPr>
              <p:cNvGrpSpPr/>
              <p:nvPr/>
            </p:nvGrpSpPr>
            <p:grpSpPr>
              <a:xfrm>
                <a:off x="9792033" y="3821823"/>
                <a:ext cx="962125" cy="962125"/>
                <a:chOff x="4300668" y="-1299739"/>
                <a:chExt cx="2827861" cy="2827862"/>
              </a:xfrm>
            </p:grpSpPr>
            <p:pic>
              <p:nvPicPr>
                <p:cNvPr id="1102" name="Graphic 1101" descr="Paper outline">
                  <a:extLst>
                    <a:ext uri="{FF2B5EF4-FFF2-40B4-BE49-F238E27FC236}">
                      <a16:creationId xmlns:a16="http://schemas.microsoft.com/office/drawing/2014/main" id="{368E00CF-722D-80BE-0FA4-56FC2110C1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1103" name="Picture 1102" descr="Logo&#10;&#10;Description automatically generated">
                  <a:extLst>
                    <a:ext uri="{FF2B5EF4-FFF2-40B4-BE49-F238E27FC236}">
                      <a16:creationId xmlns:a16="http://schemas.microsoft.com/office/drawing/2014/main" id="{011C8311-B349-FE4D-1C2E-27D202328F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096" name="Straight Connector 1095">
              <a:extLst>
                <a:ext uri="{FF2B5EF4-FFF2-40B4-BE49-F238E27FC236}">
                  <a16:creationId xmlns:a16="http://schemas.microsoft.com/office/drawing/2014/main" id="{F5255419-87BB-1703-4C93-E765DDD2113C}"/>
                </a:ext>
              </a:extLst>
            </p:cNvPr>
            <p:cNvCxnSpPr>
              <a:cxnSpLocks/>
            </p:cNvCxnSpPr>
            <p:nvPr/>
          </p:nvCxnSpPr>
          <p:spPr>
            <a:xfrm flipV="1">
              <a:off x="8603140" y="36957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FCAB1FF0-AE37-B884-A028-E24E0F37916F}"/>
                </a:ext>
              </a:extLst>
            </p:cNvPr>
            <p:cNvCxnSpPr>
              <a:cxnSpLocks/>
            </p:cNvCxnSpPr>
            <p:nvPr/>
          </p:nvCxnSpPr>
          <p:spPr>
            <a:xfrm>
              <a:off x="8589072" y="3973594"/>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5EE8EBF4-C3A1-EEB7-3DCE-58B087104D85}"/>
                </a:ext>
              </a:extLst>
            </p:cNvPr>
            <p:cNvCxnSpPr>
              <a:cxnSpLocks/>
            </p:cNvCxnSpPr>
            <p:nvPr/>
          </p:nvCxnSpPr>
          <p:spPr>
            <a:xfrm flipV="1">
              <a:off x="8603140" y="425144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C33186F9-D154-52D5-6656-09B75E1E79C4}"/>
                </a:ext>
              </a:extLst>
            </p:cNvPr>
            <p:cNvCxnSpPr>
              <a:cxnSpLocks/>
            </p:cNvCxnSpPr>
            <p:nvPr/>
          </p:nvCxnSpPr>
          <p:spPr>
            <a:xfrm flipV="1">
              <a:off x="8603140" y="4529293"/>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32" name="Straight Connector 1131">
            <a:extLst>
              <a:ext uri="{FF2B5EF4-FFF2-40B4-BE49-F238E27FC236}">
                <a16:creationId xmlns:a16="http://schemas.microsoft.com/office/drawing/2014/main" id="{7F4AF883-FD25-D583-F8E4-86980BB4C157}"/>
              </a:ext>
            </a:extLst>
          </p:cNvPr>
          <p:cNvCxnSpPr>
            <a:cxnSpLocks/>
          </p:cNvCxnSpPr>
          <p:nvPr/>
        </p:nvCxnSpPr>
        <p:spPr>
          <a:xfrm>
            <a:off x="2361363" y="5051645"/>
            <a:ext cx="130582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23027C55-2F8B-CFC6-1455-A9F1F5EAAB1C}"/>
              </a:ext>
            </a:extLst>
          </p:cNvPr>
          <p:cNvCxnSpPr>
            <a:cxnSpLocks/>
          </p:cNvCxnSpPr>
          <p:nvPr/>
        </p:nvCxnSpPr>
        <p:spPr>
          <a:xfrm>
            <a:off x="1561183" y="2331481"/>
            <a:ext cx="164541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539DC01E-DF15-0407-A441-B3749E293BBA}"/>
              </a:ext>
            </a:extLst>
          </p:cNvPr>
          <p:cNvCxnSpPr>
            <a:cxnSpLocks/>
          </p:cNvCxnSpPr>
          <p:nvPr/>
        </p:nvCxnSpPr>
        <p:spPr>
          <a:xfrm>
            <a:off x="5421683" y="1212165"/>
            <a:ext cx="1567384"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128A96FB-EBFF-086E-DD69-DC827C844A86}"/>
              </a:ext>
            </a:extLst>
          </p:cNvPr>
          <p:cNvCxnSpPr>
            <a:cxnSpLocks/>
          </p:cNvCxnSpPr>
          <p:nvPr/>
        </p:nvCxnSpPr>
        <p:spPr>
          <a:xfrm>
            <a:off x="5372823" y="4211929"/>
            <a:ext cx="98480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1136" name="Oval 1135">
            <a:extLst>
              <a:ext uri="{FF2B5EF4-FFF2-40B4-BE49-F238E27FC236}">
                <a16:creationId xmlns:a16="http://schemas.microsoft.com/office/drawing/2014/main" id="{0AC0AF14-6590-D90C-6CB6-5762B1FC18C3}"/>
              </a:ext>
            </a:extLst>
          </p:cNvPr>
          <p:cNvSpPr/>
          <p:nvPr/>
        </p:nvSpPr>
        <p:spPr>
          <a:xfrm>
            <a:off x="2300942" y="500146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5F908337-1A3A-5429-2ACE-BE4F7A702509}"/>
              </a:ext>
            </a:extLst>
          </p:cNvPr>
          <p:cNvSpPr/>
          <p:nvPr/>
        </p:nvSpPr>
        <p:spPr>
          <a:xfrm>
            <a:off x="1523194" y="2290349"/>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Oval 1137">
            <a:extLst>
              <a:ext uri="{FF2B5EF4-FFF2-40B4-BE49-F238E27FC236}">
                <a16:creationId xmlns:a16="http://schemas.microsoft.com/office/drawing/2014/main" id="{C69C3369-6991-0A1F-D222-C12CBE995682}"/>
              </a:ext>
            </a:extLst>
          </p:cNvPr>
          <p:cNvSpPr/>
          <p:nvPr/>
        </p:nvSpPr>
        <p:spPr>
          <a:xfrm>
            <a:off x="6367706" y="4161748"/>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0190F2E8-E71B-FC11-4134-2463531F63AB}"/>
              </a:ext>
            </a:extLst>
          </p:cNvPr>
          <p:cNvSpPr/>
          <p:nvPr/>
        </p:nvSpPr>
        <p:spPr>
          <a:xfrm>
            <a:off x="6976046" y="1161956"/>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0" name="Graphic 1139" descr="Elevator with solid fill">
            <a:extLst>
              <a:ext uri="{FF2B5EF4-FFF2-40B4-BE49-F238E27FC236}">
                <a16:creationId xmlns:a16="http://schemas.microsoft.com/office/drawing/2014/main" id="{69E44AB2-1F3A-75F7-5CD5-F63A0394700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566151" y="3867840"/>
            <a:ext cx="688176" cy="688176"/>
          </a:xfrm>
          <a:prstGeom prst="rect">
            <a:avLst/>
          </a:prstGeom>
        </p:spPr>
      </p:pic>
      <p:pic>
        <p:nvPicPr>
          <p:cNvPr id="1141" name="Graphic 1140" descr="Siren with solid fill">
            <a:extLst>
              <a:ext uri="{FF2B5EF4-FFF2-40B4-BE49-F238E27FC236}">
                <a16:creationId xmlns:a16="http://schemas.microsoft.com/office/drawing/2014/main" id="{76532EEE-7460-748B-5336-41D397CCD1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61183" y="4703648"/>
            <a:ext cx="695992" cy="695992"/>
          </a:xfrm>
          <a:prstGeom prst="rect">
            <a:avLst/>
          </a:prstGeom>
        </p:spPr>
      </p:pic>
      <p:grpSp>
        <p:nvGrpSpPr>
          <p:cNvPr id="1143" name="Group 1142">
            <a:extLst>
              <a:ext uri="{FF2B5EF4-FFF2-40B4-BE49-F238E27FC236}">
                <a16:creationId xmlns:a16="http://schemas.microsoft.com/office/drawing/2014/main" id="{BA2A4551-7F03-E4F3-5410-18578CB70C24}"/>
              </a:ext>
            </a:extLst>
          </p:cNvPr>
          <p:cNvGrpSpPr/>
          <p:nvPr/>
        </p:nvGrpSpPr>
        <p:grpSpPr>
          <a:xfrm>
            <a:off x="7176187" y="1007573"/>
            <a:ext cx="440690" cy="431772"/>
            <a:chOff x="10145395" y="976443"/>
            <a:chExt cx="440690" cy="431772"/>
          </a:xfrm>
        </p:grpSpPr>
        <p:sp>
          <p:nvSpPr>
            <p:cNvPr id="1144" name="Rectangle 1143">
              <a:extLst>
                <a:ext uri="{FF2B5EF4-FFF2-40B4-BE49-F238E27FC236}">
                  <a16:creationId xmlns:a16="http://schemas.microsoft.com/office/drawing/2014/main" id="{667FC2E8-57C5-3E0F-6D57-D6EB565F9C66}"/>
                </a:ext>
              </a:extLst>
            </p:cNvPr>
            <p:cNvSpPr/>
            <p:nvPr/>
          </p:nvSpPr>
          <p:spPr>
            <a:xfrm>
              <a:off x="10145395" y="976443"/>
              <a:ext cx="440690" cy="43177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0AFD3073-7E0B-541F-0263-35FCCAB392A2}"/>
                </a:ext>
              </a:extLst>
            </p:cNvPr>
            <p:cNvSpPr/>
            <p:nvPr/>
          </p:nvSpPr>
          <p:spPr>
            <a:xfrm>
              <a:off x="10198581" y="1026851"/>
              <a:ext cx="331956" cy="331956"/>
            </a:xfrm>
            <a:prstGeom prst="ellipse">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6" name="Group 1145">
              <a:extLst>
                <a:ext uri="{FF2B5EF4-FFF2-40B4-BE49-F238E27FC236}">
                  <a16:creationId xmlns:a16="http://schemas.microsoft.com/office/drawing/2014/main" id="{52E8734D-549C-BF14-6A20-FB820DCE6582}"/>
                </a:ext>
              </a:extLst>
            </p:cNvPr>
            <p:cNvGrpSpPr/>
            <p:nvPr/>
          </p:nvGrpSpPr>
          <p:grpSpPr>
            <a:xfrm>
              <a:off x="10223535" y="1049998"/>
              <a:ext cx="287205" cy="287470"/>
              <a:chOff x="3346323" y="1268658"/>
              <a:chExt cx="634848" cy="635434"/>
            </a:xfrm>
          </p:grpSpPr>
          <p:sp>
            <p:nvSpPr>
              <p:cNvPr id="1147" name="Freeform: Shape 1146">
                <a:extLst>
                  <a:ext uri="{FF2B5EF4-FFF2-40B4-BE49-F238E27FC236}">
                    <a16:creationId xmlns:a16="http://schemas.microsoft.com/office/drawing/2014/main" id="{F45AC698-C69C-6756-B966-62499105C706}"/>
                  </a:ext>
                </a:extLst>
              </p:cNvPr>
              <p:cNvSpPr/>
              <p:nvPr/>
            </p:nvSpPr>
            <p:spPr>
              <a:xfrm>
                <a:off x="3573009" y="1268658"/>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Freeform: Shape 1147">
                <a:extLst>
                  <a:ext uri="{FF2B5EF4-FFF2-40B4-BE49-F238E27FC236}">
                    <a16:creationId xmlns:a16="http://schemas.microsoft.com/office/drawing/2014/main" id="{0EF500D2-E2AF-B50D-9E3F-54BEE2FD887C}"/>
                  </a:ext>
                </a:extLst>
              </p:cNvPr>
              <p:cNvSpPr/>
              <p:nvPr/>
            </p:nvSpPr>
            <p:spPr>
              <a:xfrm rot="5157224">
                <a:off x="3721734" y="148871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Freeform: Shape 1148">
                <a:extLst>
                  <a:ext uri="{FF2B5EF4-FFF2-40B4-BE49-F238E27FC236}">
                    <a16:creationId xmlns:a16="http://schemas.microsoft.com/office/drawing/2014/main" id="{4F2FAD22-C586-E5BD-72F9-0AAD3099E61A}"/>
                  </a:ext>
                </a:extLst>
              </p:cNvPr>
              <p:cNvSpPr/>
              <p:nvPr/>
            </p:nvSpPr>
            <p:spPr>
              <a:xfrm rot="11116761">
                <a:off x="3492182" y="1637073"/>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Freeform: Shape 1149">
                <a:extLst>
                  <a:ext uri="{FF2B5EF4-FFF2-40B4-BE49-F238E27FC236}">
                    <a16:creationId xmlns:a16="http://schemas.microsoft.com/office/drawing/2014/main" id="{AF8054C3-F869-DF37-5F7C-60BF05F9284B}"/>
                  </a:ext>
                </a:extLst>
              </p:cNvPr>
              <p:cNvSpPr/>
              <p:nvPr/>
            </p:nvSpPr>
            <p:spPr>
              <a:xfrm rot="16200000">
                <a:off x="3353905" y="1419920"/>
                <a:ext cx="251855" cy="267019"/>
              </a:xfrm>
              <a:custGeom>
                <a:avLst/>
                <a:gdLst>
                  <a:gd name="connsiteX0" fmla="*/ 52875 w 249438"/>
                  <a:gd name="connsiteY0" fmla="*/ 247741 h 269961"/>
                  <a:gd name="connsiteX1" fmla="*/ 1440 w 249438"/>
                  <a:gd name="connsiteY1" fmla="*/ 102961 h 269961"/>
                  <a:gd name="connsiteX2" fmla="*/ 111930 w 249438"/>
                  <a:gd name="connsiteY2" fmla="*/ 91 h 269961"/>
                  <a:gd name="connsiteX3" fmla="*/ 249090 w 249438"/>
                  <a:gd name="connsiteY3" fmla="*/ 120106 h 269961"/>
                  <a:gd name="connsiteX4" fmla="*/ 150030 w 249438"/>
                  <a:gd name="connsiteY4" fmla="*/ 190591 h 269961"/>
                  <a:gd name="connsiteX5" fmla="*/ 110025 w 249438"/>
                  <a:gd name="connsiteY5" fmla="*/ 262981 h 269961"/>
                  <a:gd name="connsiteX6" fmla="*/ 52875 w 249438"/>
                  <a:gd name="connsiteY6" fmla="*/ 247741 h 269961"/>
                  <a:gd name="connsiteX0" fmla="*/ 52875 w 250620"/>
                  <a:gd name="connsiteY0" fmla="*/ 251035 h 273255"/>
                  <a:gd name="connsiteX1" fmla="*/ 1440 w 250620"/>
                  <a:gd name="connsiteY1" fmla="*/ 106255 h 273255"/>
                  <a:gd name="connsiteX2" fmla="*/ 111930 w 250620"/>
                  <a:gd name="connsiteY2" fmla="*/ 3385 h 273255"/>
                  <a:gd name="connsiteX3" fmla="*/ 203370 w 250620"/>
                  <a:gd name="connsiteY3" fmla="*/ 33865 h 273255"/>
                  <a:gd name="connsiteX4" fmla="*/ 249090 w 250620"/>
                  <a:gd name="connsiteY4" fmla="*/ 123400 h 273255"/>
                  <a:gd name="connsiteX5" fmla="*/ 150030 w 250620"/>
                  <a:gd name="connsiteY5" fmla="*/ 193885 h 273255"/>
                  <a:gd name="connsiteX6" fmla="*/ 110025 w 250620"/>
                  <a:gd name="connsiteY6" fmla="*/ 266275 h 273255"/>
                  <a:gd name="connsiteX7" fmla="*/ 52875 w 250620"/>
                  <a:gd name="connsiteY7" fmla="*/ 251035 h 273255"/>
                  <a:gd name="connsiteX0" fmla="*/ 51435 w 249180"/>
                  <a:gd name="connsiteY0" fmla="*/ 247722 h 269942"/>
                  <a:gd name="connsiteX1" fmla="*/ 0 w 249180"/>
                  <a:gd name="connsiteY1" fmla="*/ 102942 h 269942"/>
                  <a:gd name="connsiteX2" fmla="*/ 51435 w 249180"/>
                  <a:gd name="connsiteY2" fmla="*/ 24837 h 269942"/>
                  <a:gd name="connsiteX3" fmla="*/ 110490 w 249180"/>
                  <a:gd name="connsiteY3" fmla="*/ 72 h 269942"/>
                  <a:gd name="connsiteX4" fmla="*/ 201930 w 249180"/>
                  <a:gd name="connsiteY4" fmla="*/ 30552 h 269942"/>
                  <a:gd name="connsiteX5" fmla="*/ 247650 w 249180"/>
                  <a:gd name="connsiteY5" fmla="*/ 120087 h 269942"/>
                  <a:gd name="connsiteX6" fmla="*/ 148590 w 249180"/>
                  <a:gd name="connsiteY6" fmla="*/ 190572 h 269942"/>
                  <a:gd name="connsiteX7" fmla="*/ 108585 w 249180"/>
                  <a:gd name="connsiteY7" fmla="*/ 262962 h 269942"/>
                  <a:gd name="connsiteX8" fmla="*/ 51435 w 249180"/>
                  <a:gd name="connsiteY8" fmla="*/ 247722 h 269942"/>
                  <a:gd name="connsiteX0" fmla="*/ 54110 w 251855"/>
                  <a:gd name="connsiteY0" fmla="*/ 247722 h 267019"/>
                  <a:gd name="connsiteX1" fmla="*/ 12200 w 251855"/>
                  <a:gd name="connsiteY1" fmla="*/ 182951 h 267019"/>
                  <a:gd name="connsiteX2" fmla="*/ 2675 w 251855"/>
                  <a:gd name="connsiteY2" fmla="*/ 102942 h 267019"/>
                  <a:gd name="connsiteX3" fmla="*/ 54110 w 251855"/>
                  <a:gd name="connsiteY3" fmla="*/ 24837 h 267019"/>
                  <a:gd name="connsiteX4" fmla="*/ 113165 w 251855"/>
                  <a:gd name="connsiteY4" fmla="*/ 72 h 267019"/>
                  <a:gd name="connsiteX5" fmla="*/ 204605 w 251855"/>
                  <a:gd name="connsiteY5" fmla="*/ 30552 h 267019"/>
                  <a:gd name="connsiteX6" fmla="*/ 250325 w 251855"/>
                  <a:gd name="connsiteY6" fmla="*/ 120087 h 267019"/>
                  <a:gd name="connsiteX7" fmla="*/ 151265 w 251855"/>
                  <a:gd name="connsiteY7" fmla="*/ 190572 h 267019"/>
                  <a:gd name="connsiteX8" fmla="*/ 111260 w 251855"/>
                  <a:gd name="connsiteY8" fmla="*/ 262962 h 267019"/>
                  <a:gd name="connsiteX9" fmla="*/ 54110 w 251855"/>
                  <a:gd name="connsiteY9" fmla="*/ 247722 h 267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855" h="267019">
                    <a:moveTo>
                      <a:pt x="54110" y="247722"/>
                    </a:moveTo>
                    <a:cubicBezTo>
                      <a:pt x="37600" y="234387"/>
                      <a:pt x="20773" y="207081"/>
                      <a:pt x="12200" y="182951"/>
                    </a:cubicBezTo>
                    <a:cubicBezTo>
                      <a:pt x="3628" y="158821"/>
                      <a:pt x="-4310" y="129294"/>
                      <a:pt x="2675" y="102942"/>
                    </a:cubicBezTo>
                    <a:cubicBezTo>
                      <a:pt x="9660" y="76590"/>
                      <a:pt x="35695" y="41982"/>
                      <a:pt x="54110" y="24837"/>
                    </a:cubicBezTo>
                    <a:cubicBezTo>
                      <a:pt x="72525" y="7692"/>
                      <a:pt x="88083" y="-880"/>
                      <a:pt x="113165" y="72"/>
                    </a:cubicBezTo>
                    <a:cubicBezTo>
                      <a:pt x="138247" y="1024"/>
                      <a:pt x="181745" y="10550"/>
                      <a:pt x="204605" y="30552"/>
                    </a:cubicBezTo>
                    <a:cubicBezTo>
                      <a:pt x="227465" y="50555"/>
                      <a:pt x="259215" y="93417"/>
                      <a:pt x="250325" y="120087"/>
                    </a:cubicBezTo>
                    <a:cubicBezTo>
                      <a:pt x="241435" y="146757"/>
                      <a:pt x="174442" y="166760"/>
                      <a:pt x="151265" y="190572"/>
                    </a:cubicBezTo>
                    <a:cubicBezTo>
                      <a:pt x="128088" y="214384"/>
                      <a:pt x="125865" y="252167"/>
                      <a:pt x="111260" y="262962"/>
                    </a:cubicBezTo>
                    <a:cubicBezTo>
                      <a:pt x="96655" y="273757"/>
                      <a:pt x="70620" y="261057"/>
                      <a:pt x="54110" y="247722"/>
                    </a:cubicBezTo>
                    <a:close/>
                  </a:path>
                </a:pathLst>
              </a:cu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1CB34F24-C28C-1B06-8BAA-088052282A3D}"/>
                  </a:ext>
                </a:extLst>
              </p:cNvPr>
              <p:cNvSpPr/>
              <p:nvPr/>
            </p:nvSpPr>
            <p:spPr>
              <a:xfrm>
                <a:off x="3600690" y="1526152"/>
                <a:ext cx="124554" cy="124554"/>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0D83ACC8-A133-A342-D009-02FDCA1EF2ED}"/>
              </a:ext>
            </a:extLst>
          </p:cNvPr>
          <p:cNvGrpSpPr/>
          <p:nvPr/>
        </p:nvGrpSpPr>
        <p:grpSpPr>
          <a:xfrm>
            <a:off x="9459718" y="3376947"/>
            <a:ext cx="453170" cy="453170"/>
            <a:chOff x="4682068" y="549128"/>
            <a:chExt cx="2827861" cy="2827862"/>
          </a:xfrm>
        </p:grpSpPr>
        <p:pic>
          <p:nvPicPr>
            <p:cNvPr id="3" name="Graphic 2" descr="Paper outline">
              <a:extLst>
                <a:ext uri="{FF2B5EF4-FFF2-40B4-BE49-F238E27FC236}">
                  <a16:creationId xmlns:a16="http://schemas.microsoft.com/office/drawing/2014/main" id="{02EF6EA9-0C89-E081-DC20-A206BACC5BC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82068" y="549128"/>
              <a:ext cx="2827861" cy="2827862"/>
            </a:xfrm>
            <a:prstGeom prst="rect">
              <a:avLst/>
            </a:prstGeom>
          </p:spPr>
        </p:pic>
        <p:pic>
          <p:nvPicPr>
            <p:cNvPr id="4" name="Picture 3" descr="Logo&#10;&#10;Description automatically generated">
              <a:extLst>
                <a:ext uri="{FF2B5EF4-FFF2-40B4-BE49-F238E27FC236}">
                  <a16:creationId xmlns:a16="http://schemas.microsoft.com/office/drawing/2014/main" id="{7D43B66D-6E84-4821-EDD7-DC1043246733}"/>
                </a:ext>
              </a:extLst>
            </p:cNvPr>
            <p:cNvPicPr>
              <a:picLocks noChangeAspect="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 name="Group 4">
            <a:extLst>
              <a:ext uri="{FF2B5EF4-FFF2-40B4-BE49-F238E27FC236}">
                <a16:creationId xmlns:a16="http://schemas.microsoft.com/office/drawing/2014/main" id="{B8F2A1D3-36A3-2CD5-D904-13DD9BCA8804}"/>
              </a:ext>
            </a:extLst>
          </p:cNvPr>
          <p:cNvGrpSpPr/>
          <p:nvPr/>
        </p:nvGrpSpPr>
        <p:grpSpPr>
          <a:xfrm>
            <a:off x="9281872" y="3605936"/>
            <a:ext cx="453170" cy="453170"/>
            <a:chOff x="4682068" y="549128"/>
            <a:chExt cx="2827861" cy="2827862"/>
          </a:xfrm>
        </p:grpSpPr>
        <p:pic>
          <p:nvPicPr>
            <p:cNvPr id="6" name="Graphic 5" descr="Paper outline">
              <a:extLst>
                <a:ext uri="{FF2B5EF4-FFF2-40B4-BE49-F238E27FC236}">
                  <a16:creationId xmlns:a16="http://schemas.microsoft.com/office/drawing/2014/main" id="{14015BF8-FCF0-E9F2-B99E-5719E7DF2A0D}"/>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7" name="Picture 6" descr="Logo&#10;&#10;Description automatically generated">
              <a:extLst>
                <a:ext uri="{FF2B5EF4-FFF2-40B4-BE49-F238E27FC236}">
                  <a16:creationId xmlns:a16="http://schemas.microsoft.com/office/drawing/2014/main" id="{55D10120-E615-0B62-231B-1A38CED3D2CE}"/>
                </a:ext>
              </a:extLst>
            </p:cNvPr>
            <p:cNvPicPr>
              <a:picLocks noChangeAspect="1"/>
            </p:cNvPicPr>
            <p:nvPr/>
          </p:nvPicPr>
          <p:blipFill>
            <a:blip r:embed="rId1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8" name="Group 7">
            <a:extLst>
              <a:ext uri="{FF2B5EF4-FFF2-40B4-BE49-F238E27FC236}">
                <a16:creationId xmlns:a16="http://schemas.microsoft.com/office/drawing/2014/main" id="{735DA784-F4B5-B0BB-37FC-9AEF1D8D7D6D}"/>
              </a:ext>
            </a:extLst>
          </p:cNvPr>
          <p:cNvGrpSpPr/>
          <p:nvPr/>
        </p:nvGrpSpPr>
        <p:grpSpPr>
          <a:xfrm>
            <a:off x="9676067" y="3524186"/>
            <a:ext cx="453170" cy="453170"/>
            <a:chOff x="4682068" y="549128"/>
            <a:chExt cx="2827861" cy="2827862"/>
          </a:xfrm>
          <a:solidFill>
            <a:srgbClr val="EB2525"/>
          </a:solidFill>
        </p:grpSpPr>
        <p:pic>
          <p:nvPicPr>
            <p:cNvPr id="9" name="Graphic 8" descr="Paper outline">
              <a:extLst>
                <a:ext uri="{FF2B5EF4-FFF2-40B4-BE49-F238E27FC236}">
                  <a16:creationId xmlns:a16="http://schemas.microsoft.com/office/drawing/2014/main" id="{2BA2BA28-FF03-C4D7-CA6A-32FEDC96150E}"/>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2068" y="549128"/>
              <a:ext cx="2827861" cy="2827862"/>
            </a:xfrm>
            <a:prstGeom prst="rect">
              <a:avLst/>
            </a:prstGeom>
          </p:spPr>
        </p:pic>
        <p:pic>
          <p:nvPicPr>
            <p:cNvPr id="10" name="Picture 9" descr="Logo&#10;&#10;Description automatically generated">
              <a:extLst>
                <a:ext uri="{FF2B5EF4-FFF2-40B4-BE49-F238E27FC236}">
                  <a16:creationId xmlns:a16="http://schemas.microsoft.com/office/drawing/2014/main" id="{74965E68-D2E7-7D90-B107-E197C7F909C3}"/>
                </a:ext>
              </a:extLst>
            </p:cNvPr>
            <p:cNvPicPr>
              <a:picLocks noChangeAspect="1"/>
            </p:cNvPicPr>
            <p:nvPr/>
          </p:nvPicPr>
          <p:blipFill>
            <a:blip r:embed="rId13" cstate="print">
              <a:duotone>
                <a:prstClr val="black"/>
                <a:srgbClr val="EB2525">
                  <a:tint val="45000"/>
                  <a:satMod val="400000"/>
                </a:srgbClr>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a:grpFill/>
          </p:spPr>
        </p:pic>
      </p:grpSp>
      <p:grpSp>
        <p:nvGrpSpPr>
          <p:cNvPr id="11" name="Group 10">
            <a:extLst>
              <a:ext uri="{FF2B5EF4-FFF2-40B4-BE49-F238E27FC236}">
                <a16:creationId xmlns:a16="http://schemas.microsoft.com/office/drawing/2014/main" id="{1F6DD23C-BDEF-A397-5F33-8BCF754BAE18}"/>
              </a:ext>
            </a:extLst>
          </p:cNvPr>
          <p:cNvGrpSpPr/>
          <p:nvPr/>
        </p:nvGrpSpPr>
        <p:grpSpPr>
          <a:xfrm>
            <a:off x="9385663" y="3462343"/>
            <a:ext cx="453170" cy="453170"/>
            <a:chOff x="4682068" y="549128"/>
            <a:chExt cx="2827861" cy="2827862"/>
          </a:xfrm>
        </p:grpSpPr>
        <p:pic>
          <p:nvPicPr>
            <p:cNvPr id="12" name="Graphic 11" descr="Paper outline">
              <a:extLst>
                <a:ext uri="{FF2B5EF4-FFF2-40B4-BE49-F238E27FC236}">
                  <a16:creationId xmlns:a16="http://schemas.microsoft.com/office/drawing/2014/main" id="{9ECCDA2A-9F59-A5C2-5229-CFBF274CFBA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46FC640D-8B2D-CBE0-0CC7-38D2632E4CC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34" name="Group 33">
            <a:extLst>
              <a:ext uri="{FF2B5EF4-FFF2-40B4-BE49-F238E27FC236}">
                <a16:creationId xmlns:a16="http://schemas.microsoft.com/office/drawing/2014/main" id="{DDBBD58F-AC15-78FC-BCFF-486BAD95B36F}"/>
              </a:ext>
            </a:extLst>
          </p:cNvPr>
          <p:cNvGrpSpPr/>
          <p:nvPr/>
        </p:nvGrpSpPr>
        <p:grpSpPr>
          <a:xfrm>
            <a:off x="7964313" y="1499112"/>
            <a:ext cx="3926462" cy="3926462"/>
            <a:chOff x="9792033" y="3821823"/>
            <a:chExt cx="962125" cy="962125"/>
          </a:xfrm>
        </p:grpSpPr>
        <p:sp>
          <p:nvSpPr>
            <p:cNvPr id="35" name="Rectangle 34">
              <a:extLst>
                <a:ext uri="{FF2B5EF4-FFF2-40B4-BE49-F238E27FC236}">
                  <a16:creationId xmlns:a16="http://schemas.microsoft.com/office/drawing/2014/main" id="{BE1C06B5-9347-2960-E400-806E76C9E9C5}"/>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Smart Building TD</a:t>
              </a:r>
            </a:p>
          </p:txBody>
        </p:sp>
        <p:grpSp>
          <p:nvGrpSpPr>
            <p:cNvPr id="36" name="Group 35">
              <a:extLst>
                <a:ext uri="{FF2B5EF4-FFF2-40B4-BE49-F238E27FC236}">
                  <a16:creationId xmlns:a16="http://schemas.microsoft.com/office/drawing/2014/main" id="{4AEA6384-0A2F-A437-FD74-FB7355C45916}"/>
                </a:ext>
              </a:extLst>
            </p:cNvPr>
            <p:cNvGrpSpPr/>
            <p:nvPr/>
          </p:nvGrpSpPr>
          <p:grpSpPr>
            <a:xfrm>
              <a:off x="9792033" y="3821823"/>
              <a:ext cx="962125" cy="962125"/>
              <a:chOff x="4300668" y="-1299739"/>
              <a:chExt cx="2827861" cy="2827862"/>
            </a:xfrm>
          </p:grpSpPr>
          <p:pic>
            <p:nvPicPr>
              <p:cNvPr id="37" name="Graphic 36" descr="Paper outline">
                <a:extLst>
                  <a:ext uri="{FF2B5EF4-FFF2-40B4-BE49-F238E27FC236}">
                    <a16:creationId xmlns:a16="http://schemas.microsoft.com/office/drawing/2014/main" id="{7789E31C-F153-CAE2-CE4B-A0F35C148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0668" y="-1299739"/>
                <a:ext cx="2827861" cy="2827862"/>
              </a:xfrm>
              <a:prstGeom prst="rect">
                <a:avLst/>
              </a:prstGeom>
            </p:spPr>
          </p:pic>
          <p:pic>
            <p:nvPicPr>
              <p:cNvPr id="38" name="Picture 37" descr="Logo&#10;&#10;Description automatically generated">
                <a:extLst>
                  <a:ext uri="{FF2B5EF4-FFF2-40B4-BE49-F238E27FC236}">
                    <a16:creationId xmlns:a16="http://schemas.microsoft.com/office/drawing/2014/main" id="{3178300D-2FCC-34C4-7A64-60975E6CF3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9" name="Straight Connector 38">
            <a:extLst>
              <a:ext uri="{FF2B5EF4-FFF2-40B4-BE49-F238E27FC236}">
                <a16:creationId xmlns:a16="http://schemas.microsoft.com/office/drawing/2014/main" id="{1E9C33AD-BADB-FF63-4C58-CEC6CF7113F4}"/>
              </a:ext>
            </a:extLst>
          </p:cNvPr>
          <p:cNvCxnSpPr>
            <a:cxnSpLocks/>
          </p:cNvCxnSpPr>
          <p:nvPr/>
        </p:nvCxnSpPr>
        <p:spPr>
          <a:xfrm flipV="1">
            <a:off x="9318358" y="3636278"/>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E47AEF7-6B10-4F02-6072-04387F29B4DD}"/>
              </a:ext>
            </a:extLst>
          </p:cNvPr>
          <p:cNvCxnSpPr>
            <a:cxnSpLocks/>
          </p:cNvCxnSpPr>
          <p:nvPr/>
        </p:nvCxnSpPr>
        <p:spPr>
          <a:xfrm>
            <a:off x="9304290" y="3914129"/>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3702C6-8B38-AF9C-CA62-1C77416ACCDD}"/>
              </a:ext>
            </a:extLst>
          </p:cNvPr>
          <p:cNvCxnSpPr>
            <a:cxnSpLocks/>
          </p:cNvCxnSpPr>
          <p:nvPr/>
        </p:nvCxnSpPr>
        <p:spPr>
          <a:xfrm flipV="1">
            <a:off x="9318358" y="4191978"/>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F52924B-BA83-986B-8489-5EF3C2B5E60E}"/>
              </a:ext>
            </a:extLst>
          </p:cNvPr>
          <p:cNvCxnSpPr>
            <a:cxnSpLocks/>
          </p:cNvCxnSpPr>
          <p:nvPr/>
        </p:nvCxnSpPr>
        <p:spPr>
          <a:xfrm flipV="1">
            <a:off x="9318358" y="4469828"/>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Graphic 13" descr="Speedometer Low with solid fill">
            <a:extLst>
              <a:ext uri="{FF2B5EF4-FFF2-40B4-BE49-F238E27FC236}">
                <a16:creationId xmlns:a16="http://schemas.microsoft.com/office/drawing/2014/main" id="{F300D048-3DBE-C09B-F378-5FE277318A5E}"/>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873677" y="2182577"/>
            <a:ext cx="571576" cy="571576"/>
          </a:xfrm>
          <a:prstGeom prst="rect">
            <a:avLst/>
          </a:prstGeom>
        </p:spPr>
      </p:pic>
      <p:pic>
        <p:nvPicPr>
          <p:cNvPr id="15" name="Graphic 14" descr="Water with solid fill">
            <a:extLst>
              <a:ext uri="{FF2B5EF4-FFF2-40B4-BE49-F238E27FC236}">
                <a16:creationId xmlns:a16="http://schemas.microsoft.com/office/drawing/2014/main" id="{599B972D-0CF9-7406-CD8F-F04378C0518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72948" y="2069668"/>
            <a:ext cx="333450" cy="333450"/>
          </a:xfrm>
          <a:prstGeom prst="rect">
            <a:avLst/>
          </a:prstGeom>
        </p:spPr>
      </p:pic>
    </p:spTree>
    <p:custDataLst>
      <p:tags r:id="rId1"/>
    </p:custDataLst>
    <p:extLst>
      <p:ext uri="{BB962C8B-B14F-4D97-AF65-F5344CB8AC3E}">
        <p14:creationId xmlns:p14="http://schemas.microsoft.com/office/powerpoint/2010/main" val="664162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6000">
        <p159:morph option="byObject"/>
      </p:transition>
    </mc:Choice>
    <mc:Fallback xmlns="">
      <p:transition spd="slow"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100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par>
                                <p:cTn id="11" presetID="22" presetClass="entr" presetSubtype="8" fill="hold" nodeType="withEffect">
                                  <p:stCondLst>
                                    <p:cond delay="150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200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par>
                          <p:cTn id="17" fill="hold">
                            <p:stCondLst>
                              <p:cond delay="2500"/>
                            </p:stCondLst>
                            <p:childTnLst>
                              <p:par>
                                <p:cTn id="18" presetID="10" presetClass="exit" presetSubtype="0" fill="hold" nodeType="afterEffect">
                                  <p:stCondLst>
                                    <p:cond delay="0"/>
                                  </p:stCondLst>
                                  <p:childTnLst>
                                    <p:animEffect transition="out" filter="fade">
                                      <p:cBhvr>
                                        <p:cTn id="19" dur="500"/>
                                        <p:tgtEl>
                                          <p:spTgt spid="1044"/>
                                        </p:tgtEl>
                                      </p:cBhvr>
                                    </p:animEffect>
                                    <p:set>
                                      <p:cBhvr>
                                        <p:cTn id="20" dur="1" fill="hold">
                                          <p:stCondLst>
                                            <p:cond delay="499"/>
                                          </p:stCondLst>
                                        </p:cTn>
                                        <p:tgtEl>
                                          <p:spTgt spid="104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54"/>
                                        </p:tgtEl>
                                      </p:cBhvr>
                                    </p:animEffect>
                                    <p:set>
                                      <p:cBhvr>
                                        <p:cTn id="23" dur="1" fill="hold">
                                          <p:stCondLst>
                                            <p:cond delay="499"/>
                                          </p:stCondLst>
                                        </p:cTn>
                                        <p:tgtEl>
                                          <p:spTgt spid="105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064"/>
                                        </p:tgtEl>
                                      </p:cBhvr>
                                    </p:animEffect>
                                    <p:set>
                                      <p:cBhvr>
                                        <p:cTn id="26" dur="1" fill="hold">
                                          <p:stCondLst>
                                            <p:cond delay="499"/>
                                          </p:stCondLst>
                                        </p:cTn>
                                        <p:tgtEl>
                                          <p:spTgt spid="106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074"/>
                                        </p:tgtEl>
                                      </p:cBhvr>
                                    </p:animEffect>
                                    <p:set>
                                      <p:cBhvr>
                                        <p:cTn id="29" dur="1" fill="hold">
                                          <p:stCondLst>
                                            <p:cond delay="499"/>
                                          </p:stCondLst>
                                        </p:cTn>
                                        <p:tgtEl>
                                          <p:spTgt spid="107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84"/>
                                        </p:tgtEl>
                                      </p:cBhvr>
                                    </p:animEffect>
                                    <p:set>
                                      <p:cBhvr>
                                        <p:cTn id="32" dur="1" fill="hold">
                                          <p:stCondLst>
                                            <p:cond delay="499"/>
                                          </p:stCondLst>
                                        </p:cTn>
                                        <p:tgtEl>
                                          <p:spTgt spid="108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094"/>
                                        </p:tgtEl>
                                      </p:cBhvr>
                                    </p:animEffect>
                                    <p:set>
                                      <p:cBhvr>
                                        <p:cTn id="35" dur="1" fill="hold">
                                          <p:stCondLst>
                                            <p:cond delay="499"/>
                                          </p:stCondLst>
                                        </p:cTn>
                                        <p:tgtEl>
                                          <p:spTgt spid="109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772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Smart Cities</a:t>
            </a: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1"/>
                </a:solidFill>
                <a:latin typeface="Century Gothic" panose="020B0502020202020204" pitchFamily="34" charset="0"/>
              </a:rPr>
              <a:t>Industrial Applications</a:t>
            </a:r>
          </a:p>
        </p:txBody>
      </p:sp>
      <p:pic>
        <p:nvPicPr>
          <p:cNvPr id="19" name="Graphic 18">
            <a:extLst>
              <a:ext uri="{FF2B5EF4-FFF2-40B4-BE49-F238E27FC236}">
                <a16:creationId xmlns:a16="http://schemas.microsoft.com/office/drawing/2014/main" id="{7C090F86-CC24-13F7-9CDF-1141D17602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924923" y="2097262"/>
            <a:ext cx="2121380" cy="2121380"/>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725900" y="1543767"/>
            <a:ext cx="822323" cy="822322"/>
            <a:chOff x="1802723" y="376912"/>
            <a:chExt cx="822323" cy="822322"/>
          </a:xfrm>
          <a:solidFill>
            <a:srgbClr val="ED7D31"/>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32A01AA0-B17C-B809-1010-A632C887F7D0}"/>
              </a:ext>
            </a:extLst>
          </p:cNvPr>
          <p:cNvGrpSpPr/>
          <p:nvPr/>
        </p:nvGrpSpPr>
        <p:grpSpPr>
          <a:xfrm>
            <a:off x="7127629" y="1543767"/>
            <a:ext cx="1493759" cy="2272322"/>
            <a:chOff x="7127629" y="1543767"/>
            <a:chExt cx="1493759" cy="2272322"/>
          </a:xfrm>
        </p:grpSpPr>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1" name="Graphic 120">
            <a:extLst>
              <a:ext uri="{FF2B5EF4-FFF2-40B4-BE49-F238E27FC236}">
                <a16:creationId xmlns:a16="http://schemas.microsoft.com/office/drawing/2014/main" id="{7A08A531-A592-9737-FB7E-00B6FFA725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rgbClr val="A9D18E"/>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14793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9"/>
                                        </p:tgtEl>
                                        <p:attrNameLst>
                                          <p:attrName>r</p:attrName>
                                        </p:attrNameLst>
                                      </p:cBhvr>
                                    </p:animRot>
                                    <p:animRot by="-240000">
                                      <p:cBhvr>
                                        <p:cTn id="13" dur="200" fill="hold">
                                          <p:stCondLst>
                                            <p:cond delay="200"/>
                                          </p:stCondLst>
                                        </p:cTn>
                                        <p:tgtEl>
                                          <p:spTgt spid="19"/>
                                        </p:tgtEl>
                                        <p:attrNameLst>
                                          <p:attrName>r</p:attrName>
                                        </p:attrNameLst>
                                      </p:cBhvr>
                                    </p:animRot>
                                    <p:animRot by="240000">
                                      <p:cBhvr>
                                        <p:cTn id="14" dur="200" fill="hold">
                                          <p:stCondLst>
                                            <p:cond delay="400"/>
                                          </p:stCondLst>
                                        </p:cTn>
                                        <p:tgtEl>
                                          <p:spTgt spid="19"/>
                                        </p:tgtEl>
                                        <p:attrNameLst>
                                          <p:attrName>r</p:attrName>
                                        </p:attrNameLst>
                                      </p:cBhvr>
                                    </p:animRot>
                                    <p:animRot by="-240000">
                                      <p:cBhvr>
                                        <p:cTn id="15" dur="200" fill="hold">
                                          <p:stCondLst>
                                            <p:cond delay="600"/>
                                          </p:stCondLst>
                                        </p:cTn>
                                        <p:tgtEl>
                                          <p:spTgt spid="19"/>
                                        </p:tgtEl>
                                        <p:attrNameLst>
                                          <p:attrName>r</p:attrName>
                                        </p:attrNameLst>
                                      </p:cBhvr>
                                    </p:animRot>
                                    <p:animRot by="120000">
                                      <p:cBhvr>
                                        <p:cTn id="16" dur="200" fill="hold">
                                          <p:stCondLst>
                                            <p:cond delay="800"/>
                                          </p:stCondLst>
                                        </p:cTn>
                                        <p:tgtEl>
                                          <p:spTgt spid="1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0"/>
                                        </p:tgtEl>
                                        <p:attrNameLst>
                                          <p:attrName>r</p:attrName>
                                        </p:attrNameLst>
                                      </p:cBhvr>
                                    </p:animRot>
                                    <p:animRot by="-240000">
                                      <p:cBhvr>
                                        <p:cTn id="19" dur="200" fill="hold">
                                          <p:stCondLst>
                                            <p:cond delay="200"/>
                                          </p:stCondLst>
                                        </p:cTn>
                                        <p:tgtEl>
                                          <p:spTgt spid="20"/>
                                        </p:tgtEl>
                                        <p:attrNameLst>
                                          <p:attrName>r</p:attrName>
                                        </p:attrNameLst>
                                      </p:cBhvr>
                                    </p:animRot>
                                    <p:animRot by="240000">
                                      <p:cBhvr>
                                        <p:cTn id="20" dur="200" fill="hold">
                                          <p:stCondLst>
                                            <p:cond delay="400"/>
                                          </p:stCondLst>
                                        </p:cTn>
                                        <p:tgtEl>
                                          <p:spTgt spid="20"/>
                                        </p:tgtEl>
                                        <p:attrNameLst>
                                          <p:attrName>r</p:attrName>
                                        </p:attrNameLst>
                                      </p:cBhvr>
                                    </p:animRot>
                                    <p:animRot by="-240000">
                                      <p:cBhvr>
                                        <p:cTn id="21" dur="200" fill="hold">
                                          <p:stCondLst>
                                            <p:cond delay="600"/>
                                          </p:stCondLst>
                                        </p:cTn>
                                        <p:tgtEl>
                                          <p:spTgt spid="20"/>
                                        </p:tgtEl>
                                        <p:attrNameLst>
                                          <p:attrName>r</p:attrName>
                                        </p:attrNameLst>
                                      </p:cBhvr>
                                    </p:animRot>
                                    <p:animRot by="120000">
                                      <p:cBhvr>
                                        <p:cTn id="22" dur="200" fill="hold">
                                          <p:stCondLst>
                                            <p:cond delay="80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Home with solid fill">
            <a:extLst>
              <a:ext uri="{FF2B5EF4-FFF2-40B4-BE49-F238E27FC236}">
                <a16:creationId xmlns:a16="http://schemas.microsoft.com/office/drawing/2014/main" id="{9D712410-9E61-03F8-AF2C-739F23C5F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5631" y="-428637"/>
            <a:ext cx="7715274" cy="7715274"/>
          </a:xfrm>
          <a:prstGeom prst="rect">
            <a:avLst/>
          </a:prstGeom>
        </p:spPr>
      </p:pic>
      <p:pic>
        <p:nvPicPr>
          <p:cNvPr id="47" name="Graphic 46" descr="Lock with solid fill">
            <a:extLst>
              <a:ext uri="{FF2B5EF4-FFF2-40B4-BE49-F238E27FC236}">
                <a16:creationId xmlns:a16="http://schemas.microsoft.com/office/drawing/2014/main" id="{DCB68C23-F2C2-E812-1881-61E046159F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1409" y="5425841"/>
            <a:ext cx="914400" cy="914400"/>
          </a:xfrm>
          <a:prstGeom prst="rect">
            <a:avLst/>
          </a:prstGeom>
        </p:spPr>
      </p:pic>
      <p:grpSp>
        <p:nvGrpSpPr>
          <p:cNvPr id="116" name="Graphic 48" descr="Thermometer with solid fill">
            <a:extLst>
              <a:ext uri="{FF2B5EF4-FFF2-40B4-BE49-F238E27FC236}">
                <a16:creationId xmlns:a16="http://schemas.microsoft.com/office/drawing/2014/main" id="{D22A26F3-D5DB-4F9B-05AF-913981A609A8}"/>
              </a:ext>
            </a:extLst>
          </p:cNvPr>
          <p:cNvGrpSpPr/>
          <p:nvPr/>
        </p:nvGrpSpPr>
        <p:grpSpPr>
          <a:xfrm>
            <a:off x="3586825" y="768439"/>
            <a:ext cx="381301" cy="843915"/>
            <a:chOff x="3719557" y="768439"/>
            <a:chExt cx="381301" cy="843915"/>
          </a:xfrm>
          <a:solidFill>
            <a:schemeClr val="accent2"/>
          </a:solidFill>
        </p:grpSpPr>
        <p:sp>
          <p:nvSpPr>
            <p:cNvPr id="117" name="Freeform: Shape 116">
              <a:extLst>
                <a:ext uri="{FF2B5EF4-FFF2-40B4-BE49-F238E27FC236}">
                  <a16:creationId xmlns:a16="http://schemas.microsoft.com/office/drawing/2014/main" id="{2F0FA162-522B-2EB3-5817-78BD5BD5415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45BC82C-79C5-2B3F-8431-B961C62BBFE9}"/>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51" name="Graphic 50" descr="Solar Panels with solid fill">
            <a:extLst>
              <a:ext uri="{FF2B5EF4-FFF2-40B4-BE49-F238E27FC236}">
                <a16:creationId xmlns:a16="http://schemas.microsoft.com/office/drawing/2014/main" id="{787942A1-1823-023B-DF50-1188C4F221A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226342" y="5409123"/>
            <a:ext cx="914400" cy="914400"/>
          </a:xfrm>
          <a:prstGeom prst="rect">
            <a:avLst/>
          </a:prstGeom>
        </p:spPr>
      </p:pic>
      <p:pic>
        <p:nvPicPr>
          <p:cNvPr id="53" name="Graphic 52" descr="Security camera with solid fill">
            <a:extLst>
              <a:ext uri="{FF2B5EF4-FFF2-40B4-BE49-F238E27FC236}">
                <a16:creationId xmlns:a16="http://schemas.microsoft.com/office/drawing/2014/main" id="{6C35FF69-7A84-F2C2-C477-0F7E1CF765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41941" y="384350"/>
            <a:ext cx="914400" cy="914400"/>
          </a:xfrm>
          <a:prstGeom prst="rect">
            <a:avLst/>
          </a:prstGeom>
        </p:spPr>
      </p:pic>
      <p:pic>
        <p:nvPicPr>
          <p:cNvPr id="55" name="Graphic 54" descr="Lightbulb with solid fill">
            <a:extLst>
              <a:ext uri="{FF2B5EF4-FFF2-40B4-BE49-F238E27FC236}">
                <a16:creationId xmlns:a16="http://schemas.microsoft.com/office/drawing/2014/main" id="{C72FC0CE-3809-C9E1-AA6D-1B22DECC79B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69918" y="2035720"/>
            <a:ext cx="914400" cy="914400"/>
          </a:xfrm>
          <a:prstGeom prst="rect">
            <a:avLst/>
          </a:prstGeom>
        </p:spPr>
      </p:pic>
      <p:cxnSp>
        <p:nvCxnSpPr>
          <p:cNvPr id="66" name="Straight Connector 65">
            <a:extLst>
              <a:ext uri="{FF2B5EF4-FFF2-40B4-BE49-F238E27FC236}">
                <a16:creationId xmlns:a16="http://schemas.microsoft.com/office/drawing/2014/main" id="{95482467-C528-03CA-7B07-5E0B057ECDD0}"/>
              </a:ext>
            </a:extLst>
          </p:cNvPr>
          <p:cNvCxnSpPr>
            <a:cxnSpLocks/>
          </p:cNvCxnSpPr>
          <p:nvPr/>
        </p:nvCxnSpPr>
        <p:spPr>
          <a:xfrm>
            <a:off x="3803648" y="1793288"/>
            <a:ext cx="0" cy="94498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AC1520-962B-53E1-C63D-526ED9B679C2}"/>
              </a:ext>
            </a:extLst>
          </p:cNvPr>
          <p:cNvCxnSpPr>
            <a:cxnSpLocks/>
          </p:cNvCxnSpPr>
          <p:nvPr/>
        </p:nvCxnSpPr>
        <p:spPr>
          <a:xfrm>
            <a:off x="7829238" y="1397346"/>
            <a:ext cx="0" cy="1691629"/>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7C6E877-89AA-06D2-52CB-9423BDFD15F7}"/>
              </a:ext>
            </a:extLst>
          </p:cNvPr>
          <p:cNvCxnSpPr>
            <a:cxnSpLocks/>
          </p:cNvCxnSpPr>
          <p:nvPr/>
        </p:nvCxnSpPr>
        <p:spPr>
          <a:xfrm>
            <a:off x="2130535" y="3524669"/>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0EE2C9-2312-564F-3BFF-B544909B1E3C}"/>
              </a:ext>
            </a:extLst>
          </p:cNvPr>
          <p:cNvCxnSpPr>
            <a:cxnSpLocks/>
          </p:cNvCxnSpPr>
          <p:nvPr/>
        </p:nvCxnSpPr>
        <p:spPr>
          <a:xfrm>
            <a:off x="2688623" y="4791105"/>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1990683-3B17-E0D4-3196-7FDE7263CD1B}"/>
              </a:ext>
            </a:extLst>
          </p:cNvPr>
          <p:cNvCxnSpPr>
            <a:cxnSpLocks/>
          </p:cNvCxnSpPr>
          <p:nvPr/>
        </p:nvCxnSpPr>
        <p:spPr>
          <a:xfrm>
            <a:off x="10321446" y="3000967"/>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6CCEDB-A623-14AA-D5D9-CE042697F028}"/>
              </a:ext>
            </a:extLst>
          </p:cNvPr>
          <p:cNvCxnSpPr>
            <a:cxnSpLocks/>
          </p:cNvCxnSpPr>
          <p:nvPr/>
        </p:nvCxnSpPr>
        <p:spPr>
          <a:xfrm>
            <a:off x="9138609" y="4583924"/>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6A4926-9B7B-0E98-402B-2A16130EB9AA}"/>
              </a:ext>
            </a:extLst>
          </p:cNvPr>
          <p:cNvCxnSpPr>
            <a:cxnSpLocks/>
          </p:cNvCxnSpPr>
          <p:nvPr/>
        </p:nvCxnSpPr>
        <p:spPr>
          <a:xfrm>
            <a:off x="3803648" y="2796404"/>
            <a:ext cx="2259412"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8C5D68-6A52-9902-425E-50E6A26ECD85}"/>
              </a:ext>
            </a:extLst>
          </p:cNvPr>
          <p:cNvCxnSpPr>
            <a:cxnSpLocks/>
          </p:cNvCxnSpPr>
          <p:nvPr/>
        </p:nvCxnSpPr>
        <p:spPr>
          <a:xfrm>
            <a:off x="2130535" y="4159405"/>
            <a:ext cx="304471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8DAB4E-D586-A4F1-E0D7-55F17CE3C87C}"/>
              </a:ext>
            </a:extLst>
          </p:cNvPr>
          <p:cNvCxnSpPr>
            <a:cxnSpLocks/>
          </p:cNvCxnSpPr>
          <p:nvPr/>
        </p:nvCxnSpPr>
        <p:spPr>
          <a:xfrm>
            <a:off x="2768075" y="4791105"/>
            <a:ext cx="251952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1312EB-0FBF-4A63-7D6B-621F3E8A0F38}"/>
              </a:ext>
            </a:extLst>
          </p:cNvPr>
          <p:cNvCxnSpPr>
            <a:cxnSpLocks/>
          </p:cNvCxnSpPr>
          <p:nvPr/>
        </p:nvCxnSpPr>
        <p:spPr>
          <a:xfrm>
            <a:off x="7083812" y="3850116"/>
            <a:ext cx="319519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5C2B12-73CD-1433-1B5B-C616769E0B39}"/>
              </a:ext>
            </a:extLst>
          </p:cNvPr>
          <p:cNvCxnSpPr>
            <a:cxnSpLocks/>
          </p:cNvCxnSpPr>
          <p:nvPr/>
        </p:nvCxnSpPr>
        <p:spPr>
          <a:xfrm>
            <a:off x="6178858" y="3088975"/>
            <a:ext cx="15963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6C8C305-368D-999E-5DE4-2900942C2066}"/>
              </a:ext>
            </a:extLst>
          </p:cNvPr>
          <p:cNvCxnSpPr>
            <a:cxnSpLocks/>
          </p:cNvCxnSpPr>
          <p:nvPr/>
        </p:nvCxnSpPr>
        <p:spPr>
          <a:xfrm>
            <a:off x="6714117" y="4585688"/>
            <a:ext cx="237004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A6AA3A44-7205-9269-1C38-10F0C9E2CE10}"/>
              </a:ext>
            </a:extLst>
          </p:cNvPr>
          <p:cNvSpPr/>
          <p:nvPr/>
        </p:nvSpPr>
        <p:spPr>
          <a:xfrm>
            <a:off x="3747892" y="174887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CC330EF-60B1-19E1-3C58-72C086762E5F}"/>
              </a:ext>
            </a:extLst>
          </p:cNvPr>
          <p:cNvSpPr/>
          <p:nvPr/>
        </p:nvSpPr>
        <p:spPr>
          <a:xfrm>
            <a:off x="2073023" y="3487097"/>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8F59F38-71FE-82F8-28EA-C77D4197B0C7}"/>
              </a:ext>
            </a:extLst>
          </p:cNvPr>
          <p:cNvSpPr/>
          <p:nvPr/>
        </p:nvSpPr>
        <p:spPr>
          <a:xfrm>
            <a:off x="2633362" y="533751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8916D71-BA4F-B5F4-1C31-D7C308A7C1DE}"/>
              </a:ext>
            </a:extLst>
          </p:cNvPr>
          <p:cNvSpPr/>
          <p:nvPr/>
        </p:nvSpPr>
        <p:spPr>
          <a:xfrm>
            <a:off x="9090383" y="532548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560912F-1499-CCD4-6D5B-38EB4EE148BF}"/>
              </a:ext>
            </a:extLst>
          </p:cNvPr>
          <p:cNvSpPr/>
          <p:nvPr/>
        </p:nvSpPr>
        <p:spPr>
          <a:xfrm>
            <a:off x="10271265" y="295012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087038A-DFCA-FE2A-B547-978656C3B407}"/>
              </a:ext>
            </a:extLst>
          </p:cNvPr>
          <p:cNvSpPr/>
          <p:nvPr/>
        </p:nvSpPr>
        <p:spPr>
          <a:xfrm>
            <a:off x="7784266" y="134716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CFAB6FD-C17B-F394-FC42-E3BA8B218CD1}"/>
              </a:ext>
            </a:extLst>
          </p:cNvPr>
          <p:cNvSpPr/>
          <p:nvPr/>
        </p:nvSpPr>
        <p:spPr>
          <a:xfrm>
            <a:off x="5993596" y="2738276"/>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855DB09-135C-8468-64A5-AF86E4C34292}"/>
              </a:ext>
            </a:extLst>
          </p:cNvPr>
          <p:cNvSpPr/>
          <p:nvPr/>
        </p:nvSpPr>
        <p:spPr>
          <a:xfrm>
            <a:off x="6116352" y="303319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4E60DB-EEC5-4195-A3F2-F6BCB2D3E96B}"/>
              </a:ext>
            </a:extLst>
          </p:cNvPr>
          <p:cNvSpPr/>
          <p:nvPr/>
        </p:nvSpPr>
        <p:spPr>
          <a:xfrm>
            <a:off x="6985681" y="3797311"/>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6270F8A-A378-175F-12F2-4250A6F3758E}"/>
              </a:ext>
            </a:extLst>
          </p:cNvPr>
          <p:cNvSpPr/>
          <p:nvPr/>
        </p:nvSpPr>
        <p:spPr>
          <a:xfrm>
            <a:off x="5080881" y="4106189"/>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91CC7B7-86EF-0A31-0867-B0CE040C53FA}"/>
              </a:ext>
            </a:extLst>
          </p:cNvPr>
          <p:cNvSpPr/>
          <p:nvPr/>
        </p:nvSpPr>
        <p:spPr>
          <a:xfrm>
            <a:off x="5213304" y="4740924"/>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2441FCC-CF2A-FFE0-D2A7-7F644E2BC386}"/>
              </a:ext>
            </a:extLst>
          </p:cNvPr>
          <p:cNvSpPr/>
          <p:nvPr/>
        </p:nvSpPr>
        <p:spPr>
          <a:xfrm>
            <a:off x="6617144" y="453374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17F40A4-3C52-7E88-753B-58D4CAD03EEC}"/>
              </a:ext>
            </a:extLst>
          </p:cNvPr>
          <p:cNvSpPr/>
          <p:nvPr/>
        </p:nvSpPr>
        <p:spPr>
          <a:xfrm>
            <a:off x="1757931" y="2337915"/>
            <a:ext cx="798363" cy="1032987"/>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reeform: Shape 2">
            <a:extLst>
              <a:ext uri="{FF2B5EF4-FFF2-40B4-BE49-F238E27FC236}">
                <a16:creationId xmlns:a16="http://schemas.microsoft.com/office/drawing/2014/main" id="{AF777EF8-7575-5816-6108-6B76A4BFF471}"/>
              </a:ext>
            </a:extLst>
          </p:cNvPr>
          <p:cNvSpPr/>
          <p:nvPr/>
        </p:nvSpPr>
        <p:spPr>
          <a:xfrm>
            <a:off x="2169237" y="2934344"/>
            <a:ext cx="293444" cy="234755"/>
          </a:xfrm>
          <a:custGeom>
            <a:avLst/>
            <a:gdLst>
              <a:gd name="connsiteX0" fmla="*/ 293445 w 293444"/>
              <a:gd name="connsiteY0" fmla="*/ 99536 h 234755"/>
              <a:gd name="connsiteX1" fmla="*/ 225365 w 293444"/>
              <a:gd name="connsiteY1" fmla="*/ 28171 h 234755"/>
              <a:gd name="connsiteX2" fmla="*/ 225365 w 293444"/>
              <a:gd name="connsiteY2" fmla="*/ 0 h 234755"/>
              <a:gd name="connsiteX3" fmla="*/ 0 w 293444"/>
              <a:gd name="connsiteY3" fmla="*/ 0 h 234755"/>
              <a:gd name="connsiteX4" fmla="*/ 0 w 293444"/>
              <a:gd name="connsiteY4" fmla="*/ 215975 h 234755"/>
              <a:gd name="connsiteX5" fmla="*/ 18780 w 293444"/>
              <a:gd name="connsiteY5" fmla="*/ 234756 h 234755"/>
              <a:gd name="connsiteX6" fmla="*/ 206585 w 293444"/>
              <a:gd name="connsiteY6" fmla="*/ 234756 h 234755"/>
              <a:gd name="connsiteX7" fmla="*/ 225365 w 293444"/>
              <a:gd name="connsiteY7" fmla="*/ 215975 h 234755"/>
              <a:gd name="connsiteX8" fmla="*/ 225365 w 293444"/>
              <a:gd name="connsiteY8" fmla="*/ 171372 h 234755"/>
              <a:gd name="connsiteX9" fmla="*/ 293445 w 293444"/>
              <a:gd name="connsiteY9" fmla="*/ 99536 h 234755"/>
              <a:gd name="connsiteX10" fmla="*/ 225835 w 293444"/>
              <a:gd name="connsiteY10" fmla="*/ 143201 h 234755"/>
              <a:gd name="connsiteX11" fmla="*/ 225835 w 293444"/>
              <a:gd name="connsiteY11" fmla="*/ 56341 h 234755"/>
              <a:gd name="connsiteX12" fmla="*/ 265744 w 293444"/>
              <a:gd name="connsiteY12" fmla="*/ 99536 h 234755"/>
              <a:gd name="connsiteX13" fmla="*/ 225835 w 293444"/>
              <a:gd name="connsiteY13" fmla="*/ 143201 h 23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3444" h="234755">
                <a:moveTo>
                  <a:pt x="293445" y="99536"/>
                </a:moveTo>
                <a:cubicBezTo>
                  <a:pt x="293445" y="61036"/>
                  <a:pt x="263396" y="30049"/>
                  <a:pt x="225365" y="28171"/>
                </a:cubicBezTo>
                <a:lnTo>
                  <a:pt x="225365" y="0"/>
                </a:lnTo>
                <a:lnTo>
                  <a:pt x="0" y="0"/>
                </a:lnTo>
                <a:lnTo>
                  <a:pt x="0" y="215975"/>
                </a:lnTo>
                <a:cubicBezTo>
                  <a:pt x="0" y="226305"/>
                  <a:pt x="8451" y="234756"/>
                  <a:pt x="18780" y="234756"/>
                </a:cubicBezTo>
                <a:lnTo>
                  <a:pt x="206585" y="234756"/>
                </a:lnTo>
                <a:cubicBezTo>
                  <a:pt x="216914" y="234756"/>
                  <a:pt x="225365" y="226305"/>
                  <a:pt x="225365" y="215975"/>
                </a:cubicBezTo>
                <a:lnTo>
                  <a:pt x="225365" y="171372"/>
                </a:lnTo>
                <a:cubicBezTo>
                  <a:pt x="263396" y="169494"/>
                  <a:pt x="293445" y="138036"/>
                  <a:pt x="293445" y="99536"/>
                </a:cubicBezTo>
                <a:close/>
                <a:moveTo>
                  <a:pt x="225835" y="143201"/>
                </a:moveTo>
                <a:lnTo>
                  <a:pt x="225835" y="56341"/>
                </a:lnTo>
                <a:cubicBezTo>
                  <a:pt x="248372" y="58219"/>
                  <a:pt x="265744" y="77000"/>
                  <a:pt x="265744" y="99536"/>
                </a:cubicBezTo>
                <a:cubicBezTo>
                  <a:pt x="265744" y="122073"/>
                  <a:pt x="247902" y="141323"/>
                  <a:pt x="225835" y="143201"/>
                </a:cubicBezTo>
                <a:close/>
              </a:path>
            </a:pathLst>
          </a:custGeom>
          <a:solidFill>
            <a:schemeClr val="accent2"/>
          </a:solidFill>
          <a:ln w="4663"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68729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22" presetClass="entr" presetSubtype="2" fill="hold" nodeType="withEffect">
                                  <p:stCondLst>
                                    <p:cond delay="250"/>
                                  </p:stCondLst>
                                  <p:childTnLst>
                                    <p:set>
                                      <p:cBhvr>
                                        <p:cTn id="8" dur="1" fill="hold">
                                          <p:stCondLst>
                                            <p:cond delay="0"/>
                                          </p:stCondLst>
                                        </p:cTn>
                                        <p:tgtEl>
                                          <p:spTgt spid="79"/>
                                        </p:tgtEl>
                                        <p:attrNameLst>
                                          <p:attrName>style.visibility</p:attrName>
                                        </p:attrNameLst>
                                      </p:cBhvr>
                                      <p:to>
                                        <p:strVal val="visible"/>
                                      </p:to>
                                    </p:set>
                                    <p:animEffect transition="in" filter="wipe(right)">
                                      <p:cBhvr>
                                        <p:cTn id="9" dur="500"/>
                                        <p:tgtEl>
                                          <p:spTgt spid="79"/>
                                        </p:tgtEl>
                                      </p:cBhvr>
                                    </p:animEffect>
                                  </p:childTnLst>
                                </p:cTn>
                              </p:par>
                            </p:childTnLst>
                          </p:cTn>
                        </p:par>
                        <p:par>
                          <p:cTn id="10" fill="hold">
                            <p:stCondLst>
                              <p:cond delay="750"/>
                            </p:stCondLst>
                            <p:childTnLst>
                              <p:par>
                                <p:cTn id="11" presetID="22" presetClass="entr" presetSubtype="4" fill="hold" nodeType="afterEffect">
                                  <p:stCondLst>
                                    <p:cond delay="50"/>
                                  </p:stCondLst>
                                  <p:childTnLst>
                                    <p:set>
                                      <p:cBhvr>
                                        <p:cTn id="12" dur="1" fill="hold">
                                          <p:stCondLst>
                                            <p:cond delay="0"/>
                                          </p:stCondLst>
                                        </p:cTn>
                                        <p:tgtEl>
                                          <p:spTgt spid="66"/>
                                        </p:tgtEl>
                                        <p:attrNameLst>
                                          <p:attrName>style.visibility</p:attrName>
                                        </p:attrNameLst>
                                      </p:cBhvr>
                                      <p:to>
                                        <p:strVal val="visible"/>
                                      </p:to>
                                    </p:set>
                                    <p:animEffect transition="in" filter="wipe(down)">
                                      <p:cBhvr>
                                        <p:cTn id="13" dur="500"/>
                                        <p:tgtEl>
                                          <p:spTgt spid="66"/>
                                        </p:tgtEl>
                                      </p:cBhvr>
                                    </p:animEffect>
                                  </p:childTnLst>
                                </p:cTn>
                              </p:par>
                            </p:childTnLst>
                          </p:cTn>
                        </p:par>
                        <p:par>
                          <p:cTn id="14" fill="hold">
                            <p:stCondLst>
                              <p:cond delay="1300"/>
                            </p:stCondLst>
                            <p:childTnLst>
                              <p:par>
                                <p:cTn id="15" presetID="1"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par>
                          <p:cTn id="17" fill="hold">
                            <p:stCondLst>
                              <p:cond delay="1300"/>
                            </p:stCondLst>
                            <p:childTnLst>
                              <p:par>
                                <p:cTn id="18" presetID="10" presetClass="entr" presetSubtype="0" fill="hold" nodeType="afterEffect">
                                  <p:stCondLst>
                                    <p:cond delay="250"/>
                                  </p:stCondLst>
                                  <p:childTnLst>
                                    <p:set>
                                      <p:cBhvr>
                                        <p:cTn id="19" dur="1" fill="hold">
                                          <p:stCondLst>
                                            <p:cond delay="0"/>
                                          </p:stCondLst>
                                        </p:cTn>
                                        <p:tgtEl>
                                          <p:spTgt spid="116"/>
                                        </p:tgtEl>
                                        <p:attrNameLst>
                                          <p:attrName>style.visibility</p:attrName>
                                        </p:attrNameLst>
                                      </p:cBhvr>
                                      <p:to>
                                        <p:strVal val="visible"/>
                                      </p:to>
                                    </p:set>
                                    <p:animEffect transition="in" filter="fade">
                                      <p:cBhvr>
                                        <p:cTn id="20" dur="500"/>
                                        <p:tgtEl>
                                          <p:spTgt spid="116"/>
                                        </p:tgtEl>
                                      </p:cBhvr>
                                    </p:animEffect>
                                  </p:childTnLst>
                                </p:cTn>
                              </p:par>
                              <p:par>
                                <p:cTn id="21" presetID="1" presetClass="entr" presetSubtype="0" fill="hold" grpId="0" nodeType="withEffect">
                                  <p:stCondLst>
                                    <p:cond delay="750"/>
                                  </p:stCondLst>
                                  <p:childTnLst>
                                    <p:set>
                                      <p:cBhvr>
                                        <p:cTn id="22" dur="1" fill="hold">
                                          <p:stCondLst>
                                            <p:cond delay="0"/>
                                          </p:stCondLst>
                                        </p:cTn>
                                        <p:tgtEl>
                                          <p:spTgt spid="104"/>
                                        </p:tgtEl>
                                        <p:attrNameLst>
                                          <p:attrName>style.visibility</p:attrName>
                                        </p:attrNameLst>
                                      </p:cBhvr>
                                      <p:to>
                                        <p:strVal val="visible"/>
                                      </p:to>
                                    </p:set>
                                  </p:childTnLst>
                                </p:cTn>
                              </p:par>
                              <p:par>
                                <p:cTn id="23" presetID="22" presetClass="entr" presetSubtype="8" fill="hold" nodeType="withEffect">
                                  <p:stCondLst>
                                    <p:cond delay="10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4" fill="hold" nodeType="withEffect">
                                  <p:stCondLst>
                                    <p:cond delay="150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childTnLst>
                          </p:cTn>
                        </p:par>
                        <p:par>
                          <p:cTn id="29" fill="hold">
                            <p:stCondLst>
                              <p:cond delay="3300"/>
                            </p:stCondLst>
                            <p:childTnLst>
                              <p:par>
                                <p:cTn id="30" presetID="1" presetClass="entr" presetSubtype="0" fill="hold" grpId="0" nodeType="after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childTnLst>
                          </p:cTn>
                        </p:par>
                        <p:par>
                          <p:cTn id="32" fill="hold">
                            <p:stCondLst>
                              <p:cond delay="3300"/>
                            </p:stCondLst>
                            <p:childTnLst>
                              <p:par>
                                <p:cTn id="33" presetID="10" presetClass="entr" presetSubtype="0" fill="hold" nodeType="afterEffect">
                                  <p:stCondLst>
                                    <p:cond delay="2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par>
                          <p:cTn id="39" fill="hold">
                            <p:stCondLst>
                              <p:cond delay="4000"/>
                            </p:stCondLst>
                            <p:childTnLst>
                              <p:par>
                                <p:cTn id="40" presetID="22" presetClass="entr" presetSubtype="2" fill="hold" nodeType="afterEffect">
                                  <p:stCondLst>
                                    <p:cond delay="250"/>
                                  </p:stCondLst>
                                  <p:childTnLst>
                                    <p:set>
                                      <p:cBhvr>
                                        <p:cTn id="41" dur="1" fill="hold">
                                          <p:stCondLst>
                                            <p:cond delay="0"/>
                                          </p:stCondLst>
                                        </p:cTn>
                                        <p:tgtEl>
                                          <p:spTgt spid="81"/>
                                        </p:tgtEl>
                                        <p:attrNameLst>
                                          <p:attrName>style.visibility</p:attrName>
                                        </p:attrNameLst>
                                      </p:cBhvr>
                                      <p:to>
                                        <p:strVal val="visible"/>
                                      </p:to>
                                    </p:set>
                                    <p:animEffect transition="in" filter="wipe(right)">
                                      <p:cBhvr>
                                        <p:cTn id="42" dur="500"/>
                                        <p:tgtEl>
                                          <p:spTgt spid="81"/>
                                        </p:tgtEl>
                                      </p:cBhvr>
                                    </p:animEffect>
                                  </p:childTnLst>
                                </p:cTn>
                              </p:par>
                            </p:childTnLst>
                          </p:cTn>
                        </p:par>
                        <p:par>
                          <p:cTn id="43" fill="hold">
                            <p:stCondLst>
                              <p:cond delay="4750"/>
                            </p:stCondLst>
                            <p:childTnLst>
                              <p:par>
                                <p:cTn id="44" presetID="22" presetClass="entr" presetSubtype="4"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down)">
                                      <p:cBhvr>
                                        <p:cTn id="46" dur="500"/>
                                        <p:tgtEl>
                                          <p:spTgt spid="69"/>
                                        </p:tgtEl>
                                      </p:cBhvr>
                                    </p:animEffect>
                                  </p:childTnLst>
                                </p:cTn>
                              </p:par>
                            </p:childTnLst>
                          </p:cTn>
                        </p:par>
                        <p:par>
                          <p:cTn id="47" fill="hold">
                            <p:stCondLst>
                              <p:cond delay="5250"/>
                            </p:stCondLst>
                            <p:childTnLst>
                              <p:par>
                                <p:cTn id="48" presetID="1" presetClass="entr" presetSubtype="0" fill="hold" grpId="0" nodeType="afterEffect">
                                  <p:stCondLst>
                                    <p:cond delay="0"/>
                                  </p:stCondLst>
                                  <p:childTnLst>
                                    <p:set>
                                      <p:cBhvr>
                                        <p:cTn id="49" dur="1" fill="hold">
                                          <p:stCondLst>
                                            <p:cond delay="0"/>
                                          </p:stCondLst>
                                        </p:cTn>
                                        <p:tgtEl>
                                          <p:spTgt spid="95"/>
                                        </p:tgtEl>
                                        <p:attrNameLst>
                                          <p:attrName>style.visibility</p:attrName>
                                        </p:attrNameLst>
                                      </p:cBhvr>
                                      <p:to>
                                        <p:strVal val="visible"/>
                                      </p:to>
                                    </p:set>
                                  </p:childTnLst>
                                </p:cTn>
                              </p:par>
                            </p:childTnLst>
                          </p:cTn>
                        </p:par>
                        <p:par>
                          <p:cTn id="50" fill="hold">
                            <p:stCondLst>
                              <p:cond delay="5250"/>
                            </p:stCondLst>
                            <p:childTnLst>
                              <p:par>
                                <p:cTn id="51" presetID="10" presetClass="entr" presetSubtype="0" fill="hold" grpId="0" nodeType="afterEffect">
                                  <p:stCondLst>
                                    <p:cond delay="25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6500"/>
                            </p:stCondLst>
                            <p:childTnLst>
                              <p:par>
                                <p:cTn id="59" presetID="1" presetClass="entr" presetSubtype="0"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par>
                                <p:cTn id="65" presetID="22" presetClass="entr" presetSubtype="4" fill="hold" nodeType="withEffect">
                                  <p:stCondLst>
                                    <p:cond delay="25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500"/>
                                        <p:tgtEl>
                                          <p:spTgt spid="68"/>
                                        </p:tgtEl>
                                      </p:cBhvr>
                                    </p:animEffect>
                                  </p:childTnLst>
                                </p:cTn>
                              </p:par>
                            </p:childTnLst>
                          </p:cTn>
                        </p:par>
                        <p:par>
                          <p:cTn id="68" fill="hold">
                            <p:stCondLst>
                              <p:cond delay="7250"/>
                            </p:stCondLst>
                            <p:childTnLst>
                              <p:par>
                                <p:cTn id="69" presetID="1" presetClass="entr" presetSubtype="0" fill="hold" grpId="0" nodeType="after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par>
                          <p:cTn id="71" fill="hold">
                            <p:stCondLst>
                              <p:cond delay="7250"/>
                            </p:stCondLst>
                            <p:childTnLst>
                              <p:par>
                                <p:cTn id="72" presetID="10" presetClass="entr" presetSubtype="0" fill="hold"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 presetClass="entr" presetSubtype="0" fill="hold" grpId="0" nodeType="withEffect">
                                  <p:stCondLst>
                                    <p:cond delay="500"/>
                                  </p:stCondLst>
                                  <p:childTnLst>
                                    <p:set>
                                      <p:cBhvr>
                                        <p:cTn id="76" dur="1" fill="hold">
                                          <p:stCondLst>
                                            <p:cond delay="0"/>
                                          </p:stCondLst>
                                        </p:cTn>
                                        <p:tgtEl>
                                          <p:spTgt spid="115"/>
                                        </p:tgtEl>
                                        <p:attrNameLst>
                                          <p:attrName>style.visibility</p:attrName>
                                        </p:attrNameLst>
                                      </p:cBhvr>
                                      <p:to>
                                        <p:strVal val="visible"/>
                                      </p:to>
                                    </p:set>
                                  </p:childTnLst>
                                </p:cTn>
                              </p:par>
                            </p:childTnLst>
                          </p:cTn>
                        </p:par>
                        <p:par>
                          <p:cTn id="77" fill="hold">
                            <p:stCondLst>
                              <p:cond delay="7750"/>
                            </p:stCondLst>
                            <p:childTnLst>
                              <p:par>
                                <p:cTn id="78" presetID="22" presetClass="entr" presetSubtype="8" fill="hold" nodeType="afterEffect">
                                  <p:stCondLst>
                                    <p:cond delay="250"/>
                                  </p:stCondLst>
                                  <p:childTnLst>
                                    <p:set>
                                      <p:cBhvr>
                                        <p:cTn id="79" dur="1" fill="hold">
                                          <p:stCondLst>
                                            <p:cond delay="0"/>
                                          </p:stCondLst>
                                        </p:cTn>
                                        <p:tgtEl>
                                          <p:spTgt spid="89"/>
                                        </p:tgtEl>
                                        <p:attrNameLst>
                                          <p:attrName>style.visibility</p:attrName>
                                        </p:attrNameLst>
                                      </p:cBhvr>
                                      <p:to>
                                        <p:strVal val="visible"/>
                                      </p:to>
                                    </p:set>
                                    <p:animEffect transition="in" filter="wipe(left)">
                                      <p:cBhvr>
                                        <p:cTn id="80" dur="500"/>
                                        <p:tgtEl>
                                          <p:spTgt spid="89"/>
                                        </p:tgtEl>
                                      </p:cBhvr>
                                    </p:animEffect>
                                  </p:childTnLst>
                                </p:cTn>
                              </p:par>
                            </p:childTnLst>
                          </p:cTn>
                        </p:par>
                        <p:par>
                          <p:cTn id="81" fill="hold">
                            <p:stCondLst>
                              <p:cond delay="8500"/>
                            </p:stCondLst>
                            <p:childTnLst>
                              <p:par>
                                <p:cTn id="82" presetID="22" presetClass="entr" presetSubtype="1" fill="hold" nodeType="after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up)">
                                      <p:cBhvr>
                                        <p:cTn id="84" dur="500"/>
                                        <p:tgtEl>
                                          <p:spTgt spid="76"/>
                                        </p:tgtEl>
                                      </p:cBhvr>
                                    </p:animEffect>
                                  </p:childTnLst>
                                </p:cTn>
                              </p:par>
                            </p:childTnLst>
                          </p:cTn>
                        </p:par>
                        <p:par>
                          <p:cTn id="85" fill="hold">
                            <p:stCondLst>
                              <p:cond delay="9000"/>
                            </p:stCondLst>
                            <p:childTnLst>
                              <p:par>
                                <p:cTn id="86" presetID="1" presetClass="entr" presetSubtype="0" fill="hold" grpId="0" nodeType="after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par>
                          <p:cTn id="88" fill="hold">
                            <p:stCondLst>
                              <p:cond delay="9000"/>
                            </p:stCondLst>
                            <p:childTnLst>
                              <p:par>
                                <p:cTn id="89" presetID="10" presetClass="entr" presetSubtype="0" fill="hold" nodeType="afterEffect">
                                  <p:stCondLst>
                                    <p:cond delay="25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par>
                          <p:cTn id="92" fill="hold">
                            <p:stCondLst>
                              <p:cond delay="9750"/>
                            </p:stCondLst>
                            <p:childTnLst>
                              <p:par>
                                <p:cTn id="93" presetID="1" presetClass="entr" presetSubtype="0" fill="hold" grpId="0" nodeType="after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22" presetClass="entr" presetSubtype="2" fill="hold" nodeType="withEffect">
                                  <p:stCondLst>
                                    <p:cond delay="250"/>
                                  </p:stCondLst>
                                  <p:childTnLst>
                                    <p:set>
                                      <p:cBhvr>
                                        <p:cTn id="96" dur="1" fill="hold">
                                          <p:stCondLst>
                                            <p:cond delay="0"/>
                                          </p:stCondLst>
                                        </p:cTn>
                                        <p:tgtEl>
                                          <p:spTgt spid="83"/>
                                        </p:tgtEl>
                                        <p:attrNameLst>
                                          <p:attrName>style.visibility</p:attrName>
                                        </p:attrNameLst>
                                      </p:cBhvr>
                                      <p:to>
                                        <p:strVal val="visible"/>
                                      </p:to>
                                    </p:set>
                                    <p:animEffect transition="in" filter="wipe(right)">
                                      <p:cBhvr>
                                        <p:cTn id="97" dur="500"/>
                                        <p:tgtEl>
                                          <p:spTgt spid="83"/>
                                        </p:tgtEl>
                                      </p:cBhvr>
                                    </p:animEffect>
                                  </p:childTnLst>
                                </p:cTn>
                              </p:par>
                            </p:childTnLst>
                          </p:cTn>
                        </p:par>
                        <p:par>
                          <p:cTn id="98" fill="hold">
                            <p:stCondLst>
                              <p:cond delay="10500"/>
                            </p:stCondLst>
                            <p:childTnLst>
                              <p:par>
                                <p:cTn id="99" presetID="22" presetClass="entr" presetSubtype="1" fill="hold"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up)">
                                      <p:cBhvr>
                                        <p:cTn id="101" dur="500"/>
                                        <p:tgtEl>
                                          <p:spTgt spid="72"/>
                                        </p:tgtEl>
                                      </p:cBhvr>
                                    </p:animEffect>
                                  </p:childTnLst>
                                </p:cTn>
                              </p:par>
                            </p:childTnLst>
                          </p:cTn>
                        </p:par>
                        <p:par>
                          <p:cTn id="102" fill="hold">
                            <p:stCondLst>
                              <p:cond delay="11000"/>
                            </p:stCondLst>
                            <p:childTnLst>
                              <p:par>
                                <p:cTn id="103" presetID="1" presetClass="entr" presetSubtype="0" fill="hold" grpId="0" nodeType="after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childTnLst>
                          </p:cTn>
                        </p:par>
                        <p:par>
                          <p:cTn id="105" fill="hold">
                            <p:stCondLst>
                              <p:cond delay="11000"/>
                            </p:stCondLst>
                            <p:childTnLst>
                              <p:par>
                                <p:cTn id="106" presetID="10" presetClass="entr" presetSubtype="0" fill="hold" nodeType="afterEffect">
                                  <p:stCondLst>
                                    <p:cond delay="25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8" grpId="0" animBg="1"/>
      <p:bldP spid="100" grpId="0" animBg="1"/>
      <p:bldP spid="101" grpId="0" animBg="1"/>
      <p:bldP spid="102" grpId="0" animBg="1"/>
      <p:bldP spid="103" grpId="0" animBg="1"/>
      <p:bldP spid="104" grpId="0" animBg="1"/>
      <p:bldP spid="109" grpId="0" animBg="1"/>
      <p:bldP spid="110" grpId="0" animBg="1"/>
      <p:bldP spid="115" grpId="0" animBg="1"/>
      <p:bldP spid="16"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C348B0-97CC-1729-D904-70365EDCE05E}"/>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335336C9-AF7C-BCF3-5040-EC088CD5DE77}"/>
                </a:ext>
              </a:extLst>
            </p:cNvPr>
            <p:cNvSpPr/>
            <p:nvPr/>
          </p:nvSpPr>
          <p:spPr>
            <a:xfrm>
              <a:off x="2018371" y="2241396"/>
              <a:ext cx="3423424" cy="649000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BAF018C-B05C-B819-2F39-283DC5E7CC2E}"/>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FD7F567-A24A-F4F1-BDF4-9E2A5A4F24E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A0D9E1-2A8C-54DF-C478-89430F64C96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F34B976-9676-E39A-BC61-8D09AEEDD58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D2C4D46-11E1-C8E3-BC86-1585F7C9381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9DCAEA2-CA52-6EC7-C6C4-68BBAB2EBB97}"/>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B2694D4E-DA18-C869-5628-ED9A1B6D9E1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12D4F3-B9F8-3906-2BA1-C9D15C45E3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61FBA-F7B9-B36C-ED63-4FD81B0F5FF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7D7562-88D6-9C27-A408-EDFD02A0021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D58AAEA-E0BC-51DC-0424-00BA474AC2B4}"/>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185D9979-094C-B18F-225E-A86047812F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3446F7-8D8B-6306-F5F5-A59EE00FFBD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4559526-704A-23E4-A6D2-66286A531EA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238833-6F16-2DA8-31FE-543FD48024B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B2BA273-965D-E462-E2FF-845B03A7F3F4}"/>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A49A9D44-FE86-91F8-EF5B-A2994EAFEA4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3AC102-1B29-9A00-9292-34C1AE2340B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E355D89-DEF8-59A5-CD0C-7E4F257DFD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60379B-3F84-F9EE-106D-45F10D05D0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8AC7E7F-2250-F0EC-054F-8601EE402E8F}"/>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A95BA179-81AC-349D-5163-CBE47C25413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37BF39-B66A-EA93-070E-5386088E65D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155D6E-12B6-80E3-116F-78EC88E3730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226BB0D-E88F-2159-31F6-2F3AEF9FF50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4496D8C4-302E-7097-749C-903ADA15DD7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21BBE8D4-B326-828C-2E04-523D00D181D1}"/>
              </a:ext>
            </a:extLst>
          </p:cNvPr>
          <p:cNvGrpSpPr/>
          <p:nvPr/>
        </p:nvGrpSpPr>
        <p:grpSpPr>
          <a:xfrm>
            <a:off x="7520146" y="1697761"/>
            <a:ext cx="3144485" cy="7033644"/>
            <a:chOff x="2018371" y="2241396"/>
            <a:chExt cx="3423424" cy="7657580"/>
          </a:xfrm>
        </p:grpSpPr>
        <p:sp>
          <p:nvSpPr>
            <p:cNvPr id="128" name="Rectangle: Rounded Corners 127">
              <a:extLst>
                <a:ext uri="{FF2B5EF4-FFF2-40B4-BE49-F238E27FC236}">
                  <a16:creationId xmlns:a16="http://schemas.microsoft.com/office/drawing/2014/main" id="{0D9CE95D-2828-C2CB-4EB7-C60C81031A67}"/>
                </a:ext>
              </a:extLst>
            </p:cNvPr>
            <p:cNvSpPr/>
            <p:nvPr/>
          </p:nvSpPr>
          <p:spPr>
            <a:xfrm>
              <a:off x="2018371" y="2241396"/>
              <a:ext cx="3423424" cy="765758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0" name="Group 129">
              <a:extLst>
                <a:ext uri="{FF2B5EF4-FFF2-40B4-BE49-F238E27FC236}">
                  <a16:creationId xmlns:a16="http://schemas.microsoft.com/office/drawing/2014/main" id="{46729B51-0817-47E0-8D19-214190CF3DD8}"/>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F2254BD1-0A5D-B2D5-D12F-BC51AEFAC38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42B32C6E-6163-6D4B-D82E-5935E60C982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8F1CD60-0BAF-77EE-7C98-82570FF465F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2A00CE-BD6F-724A-6FB3-8073E8ECEE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298C08D-D949-79F8-F97A-E6E0E879FE3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CE9CD227-7A1F-A9D4-955A-0825ED95B5C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454EB01-B5C2-ECFD-04A1-C036A5F97EC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211CEC1-560C-8789-16B1-49EF1590432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3D2BC57-5C96-92B5-9E0D-71A6C7EAC2E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AC60D8C-DA24-9986-811A-5F8195C36A8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4C53CE75-D9D2-8B2B-009F-7A3CCD554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0027601-FE63-3181-9246-E69CF309AB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24CB2D-FAF7-916E-CEA2-BCAF2D616CA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6489171-9739-855B-6C67-674604A148F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383418A6-4AD0-2987-3783-2EB1405C69C5}"/>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2322E231-7732-5E44-AD67-828A0CF44EA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DC7A9B8-0C00-6894-E25E-504EFE3E462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BCFA81-05D4-E980-1C87-71B9895418B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0F700C5-A3FE-24C1-94E4-AD9D01E3B3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F1B629A9-744D-9AFC-3C9D-BBD8480F444D}"/>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72EC0D7-7596-A43F-2BEB-0C8CD1ED5CFC}"/>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FBF3A47C-5B80-5E17-F703-1D7966C7DDC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8C2F2D-82DC-6E1D-ECEF-7D60A1521868}"/>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4744A726-09BE-F4B3-6206-15402B0B17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48452D-C0CC-5974-3E7B-A308CD440D3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747AFB-B605-83CE-9FBF-0496E6ACBCF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E4D26-CB75-2044-B332-774634055B1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B129FC3-9B24-1AD7-E355-36D1DAE52DC0}"/>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45FBE80D-448E-06B0-25EF-1EDBF85B183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D18402-0C21-2DC9-8414-8BA44C147A5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5CFC9F-5773-8AE9-845C-084690B3B4B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0981AD-7975-F27D-9515-E80938497C3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5C6E5D9-F29A-EC77-B40B-07C8DA3D3D0E}"/>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BC0E5880-7968-DF56-D651-4492125C934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11F69-FF4F-C3FC-7186-934AE50820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41ED21-75F3-218D-B94B-D5237D6BC54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6A4946-A4FE-0F42-BC70-03CDCD98CB9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B877503-6173-E067-9D91-0DBBCE7DB859}"/>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7738E2B0-96B8-94A7-EB18-CF610555F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0710A1-886B-61AF-5A0D-5947FA0594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0514D4-6B3C-9942-99D7-737EE0989C1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5C39A2-BDDA-0A9B-E2A8-A3B5F29A6BC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369C2F3-4955-3CA1-9CD9-AE76C5C978A3}"/>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C4E81110-26D4-B5C1-A26F-0FD1723C237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F24F97-188C-9585-339B-4A8AB2F8149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42ECBB-C96D-4A1A-0BD9-96EDFB04A97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AF0418-5858-39CB-EC64-1E4C9E8CA2C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15BBC7B-142A-5241-A268-4B21BF7650B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72">
            <a:extLst>
              <a:ext uri="{FF2B5EF4-FFF2-40B4-BE49-F238E27FC236}">
                <a16:creationId xmlns:a16="http://schemas.microsoft.com/office/drawing/2014/main" id="{DC5D232C-C593-5624-5B73-A90408AD21F4}"/>
              </a:ext>
            </a:extLst>
          </p:cNvPr>
          <p:cNvSpPr/>
          <p:nvPr/>
        </p:nvSpPr>
        <p:spPr>
          <a:xfrm>
            <a:off x="5684626" y="429261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grpSp>
        <p:nvGrpSpPr>
          <p:cNvPr id="224" name="Group 223">
            <a:extLst>
              <a:ext uri="{FF2B5EF4-FFF2-40B4-BE49-F238E27FC236}">
                <a16:creationId xmlns:a16="http://schemas.microsoft.com/office/drawing/2014/main" id="{77E1D95B-C616-7FE3-F5E5-295BE848920F}"/>
              </a:ext>
            </a:extLst>
          </p:cNvPr>
          <p:cNvGrpSpPr/>
          <p:nvPr/>
        </p:nvGrpSpPr>
        <p:grpSpPr>
          <a:xfrm>
            <a:off x="261755" y="4478246"/>
            <a:ext cx="2524724" cy="2494229"/>
            <a:chOff x="261755" y="4478246"/>
            <a:chExt cx="2524724" cy="2494229"/>
          </a:xfrm>
        </p:grpSpPr>
        <p:sp>
          <p:nvSpPr>
            <p:cNvPr id="197" name="Graphic 31" descr="Deciduous tree with solid fill">
              <a:extLst>
                <a:ext uri="{FF2B5EF4-FFF2-40B4-BE49-F238E27FC236}">
                  <a16:creationId xmlns:a16="http://schemas.microsoft.com/office/drawing/2014/main" id="{6F4C4F59-6739-44BC-DDC6-06721E10B7F2}"/>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3" name="Freeform 222">
              <a:extLst>
                <a:ext uri="{FF2B5EF4-FFF2-40B4-BE49-F238E27FC236}">
                  <a16:creationId xmlns:a16="http://schemas.microsoft.com/office/drawing/2014/main" id="{C7E455F0-4179-21BA-6B8C-884045D57FAE}"/>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10" name="Group 209">
            <a:extLst>
              <a:ext uri="{FF2B5EF4-FFF2-40B4-BE49-F238E27FC236}">
                <a16:creationId xmlns:a16="http://schemas.microsoft.com/office/drawing/2014/main" id="{64EA720C-504A-C786-14B2-84AC0E5B21C9}"/>
              </a:ext>
            </a:extLst>
          </p:cNvPr>
          <p:cNvGrpSpPr/>
          <p:nvPr/>
        </p:nvGrpSpPr>
        <p:grpSpPr>
          <a:xfrm>
            <a:off x="1552497" y="6253270"/>
            <a:ext cx="738183" cy="738183"/>
            <a:chOff x="9769794" y="1847486"/>
            <a:chExt cx="1942019" cy="1942019"/>
          </a:xfrm>
        </p:grpSpPr>
        <p:grpSp>
          <p:nvGrpSpPr>
            <p:cNvPr id="209" name="Group 208">
              <a:extLst>
                <a:ext uri="{FF2B5EF4-FFF2-40B4-BE49-F238E27FC236}">
                  <a16:creationId xmlns:a16="http://schemas.microsoft.com/office/drawing/2014/main" id="{4F9C9AA7-FC4D-4BE0-B4BC-2B25524AC334}"/>
                </a:ext>
              </a:extLst>
            </p:cNvPr>
            <p:cNvGrpSpPr/>
            <p:nvPr/>
          </p:nvGrpSpPr>
          <p:grpSpPr>
            <a:xfrm>
              <a:off x="9769794" y="1847486"/>
              <a:ext cx="1942019" cy="1942019"/>
              <a:chOff x="9769794" y="1847486"/>
              <a:chExt cx="1942019" cy="1942019"/>
            </a:xfrm>
          </p:grpSpPr>
          <p:pic>
            <p:nvPicPr>
              <p:cNvPr id="6" name="Graphic 5" descr="Rubbish with solid fill">
                <a:extLst>
                  <a:ext uri="{FF2B5EF4-FFF2-40B4-BE49-F238E27FC236}">
                    <a16:creationId xmlns:a16="http://schemas.microsoft.com/office/drawing/2014/main" id="{031EFC2E-4DE9-B2D2-C10E-D60B97288C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9794" y="1847486"/>
                <a:ext cx="1942019" cy="1942019"/>
              </a:xfrm>
              <a:prstGeom prst="rect">
                <a:avLst/>
              </a:prstGeom>
            </p:spPr>
          </p:pic>
          <p:sp>
            <p:nvSpPr>
              <p:cNvPr id="205" name="Rounded Rectangle 204">
                <a:extLst>
                  <a:ext uri="{FF2B5EF4-FFF2-40B4-BE49-F238E27FC236}">
                    <a16:creationId xmlns:a16="http://schemas.microsoft.com/office/drawing/2014/main" id="{F4E66F75-0F02-D2A0-00B2-D77A01EA7F48}"/>
                  </a:ext>
                </a:extLst>
              </p:cNvPr>
              <p:cNvSpPr/>
              <p:nvPr/>
            </p:nvSpPr>
            <p:spPr>
              <a:xfrm>
                <a:off x="10436124" y="2721874"/>
                <a:ext cx="638648" cy="6467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pic>
          <p:nvPicPr>
            <p:cNvPr id="208" name="Graphic 207" descr="Wi-Fi with solid fill">
              <a:extLst>
                <a:ext uri="{FF2B5EF4-FFF2-40B4-BE49-F238E27FC236}">
                  <a16:creationId xmlns:a16="http://schemas.microsoft.com/office/drawing/2014/main" id="{8B870E71-8BF9-B833-0A75-92E0FFACE1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99369" y="2598571"/>
              <a:ext cx="914400" cy="914400"/>
            </a:xfrm>
            <a:prstGeom prst="rect">
              <a:avLst/>
            </a:prstGeom>
          </p:spPr>
        </p:pic>
      </p:grpSp>
      <p:grpSp>
        <p:nvGrpSpPr>
          <p:cNvPr id="218" name="Group 217">
            <a:extLst>
              <a:ext uri="{FF2B5EF4-FFF2-40B4-BE49-F238E27FC236}">
                <a16:creationId xmlns:a16="http://schemas.microsoft.com/office/drawing/2014/main" id="{6C65227A-81A4-2863-E805-469F580E6937}"/>
              </a:ext>
            </a:extLst>
          </p:cNvPr>
          <p:cNvGrpSpPr/>
          <p:nvPr/>
        </p:nvGrpSpPr>
        <p:grpSpPr>
          <a:xfrm>
            <a:off x="4554709" y="2795099"/>
            <a:ext cx="1410155" cy="3773902"/>
            <a:chOff x="92438" y="351850"/>
            <a:chExt cx="1410155" cy="3773902"/>
          </a:xfrm>
        </p:grpSpPr>
        <p:grpSp>
          <p:nvGrpSpPr>
            <p:cNvPr id="217" name="Group 216">
              <a:extLst>
                <a:ext uri="{FF2B5EF4-FFF2-40B4-BE49-F238E27FC236}">
                  <a16:creationId xmlns:a16="http://schemas.microsoft.com/office/drawing/2014/main" id="{35A3EF16-5E86-5B9F-D9D5-0DB1E26524A1}"/>
                </a:ext>
              </a:extLst>
            </p:cNvPr>
            <p:cNvGrpSpPr/>
            <p:nvPr/>
          </p:nvGrpSpPr>
          <p:grpSpPr>
            <a:xfrm>
              <a:off x="599386" y="596292"/>
              <a:ext cx="422479" cy="968204"/>
              <a:chOff x="4968478" y="2605262"/>
              <a:chExt cx="635130" cy="1455541"/>
            </a:xfrm>
          </p:grpSpPr>
          <p:sp>
            <p:nvSpPr>
              <p:cNvPr id="214" name="Oval 213">
                <a:extLst>
                  <a:ext uri="{FF2B5EF4-FFF2-40B4-BE49-F238E27FC236}">
                    <a16:creationId xmlns:a16="http://schemas.microsoft.com/office/drawing/2014/main" id="{F9A6EC3C-E2F9-E0FA-F5C1-8615A68A8ED0}"/>
                  </a:ext>
                </a:extLst>
              </p:cNvPr>
              <p:cNvSpPr/>
              <p:nvPr/>
            </p:nvSpPr>
            <p:spPr>
              <a:xfrm>
                <a:off x="5006434" y="2605262"/>
                <a:ext cx="568081" cy="561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Oval 214">
                <a:extLst>
                  <a:ext uri="{FF2B5EF4-FFF2-40B4-BE49-F238E27FC236}">
                    <a16:creationId xmlns:a16="http://schemas.microsoft.com/office/drawing/2014/main" id="{92CDD32D-0E4F-E708-F9DF-A64EBF63B453}"/>
                  </a:ext>
                </a:extLst>
              </p:cNvPr>
              <p:cNvSpPr/>
              <p:nvPr/>
            </p:nvSpPr>
            <p:spPr>
              <a:xfrm>
                <a:off x="4968478" y="3011653"/>
                <a:ext cx="635130" cy="62827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Oval 215">
                <a:extLst>
                  <a:ext uri="{FF2B5EF4-FFF2-40B4-BE49-F238E27FC236}">
                    <a16:creationId xmlns:a16="http://schemas.microsoft.com/office/drawing/2014/main" id="{0ABFCFB2-EB5B-11FD-160E-BE9D9CD57457}"/>
                  </a:ext>
                </a:extLst>
              </p:cNvPr>
              <p:cNvSpPr/>
              <p:nvPr/>
            </p:nvSpPr>
            <p:spPr>
              <a:xfrm>
                <a:off x="5017307" y="3527571"/>
                <a:ext cx="492729" cy="5332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13" name="Group 212">
              <a:extLst>
                <a:ext uri="{FF2B5EF4-FFF2-40B4-BE49-F238E27FC236}">
                  <a16:creationId xmlns:a16="http://schemas.microsoft.com/office/drawing/2014/main" id="{2F239384-51C0-67EC-BA15-F1C3DACF66F9}"/>
                </a:ext>
              </a:extLst>
            </p:cNvPr>
            <p:cNvGrpSpPr/>
            <p:nvPr/>
          </p:nvGrpSpPr>
          <p:grpSpPr>
            <a:xfrm>
              <a:off x="92438" y="351850"/>
              <a:ext cx="1410155" cy="3773902"/>
              <a:chOff x="4446455" y="2427195"/>
              <a:chExt cx="1410155" cy="3773902"/>
            </a:xfrm>
          </p:grpSpPr>
          <p:sp>
            <p:nvSpPr>
              <p:cNvPr id="212" name="Rounded Rectangle 211">
                <a:extLst>
                  <a:ext uri="{FF2B5EF4-FFF2-40B4-BE49-F238E27FC236}">
                    <a16:creationId xmlns:a16="http://schemas.microsoft.com/office/drawing/2014/main" id="{A0898A2E-F725-0F84-304B-E847DE93CE76}"/>
                  </a:ext>
                </a:extLst>
              </p:cNvPr>
              <p:cNvSpPr/>
              <p:nvPr/>
            </p:nvSpPr>
            <p:spPr>
              <a:xfrm>
                <a:off x="5099631" y="3620289"/>
                <a:ext cx="77916" cy="2580808"/>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11" name="Graphic 210" descr="Traffic light with solid fill">
                <a:extLst>
                  <a:ext uri="{FF2B5EF4-FFF2-40B4-BE49-F238E27FC236}">
                    <a16:creationId xmlns:a16="http://schemas.microsoft.com/office/drawing/2014/main" id="{199BFE39-443D-470F-5155-499E44A56C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6455" y="2427195"/>
                <a:ext cx="1410155" cy="1410155"/>
              </a:xfrm>
              <a:prstGeom prst="rect">
                <a:avLst/>
              </a:prstGeom>
            </p:spPr>
          </p:pic>
        </p:grpSp>
      </p:grpSp>
      <p:grpSp>
        <p:nvGrpSpPr>
          <p:cNvPr id="155" name="Group 154">
            <a:extLst>
              <a:ext uri="{FF2B5EF4-FFF2-40B4-BE49-F238E27FC236}">
                <a16:creationId xmlns:a16="http://schemas.microsoft.com/office/drawing/2014/main" id="{B3A93E9F-6F94-FB67-3636-DA1AABF4E23B}"/>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62DF678D-3D04-E08C-AE44-C6A00A9BA4FB}"/>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9" name="Group 158">
              <a:extLst>
                <a:ext uri="{FF2B5EF4-FFF2-40B4-BE49-F238E27FC236}">
                  <a16:creationId xmlns:a16="http://schemas.microsoft.com/office/drawing/2014/main" id="{85FF51D0-061B-0047-676A-85071639A762}"/>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9312F982-75AD-C066-9DE4-A0476589456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5D408CF-8B71-6F44-32D7-8E0BD074631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8A38D2-D5C7-3812-1D40-9B862B2A95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A59667B-2963-471F-A65D-E60435B4772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04120927-0E22-C1D9-E3A4-EE442E0AF22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F7C9CC7F-EB4B-A59C-3CE6-EE315EC43B4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21D0ACB-D5DE-E373-E64A-4E6D3D44CA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465B742-D71C-DC9A-AA13-F010AE72A22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18922CA-00FB-CA30-34F4-9D87F63582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18D98AC3-9C66-B08C-4899-41FBA046C60F}"/>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0DF2FDA8-613B-3C80-6432-6F6361E8FC3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645ED0AD-D7EB-690C-43B3-BF301B1F23D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2128CDE0-A330-F002-BBB2-917B00C8E7E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A205CE9-C0EB-32CE-C919-B631D361F3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BB4424EA-DE6B-3ABA-F253-B8B411C2DE32}"/>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9DBA0FF6-0458-249F-8DBD-288E7122B0A9}"/>
              </a:ext>
            </a:extLst>
          </p:cNvPr>
          <p:cNvGrpSpPr/>
          <p:nvPr/>
        </p:nvGrpSpPr>
        <p:grpSpPr>
          <a:xfrm>
            <a:off x="9607396" y="2951666"/>
            <a:ext cx="940445" cy="2120651"/>
            <a:chOff x="9222127" y="3291016"/>
            <a:chExt cx="940445" cy="2120651"/>
          </a:xfrm>
        </p:grpSpPr>
        <p:sp>
          <p:nvSpPr>
            <p:cNvPr id="220" name="Rounded Rectangle 219">
              <a:extLst>
                <a:ext uri="{FF2B5EF4-FFF2-40B4-BE49-F238E27FC236}">
                  <a16:creationId xmlns:a16="http://schemas.microsoft.com/office/drawing/2014/main" id="{E4991506-7D10-142F-E050-F6F41795E9D6}"/>
                </a:ext>
              </a:extLst>
            </p:cNvPr>
            <p:cNvSpPr/>
            <p:nvPr/>
          </p:nvSpPr>
          <p:spPr>
            <a:xfrm>
              <a:off x="9669212" y="4215476"/>
              <a:ext cx="45719" cy="1196191"/>
            </a:xfrm>
            <a:prstGeom prst="roundRect">
              <a:avLst>
                <a:gd name="adj" fmla="val 50000"/>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Rounded Corners 10">
              <a:extLst>
                <a:ext uri="{FF2B5EF4-FFF2-40B4-BE49-F238E27FC236}">
                  <a16:creationId xmlns:a16="http://schemas.microsoft.com/office/drawing/2014/main" id="{B0A21043-EFFC-781B-AD0A-DEF488EE39E3}"/>
                </a:ext>
              </a:extLst>
            </p:cNvPr>
            <p:cNvSpPr/>
            <p:nvPr/>
          </p:nvSpPr>
          <p:spPr>
            <a:xfrm>
              <a:off x="9222127" y="3291016"/>
              <a:ext cx="940445" cy="940445"/>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8800" dirty="0">
                  <a:solidFill>
                    <a:schemeClr val="tx1"/>
                  </a:solidFill>
                </a:rPr>
                <a:t>P</a:t>
              </a:r>
              <a:endParaRPr lang="en-US" sz="16600" dirty="0">
                <a:solidFill>
                  <a:schemeClr val="tx1"/>
                </a:solidFill>
              </a:endParaRPr>
            </a:p>
          </p:txBody>
        </p:sp>
      </p:grpSp>
      <p:grpSp>
        <p:nvGrpSpPr>
          <p:cNvPr id="225" name="Group 224">
            <a:extLst>
              <a:ext uri="{FF2B5EF4-FFF2-40B4-BE49-F238E27FC236}">
                <a16:creationId xmlns:a16="http://schemas.microsoft.com/office/drawing/2014/main" id="{0C1F2C62-DB79-935B-1B73-ABF519EA65DD}"/>
              </a:ext>
            </a:extLst>
          </p:cNvPr>
          <p:cNvGrpSpPr/>
          <p:nvPr/>
        </p:nvGrpSpPr>
        <p:grpSpPr>
          <a:xfrm>
            <a:off x="5380519" y="5032995"/>
            <a:ext cx="1914909" cy="1891780"/>
            <a:chOff x="261755" y="4478246"/>
            <a:chExt cx="2524724" cy="2494229"/>
          </a:xfrm>
        </p:grpSpPr>
        <p:sp>
          <p:nvSpPr>
            <p:cNvPr id="226" name="Graphic 31" descr="Deciduous tree with solid fill">
              <a:extLst>
                <a:ext uri="{FF2B5EF4-FFF2-40B4-BE49-F238E27FC236}">
                  <a16:creationId xmlns:a16="http://schemas.microsoft.com/office/drawing/2014/main" id="{5F7DD9EF-3734-712F-4939-1FF6F3EDC996}"/>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7" name="Freeform 226">
              <a:extLst>
                <a:ext uri="{FF2B5EF4-FFF2-40B4-BE49-F238E27FC236}">
                  <a16:creationId xmlns:a16="http://schemas.microsoft.com/office/drawing/2014/main" id="{949DAE07-D078-415B-40E1-15A0C5CC578D}"/>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28" name="Group 227">
            <a:extLst>
              <a:ext uri="{FF2B5EF4-FFF2-40B4-BE49-F238E27FC236}">
                <a16:creationId xmlns:a16="http://schemas.microsoft.com/office/drawing/2014/main" id="{57893911-67B6-4756-9CF3-E6B7D03C3CBD}"/>
              </a:ext>
            </a:extLst>
          </p:cNvPr>
          <p:cNvGrpSpPr/>
          <p:nvPr/>
        </p:nvGrpSpPr>
        <p:grpSpPr>
          <a:xfrm>
            <a:off x="9343844" y="4347811"/>
            <a:ext cx="2608470" cy="2576964"/>
            <a:chOff x="261755" y="4478246"/>
            <a:chExt cx="2524724" cy="2494229"/>
          </a:xfrm>
        </p:grpSpPr>
        <p:sp>
          <p:nvSpPr>
            <p:cNvPr id="229" name="Graphic 31" descr="Deciduous tree with solid fill">
              <a:extLst>
                <a:ext uri="{FF2B5EF4-FFF2-40B4-BE49-F238E27FC236}">
                  <a16:creationId xmlns:a16="http://schemas.microsoft.com/office/drawing/2014/main" id="{A5E8E7FB-F6D0-AAFF-EB84-75E03FCD1615}"/>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30" name="Freeform 229">
              <a:extLst>
                <a:ext uri="{FF2B5EF4-FFF2-40B4-BE49-F238E27FC236}">
                  <a16:creationId xmlns:a16="http://schemas.microsoft.com/office/drawing/2014/main" id="{638E53D2-6885-6093-270E-A83441F3CAFB}"/>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pic>
        <p:nvPicPr>
          <p:cNvPr id="32" name="Graphic 31" descr="Streetcar with solid fill">
            <a:extLst>
              <a:ext uri="{FF2B5EF4-FFF2-40B4-BE49-F238E27FC236}">
                <a16:creationId xmlns:a16="http://schemas.microsoft.com/office/drawing/2014/main" id="{AB533B03-8E04-5570-20E6-3AE4AA8AF3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4328" y="4476323"/>
            <a:ext cx="914400" cy="914400"/>
          </a:xfrm>
          <a:prstGeom prst="rect">
            <a:avLst/>
          </a:prstGeom>
        </p:spPr>
      </p:pic>
      <p:pic>
        <p:nvPicPr>
          <p:cNvPr id="81" name="Graphic 80" descr="Flag with solid fill">
            <a:extLst>
              <a:ext uri="{FF2B5EF4-FFF2-40B4-BE49-F238E27FC236}">
                <a16:creationId xmlns:a16="http://schemas.microsoft.com/office/drawing/2014/main" id="{F59DE52A-9CD4-4B08-0EE7-1AEE5E97FBD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86644" y="969048"/>
            <a:ext cx="914400" cy="914400"/>
          </a:xfrm>
          <a:prstGeom prst="rect">
            <a:avLst/>
          </a:prstGeom>
        </p:spPr>
      </p:pic>
      <p:sp>
        <p:nvSpPr>
          <p:cNvPr id="2" name="Rectangle 1">
            <a:extLst>
              <a:ext uri="{FF2B5EF4-FFF2-40B4-BE49-F238E27FC236}">
                <a16:creationId xmlns:a16="http://schemas.microsoft.com/office/drawing/2014/main" id="{5D27A96A-8372-A29B-92EF-291B174077F2}"/>
              </a:ext>
            </a:extLst>
          </p:cNvPr>
          <p:cNvSpPr/>
          <p:nvPr/>
        </p:nvSpPr>
        <p:spPr>
          <a:xfrm>
            <a:off x="579120" y="535043"/>
            <a:ext cx="914400" cy="9144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82433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1000"/>
                                        <p:tgtEl>
                                          <p:spTgt spid="42"/>
                                        </p:tgtEl>
                                      </p:cBhvr>
                                    </p:animEffect>
                                    <p:anim calcmode="lin" valueType="num">
                                      <p:cBhvr>
                                        <p:cTn id="14" dur="1000" fill="hold"/>
                                        <p:tgtEl>
                                          <p:spTgt spid="42"/>
                                        </p:tgtEl>
                                        <p:attrNameLst>
                                          <p:attrName>ppt_x</p:attrName>
                                        </p:attrNameLst>
                                      </p:cBhvr>
                                      <p:tavLst>
                                        <p:tav tm="0">
                                          <p:val>
                                            <p:strVal val="#ppt_x"/>
                                          </p:val>
                                        </p:tav>
                                        <p:tav tm="100000">
                                          <p:val>
                                            <p:strVal val="#ppt_x"/>
                                          </p:val>
                                        </p:tav>
                                      </p:tavLst>
                                    </p:anim>
                                    <p:anim calcmode="lin" valueType="num">
                                      <p:cBhvr>
                                        <p:cTn id="15" dur="1000" fill="hold"/>
                                        <p:tgtEl>
                                          <p:spTgt spid="4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5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4"/>
                                        </p:tgtEl>
                                        <p:attrNameLst>
                                          <p:attrName>style.visibility</p:attrName>
                                        </p:attrNameLst>
                                      </p:cBhvr>
                                      <p:to>
                                        <p:strVal val="visible"/>
                                      </p:to>
                                    </p:set>
                                    <p:animEffect transition="in" filter="fade">
                                      <p:cBhvr>
                                        <p:cTn id="25" dur="1000"/>
                                        <p:tgtEl>
                                          <p:spTgt spid="224"/>
                                        </p:tgtEl>
                                      </p:cBhvr>
                                    </p:animEffect>
                                    <p:anim calcmode="lin" valueType="num">
                                      <p:cBhvr>
                                        <p:cTn id="26" dur="1000" fill="hold"/>
                                        <p:tgtEl>
                                          <p:spTgt spid="224"/>
                                        </p:tgtEl>
                                        <p:attrNameLst>
                                          <p:attrName>ppt_x</p:attrName>
                                        </p:attrNameLst>
                                      </p:cBhvr>
                                      <p:tavLst>
                                        <p:tav tm="0">
                                          <p:val>
                                            <p:strVal val="#ppt_x"/>
                                          </p:val>
                                        </p:tav>
                                        <p:tav tm="100000">
                                          <p:val>
                                            <p:strVal val="#ppt_x"/>
                                          </p:val>
                                        </p:tav>
                                      </p:tavLst>
                                    </p:anim>
                                    <p:anim calcmode="lin" valueType="num">
                                      <p:cBhvr>
                                        <p:cTn id="27" dur="1000" fill="hold"/>
                                        <p:tgtEl>
                                          <p:spTgt spid="22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1000"/>
                                        <p:tgtEl>
                                          <p:spTgt spid="127"/>
                                        </p:tgtEl>
                                      </p:cBhvr>
                                    </p:animEffect>
                                    <p:anim calcmode="lin" valueType="num">
                                      <p:cBhvr>
                                        <p:cTn id="32" dur="1000" fill="hold"/>
                                        <p:tgtEl>
                                          <p:spTgt spid="127"/>
                                        </p:tgtEl>
                                        <p:attrNameLst>
                                          <p:attrName>ppt_x</p:attrName>
                                        </p:attrNameLst>
                                      </p:cBhvr>
                                      <p:tavLst>
                                        <p:tav tm="0">
                                          <p:val>
                                            <p:strVal val="#ppt_x"/>
                                          </p:val>
                                        </p:tav>
                                        <p:tav tm="100000">
                                          <p:val>
                                            <p:strVal val="#ppt_x"/>
                                          </p:val>
                                        </p:tav>
                                      </p:tavLst>
                                    </p:anim>
                                    <p:anim calcmode="lin" valueType="num">
                                      <p:cBhvr>
                                        <p:cTn id="33" dur="1000" fill="hold"/>
                                        <p:tgtEl>
                                          <p:spTgt spid="12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1000"/>
                                        <p:tgtEl>
                                          <p:spTgt spid="81"/>
                                        </p:tgtEl>
                                      </p:cBhvr>
                                    </p:animEffect>
                                    <p:anim calcmode="lin" valueType="num">
                                      <p:cBhvr>
                                        <p:cTn id="37" dur="1000" fill="hold"/>
                                        <p:tgtEl>
                                          <p:spTgt spid="81"/>
                                        </p:tgtEl>
                                        <p:attrNameLst>
                                          <p:attrName>ppt_x</p:attrName>
                                        </p:attrNameLst>
                                      </p:cBhvr>
                                      <p:tavLst>
                                        <p:tav tm="0">
                                          <p:val>
                                            <p:strVal val="#ppt_x"/>
                                          </p:val>
                                        </p:tav>
                                        <p:tav tm="100000">
                                          <p:val>
                                            <p:strVal val="#ppt_x"/>
                                          </p:val>
                                        </p:tav>
                                      </p:tavLst>
                                    </p:anim>
                                    <p:anim calcmode="lin" valueType="num">
                                      <p:cBhvr>
                                        <p:cTn id="38" dur="1000" fill="hold"/>
                                        <p:tgtEl>
                                          <p:spTgt spid="81"/>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228"/>
                                        </p:tgtEl>
                                        <p:attrNameLst>
                                          <p:attrName>style.visibility</p:attrName>
                                        </p:attrNameLst>
                                      </p:cBhvr>
                                      <p:to>
                                        <p:strVal val="visible"/>
                                      </p:to>
                                    </p:set>
                                    <p:animEffect transition="in" filter="fade">
                                      <p:cBhvr>
                                        <p:cTn id="42" dur="1000"/>
                                        <p:tgtEl>
                                          <p:spTgt spid="228"/>
                                        </p:tgtEl>
                                      </p:cBhvr>
                                    </p:animEffect>
                                    <p:anim calcmode="lin" valueType="num">
                                      <p:cBhvr>
                                        <p:cTn id="43" dur="1000" fill="hold"/>
                                        <p:tgtEl>
                                          <p:spTgt spid="228"/>
                                        </p:tgtEl>
                                        <p:attrNameLst>
                                          <p:attrName>ppt_x</p:attrName>
                                        </p:attrNameLst>
                                      </p:cBhvr>
                                      <p:tavLst>
                                        <p:tav tm="0">
                                          <p:val>
                                            <p:strVal val="#ppt_x"/>
                                          </p:val>
                                        </p:tav>
                                        <p:tav tm="100000">
                                          <p:val>
                                            <p:strVal val="#ppt_x"/>
                                          </p:val>
                                        </p:tav>
                                      </p:tavLst>
                                    </p:anim>
                                    <p:anim calcmode="lin" valueType="num">
                                      <p:cBhvr>
                                        <p:cTn id="44" dur="1000" fill="hold"/>
                                        <p:tgtEl>
                                          <p:spTgt spid="228"/>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221"/>
                                        </p:tgtEl>
                                        <p:attrNameLst>
                                          <p:attrName>style.visibility</p:attrName>
                                        </p:attrNameLst>
                                      </p:cBhvr>
                                      <p:to>
                                        <p:strVal val="visible"/>
                                      </p:to>
                                    </p:set>
                                    <p:animEffect transition="in" filter="fade">
                                      <p:cBhvr>
                                        <p:cTn id="48" dur="1000"/>
                                        <p:tgtEl>
                                          <p:spTgt spid="221"/>
                                        </p:tgtEl>
                                      </p:cBhvr>
                                    </p:animEffect>
                                    <p:anim calcmode="lin" valueType="num">
                                      <p:cBhvr>
                                        <p:cTn id="49" dur="1000" fill="hold"/>
                                        <p:tgtEl>
                                          <p:spTgt spid="221"/>
                                        </p:tgtEl>
                                        <p:attrNameLst>
                                          <p:attrName>ppt_x</p:attrName>
                                        </p:attrNameLst>
                                      </p:cBhvr>
                                      <p:tavLst>
                                        <p:tav tm="0">
                                          <p:val>
                                            <p:strVal val="#ppt_x"/>
                                          </p:val>
                                        </p:tav>
                                        <p:tav tm="100000">
                                          <p:val>
                                            <p:strVal val="#ppt_x"/>
                                          </p:val>
                                        </p:tav>
                                      </p:tavLst>
                                    </p:anim>
                                    <p:anim calcmode="lin" valueType="num">
                                      <p:cBhvr>
                                        <p:cTn id="50" dur="1000" fill="hold"/>
                                        <p:tgtEl>
                                          <p:spTgt spid="221"/>
                                        </p:tgtEl>
                                        <p:attrNameLst>
                                          <p:attrName>ppt_y</p:attrName>
                                        </p:attrNameLst>
                                      </p:cBhvr>
                                      <p:tavLst>
                                        <p:tav tm="0">
                                          <p:val>
                                            <p:strVal val="#ppt_y+.1"/>
                                          </p:val>
                                        </p:tav>
                                        <p:tav tm="100000">
                                          <p:val>
                                            <p:strVal val="#ppt_y"/>
                                          </p:val>
                                        </p:tav>
                                      </p:tavLst>
                                    </p:anim>
                                  </p:childTnLst>
                                </p:cTn>
                              </p:par>
                            </p:childTnLst>
                          </p:cTn>
                        </p:par>
                        <p:par>
                          <p:cTn id="51" fill="hold">
                            <p:stCondLst>
                              <p:cond delay="7000"/>
                            </p:stCondLst>
                            <p:childTnLst>
                              <p:par>
                                <p:cTn id="52" presetID="42" presetClass="entr" presetSubtype="0" fill="hold" nodeType="afterEffect">
                                  <p:stCondLst>
                                    <p:cond delay="0"/>
                                  </p:stCondLst>
                                  <p:childTnLst>
                                    <p:set>
                                      <p:cBhvr>
                                        <p:cTn id="53" dur="1" fill="hold">
                                          <p:stCondLst>
                                            <p:cond delay="0"/>
                                          </p:stCondLst>
                                        </p:cTn>
                                        <p:tgtEl>
                                          <p:spTgt spid="155"/>
                                        </p:tgtEl>
                                        <p:attrNameLst>
                                          <p:attrName>style.visibility</p:attrName>
                                        </p:attrNameLst>
                                      </p:cBhvr>
                                      <p:to>
                                        <p:strVal val="visible"/>
                                      </p:to>
                                    </p:set>
                                    <p:animEffect transition="in" filter="fade">
                                      <p:cBhvr>
                                        <p:cTn id="54" dur="1000"/>
                                        <p:tgtEl>
                                          <p:spTgt spid="155"/>
                                        </p:tgtEl>
                                      </p:cBhvr>
                                    </p:animEffect>
                                    <p:anim calcmode="lin" valueType="num">
                                      <p:cBhvr>
                                        <p:cTn id="55" dur="1000" fill="hold"/>
                                        <p:tgtEl>
                                          <p:spTgt spid="155"/>
                                        </p:tgtEl>
                                        <p:attrNameLst>
                                          <p:attrName>ppt_x</p:attrName>
                                        </p:attrNameLst>
                                      </p:cBhvr>
                                      <p:tavLst>
                                        <p:tav tm="0">
                                          <p:val>
                                            <p:strVal val="#ppt_x"/>
                                          </p:val>
                                        </p:tav>
                                        <p:tav tm="100000">
                                          <p:val>
                                            <p:strVal val="#ppt_x"/>
                                          </p:val>
                                        </p:tav>
                                      </p:tavLst>
                                    </p:anim>
                                    <p:anim calcmode="lin" valueType="num">
                                      <p:cBhvr>
                                        <p:cTn id="56" dur="1000" fill="hold"/>
                                        <p:tgtEl>
                                          <p:spTgt spid="15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8000"/>
                            </p:stCondLst>
                            <p:childTnLst>
                              <p:par>
                                <p:cTn id="63" presetID="42" presetClass="entr" presetSubtype="0" fill="hold" nodeType="afterEffect">
                                  <p:stCondLst>
                                    <p:cond delay="0"/>
                                  </p:stCondLst>
                                  <p:childTnLst>
                                    <p:set>
                                      <p:cBhvr>
                                        <p:cTn id="64" dur="1" fill="hold">
                                          <p:stCondLst>
                                            <p:cond delay="0"/>
                                          </p:stCondLst>
                                        </p:cTn>
                                        <p:tgtEl>
                                          <p:spTgt spid="218"/>
                                        </p:tgtEl>
                                        <p:attrNameLst>
                                          <p:attrName>style.visibility</p:attrName>
                                        </p:attrNameLst>
                                      </p:cBhvr>
                                      <p:to>
                                        <p:strVal val="visible"/>
                                      </p:to>
                                    </p:set>
                                    <p:animEffect transition="in" filter="fade">
                                      <p:cBhvr>
                                        <p:cTn id="65" dur="1000"/>
                                        <p:tgtEl>
                                          <p:spTgt spid="218"/>
                                        </p:tgtEl>
                                      </p:cBhvr>
                                    </p:animEffect>
                                    <p:anim calcmode="lin" valueType="num">
                                      <p:cBhvr>
                                        <p:cTn id="66" dur="1000" fill="hold"/>
                                        <p:tgtEl>
                                          <p:spTgt spid="218"/>
                                        </p:tgtEl>
                                        <p:attrNameLst>
                                          <p:attrName>ppt_x</p:attrName>
                                        </p:attrNameLst>
                                      </p:cBhvr>
                                      <p:tavLst>
                                        <p:tav tm="0">
                                          <p:val>
                                            <p:strVal val="#ppt_x"/>
                                          </p:val>
                                        </p:tav>
                                        <p:tav tm="100000">
                                          <p:val>
                                            <p:strVal val="#ppt_x"/>
                                          </p:val>
                                        </p:tav>
                                      </p:tavLst>
                                    </p:anim>
                                    <p:anim calcmode="lin" valueType="num">
                                      <p:cBhvr>
                                        <p:cTn id="67" dur="1000" fill="hold"/>
                                        <p:tgtEl>
                                          <p:spTgt spid="218"/>
                                        </p:tgtEl>
                                        <p:attrNameLst>
                                          <p:attrName>ppt_y</p:attrName>
                                        </p:attrNameLst>
                                      </p:cBhvr>
                                      <p:tavLst>
                                        <p:tav tm="0">
                                          <p:val>
                                            <p:strVal val="#ppt_y+.1"/>
                                          </p:val>
                                        </p:tav>
                                        <p:tav tm="100000">
                                          <p:val>
                                            <p:strVal val="#ppt_y"/>
                                          </p:val>
                                        </p:tav>
                                      </p:tavLst>
                                    </p:anim>
                                  </p:childTnLst>
                                </p:cTn>
                              </p:par>
                            </p:childTnLst>
                          </p:cTn>
                        </p:par>
                        <p:par>
                          <p:cTn id="68" fill="hold">
                            <p:stCondLst>
                              <p:cond delay="9000"/>
                            </p:stCondLst>
                            <p:childTnLst>
                              <p:par>
                                <p:cTn id="69" presetID="42" presetClass="entr" presetSubtype="0" fill="hold" nodeType="afterEffect">
                                  <p:stCondLst>
                                    <p:cond delay="0"/>
                                  </p:stCondLst>
                                  <p:childTnLst>
                                    <p:set>
                                      <p:cBhvr>
                                        <p:cTn id="70" dur="1" fill="hold">
                                          <p:stCondLst>
                                            <p:cond delay="0"/>
                                          </p:stCondLst>
                                        </p:cTn>
                                        <p:tgtEl>
                                          <p:spTgt spid="225"/>
                                        </p:tgtEl>
                                        <p:attrNameLst>
                                          <p:attrName>style.visibility</p:attrName>
                                        </p:attrNameLst>
                                      </p:cBhvr>
                                      <p:to>
                                        <p:strVal val="visible"/>
                                      </p:to>
                                    </p:set>
                                    <p:animEffect transition="in" filter="fade">
                                      <p:cBhvr>
                                        <p:cTn id="71" dur="1000"/>
                                        <p:tgtEl>
                                          <p:spTgt spid="225"/>
                                        </p:tgtEl>
                                      </p:cBhvr>
                                    </p:animEffect>
                                    <p:anim calcmode="lin" valueType="num">
                                      <p:cBhvr>
                                        <p:cTn id="72" dur="1000" fill="hold"/>
                                        <p:tgtEl>
                                          <p:spTgt spid="225"/>
                                        </p:tgtEl>
                                        <p:attrNameLst>
                                          <p:attrName>ppt_x</p:attrName>
                                        </p:attrNameLst>
                                      </p:cBhvr>
                                      <p:tavLst>
                                        <p:tav tm="0">
                                          <p:val>
                                            <p:strVal val="#ppt_x"/>
                                          </p:val>
                                        </p:tav>
                                        <p:tav tm="100000">
                                          <p:val>
                                            <p:strVal val="#ppt_x"/>
                                          </p:val>
                                        </p:tav>
                                      </p:tavLst>
                                    </p:anim>
                                    <p:anim calcmode="lin" valueType="num">
                                      <p:cBhvr>
                                        <p:cTn id="73" dur="1000" fill="hold"/>
                                        <p:tgtEl>
                                          <p:spTgt spid="225"/>
                                        </p:tgtEl>
                                        <p:attrNameLst>
                                          <p:attrName>ppt_y</p:attrName>
                                        </p:attrNameLst>
                                      </p:cBhvr>
                                      <p:tavLst>
                                        <p:tav tm="0">
                                          <p:val>
                                            <p:strVal val="#ppt_y+.1"/>
                                          </p:val>
                                        </p:tav>
                                        <p:tav tm="100000">
                                          <p:val>
                                            <p:strVal val="#ppt_y"/>
                                          </p:val>
                                        </p:tav>
                                      </p:tavLst>
                                    </p:anim>
                                  </p:childTnLst>
                                </p:cTn>
                              </p:par>
                            </p:childTnLst>
                          </p:cTn>
                        </p:par>
                        <p:par>
                          <p:cTn id="74" fill="hold">
                            <p:stCondLst>
                              <p:cond delay="10000"/>
                            </p:stCondLst>
                            <p:childTnLst>
                              <p:par>
                                <p:cTn id="75" presetID="42"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0"/>
                                        <p:tgtEl>
                                          <p:spTgt spid="73"/>
                                        </p:tgtEl>
                                      </p:cBhvr>
                                    </p:animEffect>
                                    <p:anim calcmode="lin" valueType="num">
                                      <p:cBhvr>
                                        <p:cTn id="78" dur="1000" fill="hold"/>
                                        <p:tgtEl>
                                          <p:spTgt spid="73"/>
                                        </p:tgtEl>
                                        <p:attrNameLst>
                                          <p:attrName>ppt_x</p:attrName>
                                        </p:attrNameLst>
                                      </p:cBhvr>
                                      <p:tavLst>
                                        <p:tav tm="0">
                                          <p:val>
                                            <p:strVal val="#ppt_x"/>
                                          </p:val>
                                        </p:tav>
                                        <p:tav tm="100000">
                                          <p:val>
                                            <p:strVal val="#ppt_x"/>
                                          </p:val>
                                        </p:tav>
                                      </p:tavLst>
                                    </p:anim>
                                    <p:anim calcmode="lin" valueType="num">
                                      <p:cBhvr>
                                        <p:cTn id="79" dur="1000" fill="hold"/>
                                        <p:tgtEl>
                                          <p:spTgt spid="73"/>
                                        </p:tgtEl>
                                        <p:attrNameLst>
                                          <p:attrName>ppt_y</p:attrName>
                                        </p:attrNameLst>
                                      </p:cBhvr>
                                      <p:tavLst>
                                        <p:tav tm="0">
                                          <p:val>
                                            <p:strVal val="#ppt_y+.1"/>
                                          </p:val>
                                        </p:tav>
                                        <p:tav tm="100000">
                                          <p:val>
                                            <p:strVal val="#ppt_y"/>
                                          </p:val>
                                        </p:tav>
                                      </p:tavLst>
                                    </p:anim>
                                  </p:childTnLst>
                                </p:cTn>
                              </p:par>
                            </p:childTnLst>
                          </p:cTn>
                        </p:par>
                        <p:par>
                          <p:cTn id="80" fill="hold">
                            <p:stCondLst>
                              <p:cond delay="11000"/>
                            </p:stCondLst>
                            <p:childTnLst>
                              <p:par>
                                <p:cTn id="81" presetID="42" presetClass="entr" presetSubtype="0" fill="hold" nodeType="afterEffect">
                                  <p:stCondLst>
                                    <p:cond delay="0"/>
                                  </p:stCondLst>
                                  <p:childTnLst>
                                    <p:set>
                                      <p:cBhvr>
                                        <p:cTn id="82" dur="1" fill="hold">
                                          <p:stCondLst>
                                            <p:cond delay="0"/>
                                          </p:stCondLst>
                                        </p:cTn>
                                        <p:tgtEl>
                                          <p:spTgt spid="210"/>
                                        </p:tgtEl>
                                        <p:attrNameLst>
                                          <p:attrName>style.visibility</p:attrName>
                                        </p:attrNameLst>
                                      </p:cBhvr>
                                      <p:to>
                                        <p:strVal val="visible"/>
                                      </p:to>
                                    </p:set>
                                    <p:animEffect transition="in" filter="fade">
                                      <p:cBhvr>
                                        <p:cTn id="83" dur="1000"/>
                                        <p:tgtEl>
                                          <p:spTgt spid="210"/>
                                        </p:tgtEl>
                                      </p:cBhvr>
                                    </p:animEffect>
                                    <p:anim calcmode="lin" valueType="num">
                                      <p:cBhvr>
                                        <p:cTn id="84" dur="1000" fill="hold"/>
                                        <p:tgtEl>
                                          <p:spTgt spid="210"/>
                                        </p:tgtEl>
                                        <p:attrNameLst>
                                          <p:attrName>ppt_x</p:attrName>
                                        </p:attrNameLst>
                                      </p:cBhvr>
                                      <p:tavLst>
                                        <p:tav tm="0">
                                          <p:val>
                                            <p:strVal val="#ppt_x"/>
                                          </p:val>
                                        </p:tav>
                                        <p:tav tm="100000">
                                          <p:val>
                                            <p:strVal val="#ppt_x"/>
                                          </p:val>
                                        </p:tav>
                                      </p:tavLst>
                                    </p:anim>
                                    <p:anim calcmode="lin" valueType="num">
                                      <p:cBhvr>
                                        <p:cTn id="85"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27080-CE11-4C54-329D-50ECA470467D}"/>
            </a:ext>
          </a:extLst>
        </p:cNvPr>
        <p:cNvGrpSpPr/>
        <p:nvPr/>
      </p:nvGrpSpPr>
      <p:grpSpPr>
        <a:xfrm>
          <a:off x="0" y="0"/>
          <a:ext cx="0" cy="0"/>
          <a:chOff x="0" y="0"/>
          <a:chExt cx="0" cy="0"/>
        </a:xfrm>
      </p:grpSpPr>
      <p:grpSp>
        <p:nvGrpSpPr>
          <p:cNvPr id="42" name="Group 41">
            <a:extLst>
              <a:ext uri="{FF2B5EF4-FFF2-40B4-BE49-F238E27FC236}">
                <a16:creationId xmlns:a16="http://schemas.microsoft.com/office/drawing/2014/main" id="{9157851B-B07F-3378-CAD4-F4CDC0E38186}"/>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6040EEFE-DBAB-2563-FDCB-5EA4CA107AA0}"/>
                </a:ext>
              </a:extLst>
            </p:cNvPr>
            <p:cNvSpPr/>
            <p:nvPr/>
          </p:nvSpPr>
          <p:spPr>
            <a:xfrm>
              <a:off x="2018371" y="2241396"/>
              <a:ext cx="3423424" cy="649000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5D1569CC-2922-0361-2B76-20924C544CB6}"/>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E5E5F99-ECED-E5B3-C1FD-73B7E356694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71455DE-620F-3860-4DDD-8B9FBDA321E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2D925E0-3E5B-04C7-0E58-61C3D883C1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8B3B600-F9DF-F9CF-995B-D9892BBE54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D356B68-1E12-B743-AFE6-00FA0AC03BEF}"/>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C31F33A2-0735-9DE1-32B8-36A1B7DF815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C7029E6-1CBF-6C18-F4AA-E0CB220998F9}"/>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7E34B2-D7BA-CCE5-68FF-E38373EE850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51677A9-0C05-9DEC-3BBE-8295FC1DEB56}"/>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894A190-71D4-E7E0-3DAF-2063172BFE03}"/>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3F36F4A0-11AE-B0F7-66E4-DEB4C2E4A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B38526F-12AD-9AE0-793E-8426EB602A4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C93035-72ED-5B9C-D895-316B174C355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512CD79-921B-165C-AB6F-45A29AB016E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75E9D9F8-2F63-9CAF-7FBC-29A1F137468E}"/>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5934EF5B-6FD4-2389-3E85-28F450AB0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368DD79-4B1D-21B4-F348-B53A42EE81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091CCF1-7E86-7EA8-B489-F2A3B69407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34CAEC4-0F43-EF53-FA72-19E676B6FE3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FB2EDB01-C7D8-B31A-5C80-68434A217172}"/>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161AF13E-672A-1633-58F6-3EC18B82E7C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4CAC93-B4AF-9BFA-374F-72356E6F175F}"/>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EFBEA5B-1CAC-3ABE-60FD-7A0126C5107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F76DC08-E223-5D5A-323A-CE4514284696}"/>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C31B7E5A-348B-AF59-C42A-B74776485963}"/>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hidden="1">
            <a:extLst>
              <a:ext uri="{FF2B5EF4-FFF2-40B4-BE49-F238E27FC236}">
                <a16:creationId xmlns:a16="http://schemas.microsoft.com/office/drawing/2014/main" id="{B2F89970-E863-2207-3434-798E7776B27A}"/>
              </a:ext>
            </a:extLst>
          </p:cNvPr>
          <p:cNvGrpSpPr/>
          <p:nvPr/>
        </p:nvGrpSpPr>
        <p:grpSpPr>
          <a:xfrm>
            <a:off x="7520146" y="1497643"/>
            <a:ext cx="3144485" cy="7661273"/>
            <a:chOff x="2018371" y="2241395"/>
            <a:chExt cx="3423424" cy="8340884"/>
          </a:xfrm>
        </p:grpSpPr>
        <p:sp>
          <p:nvSpPr>
            <p:cNvPr id="128" name="Rectangle: Rounded Corners 127">
              <a:extLst>
                <a:ext uri="{FF2B5EF4-FFF2-40B4-BE49-F238E27FC236}">
                  <a16:creationId xmlns:a16="http://schemas.microsoft.com/office/drawing/2014/main" id="{209471E4-2CEB-2776-0329-9EF6F60574E6}"/>
                </a:ext>
              </a:extLst>
            </p:cNvPr>
            <p:cNvSpPr/>
            <p:nvPr/>
          </p:nvSpPr>
          <p:spPr>
            <a:xfrm>
              <a:off x="2018371" y="2241395"/>
              <a:ext cx="3423424" cy="834088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0" name="Group 129" hidden="1">
              <a:extLst>
                <a:ext uri="{FF2B5EF4-FFF2-40B4-BE49-F238E27FC236}">
                  <a16:creationId xmlns:a16="http://schemas.microsoft.com/office/drawing/2014/main" id="{7CDD1AA9-C54B-1AC3-ED40-800D0A78A0FE}"/>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C77A13D5-3702-1899-8B6A-DD24300F7AE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D8D8207-D46C-1828-9234-F848EE7CCF4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402801D-710B-A18A-6DAF-B27C3CE6BF0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8CFFF2F-658D-E8FB-452E-A1E284AEF9D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hidden="1">
              <a:extLst>
                <a:ext uri="{FF2B5EF4-FFF2-40B4-BE49-F238E27FC236}">
                  <a16:creationId xmlns:a16="http://schemas.microsoft.com/office/drawing/2014/main" id="{1562D76C-9811-8EA0-17C3-98C4121816C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251A8497-8F6A-0FBC-4C57-AC15D79AECD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802FE844-989E-07FA-B9C4-72D8AA5E42C2}"/>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3A6B141A-EEFA-2BE5-BC52-2C536EDD816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C302CC0-2B11-BFA4-DF47-7C0694C339B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hidden="1">
              <a:extLst>
                <a:ext uri="{FF2B5EF4-FFF2-40B4-BE49-F238E27FC236}">
                  <a16:creationId xmlns:a16="http://schemas.microsoft.com/office/drawing/2014/main" id="{BD3A949E-5F2F-3799-225B-CA415346527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9A3749B6-B088-A830-5C6F-191CBD9C86D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F2CA8D1-4890-77F4-E57B-08C0CCF36509}"/>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5FD5448-7EF6-C714-C606-F0863F8F867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FD60138-D5BF-BE21-377D-54902B17648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hidden="1">
              <a:extLst>
                <a:ext uri="{FF2B5EF4-FFF2-40B4-BE49-F238E27FC236}">
                  <a16:creationId xmlns:a16="http://schemas.microsoft.com/office/drawing/2014/main" id="{7C5A0591-89A4-4031-95F7-423C9157111A}"/>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CF9FEA09-275F-65FD-A700-86709E267A1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02A7F85E-2862-D3F1-1670-D5D29248016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001C062-0BA2-66F2-2A22-EAB97BE23CB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2EC1472-65BC-481C-3457-6ABBE6EFAA6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00E29A21-D767-08FE-2D82-CA98D09649AF}"/>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6C0080F-4619-2EAE-12C4-DFF69922165F}"/>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ACE84C78-4D93-AE3D-6800-73846860A73A}"/>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FD3BC1E-563D-270E-245D-2141F0885381}"/>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7CED5CB3-EDA3-058F-9AAC-A224DF7235E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3E7633-756A-251B-D992-376DB68F6239}"/>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BE36CC-D280-F21A-3F57-22FE99A337C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24B911-8B23-9ACC-E0E3-78D61004500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11B24D4-2514-7698-5406-C62949C61844}"/>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BF479F47-D4CC-4486-0EF0-4ED044E7886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DA3FA4-4927-85A9-A9E6-EF6A0FA3E78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3DB1C2-CF94-CCBB-C6F4-ABBCC43C737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555E36-AFF9-9ACD-19F5-2D808583316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F5C11A8-EB43-4669-23D3-5E8F119A3555}"/>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FC286399-4233-5B23-7745-F2F92C43CC0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D51DD4-DC6D-A7A0-4980-4356D5B61FC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3667C6-5489-F081-DED3-152A080474E5}"/>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43A43D2-1EF7-BC80-C818-62B7BBBCA76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FECD529-7B95-3E73-8276-DA1A892E15CE}"/>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60B0C214-E8D0-2B2C-DCDC-8E46C670329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5532DF6-061F-1D04-5C7C-F33F671EAFB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B458667-DB90-1B56-2639-AFBBED7B1BA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2EB72A-42B8-B868-D75A-38C1B2AAA8CD}"/>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7821869-4D2F-A786-7776-1AC2A16B1375}"/>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0D0E9738-4572-D87B-0B2B-A3FBEECA8D8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8A95FF-E28D-1B92-C151-C457B562EE3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BBAD56E-5B28-302F-28CE-2277246ED0C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E10CDB-02C7-1BD2-CE25-CC6B31587E9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78DFEBCC-AA8B-D0FF-F255-FFB4680B673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3BD912A-804D-E3D0-0FB8-93351ADCBA19}"/>
              </a:ext>
            </a:extLst>
          </p:cNvPr>
          <p:cNvGrpSpPr/>
          <p:nvPr/>
        </p:nvGrpSpPr>
        <p:grpSpPr>
          <a:xfrm>
            <a:off x="7520146" y="1697761"/>
            <a:ext cx="3144485" cy="7033644"/>
            <a:chOff x="2018371" y="2241396"/>
            <a:chExt cx="3423424" cy="7657580"/>
          </a:xfrm>
        </p:grpSpPr>
        <p:sp>
          <p:nvSpPr>
            <p:cNvPr id="114" name="Rectangle: Rounded Corners 113">
              <a:extLst>
                <a:ext uri="{FF2B5EF4-FFF2-40B4-BE49-F238E27FC236}">
                  <a16:creationId xmlns:a16="http://schemas.microsoft.com/office/drawing/2014/main" id="{A84F9AAE-D4E2-37B1-B7F9-994EC1414D22}"/>
                </a:ext>
              </a:extLst>
            </p:cNvPr>
            <p:cNvSpPr/>
            <p:nvPr/>
          </p:nvSpPr>
          <p:spPr>
            <a:xfrm>
              <a:off x="2018371" y="2241396"/>
              <a:ext cx="3423424" cy="765758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9F799AC7-B98E-203B-1877-538D974477DE}"/>
                </a:ext>
              </a:extLst>
            </p:cNvPr>
            <p:cNvGrpSpPr/>
            <p:nvPr/>
          </p:nvGrpSpPr>
          <p:grpSpPr>
            <a:xfrm>
              <a:off x="2336180" y="3429000"/>
              <a:ext cx="2787805" cy="485078"/>
              <a:chOff x="2414239" y="2771078"/>
              <a:chExt cx="2787805" cy="485078"/>
            </a:xfrm>
          </p:grpSpPr>
          <p:sp>
            <p:nvSpPr>
              <p:cNvPr id="188" name="Rectangle 187">
                <a:extLst>
                  <a:ext uri="{FF2B5EF4-FFF2-40B4-BE49-F238E27FC236}">
                    <a16:creationId xmlns:a16="http://schemas.microsoft.com/office/drawing/2014/main" id="{8B270032-D5D6-91B6-6B33-BA06D3381F4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188">
                <a:extLst>
                  <a:ext uri="{FF2B5EF4-FFF2-40B4-BE49-F238E27FC236}">
                    <a16:creationId xmlns:a16="http://schemas.microsoft.com/office/drawing/2014/main" id="{D490F54F-180F-DA17-9EAE-C8DA0D6C0F7E}"/>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BF2CA4C5-EC4E-767F-0F2C-3703140956D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4E3792C8-539A-8289-945F-C1E96A62890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B92B031A-0462-6DBE-2527-90CD04B5E370}"/>
                </a:ext>
              </a:extLst>
            </p:cNvPr>
            <p:cNvGrpSpPr/>
            <p:nvPr/>
          </p:nvGrpSpPr>
          <p:grpSpPr>
            <a:xfrm>
              <a:off x="2336180" y="4098073"/>
              <a:ext cx="2787805" cy="485078"/>
              <a:chOff x="2414239" y="2771078"/>
              <a:chExt cx="2787805" cy="485078"/>
            </a:xfrm>
          </p:grpSpPr>
          <p:sp>
            <p:nvSpPr>
              <p:cNvPr id="184" name="Rectangle 183">
                <a:extLst>
                  <a:ext uri="{FF2B5EF4-FFF2-40B4-BE49-F238E27FC236}">
                    <a16:creationId xmlns:a16="http://schemas.microsoft.com/office/drawing/2014/main" id="{3AFE2F87-D9FD-8F76-0893-E3535C7661A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B17DB1C2-0255-A702-8C1D-0F18C3A424A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E0EA0F15-FD08-1326-A630-73C3E3771BBD}"/>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F3445710-014A-6DE2-A8D4-E543E2A77CC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6883A3FA-C22D-5358-8221-BCDE76C5B540}"/>
                </a:ext>
              </a:extLst>
            </p:cNvPr>
            <p:cNvGrpSpPr/>
            <p:nvPr/>
          </p:nvGrpSpPr>
          <p:grpSpPr>
            <a:xfrm>
              <a:off x="2336180" y="4755995"/>
              <a:ext cx="2787805" cy="485078"/>
              <a:chOff x="2414239" y="2771078"/>
              <a:chExt cx="2787805" cy="485078"/>
            </a:xfrm>
          </p:grpSpPr>
          <p:sp>
            <p:nvSpPr>
              <p:cNvPr id="124" name="Rectangle 123">
                <a:extLst>
                  <a:ext uri="{FF2B5EF4-FFF2-40B4-BE49-F238E27FC236}">
                    <a16:creationId xmlns:a16="http://schemas.microsoft.com/office/drawing/2014/main" id="{E9CB3616-37F0-1D68-FBB4-3BC49FAE53C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576DC61-4EF1-D4A7-4B40-46943F9DCB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B4F070E-2EB7-4379-707F-AE49CFB5801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C946D9A3-9382-6E60-7BDF-ABC394D2E18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05EE19FD-A6BC-814D-4542-436ED5925454}"/>
                </a:ext>
              </a:extLst>
            </p:cNvPr>
            <p:cNvGrpSpPr/>
            <p:nvPr/>
          </p:nvGrpSpPr>
          <p:grpSpPr>
            <a:xfrm>
              <a:off x="2336180" y="5402765"/>
              <a:ext cx="2787805" cy="485078"/>
              <a:chOff x="2414239" y="2771078"/>
              <a:chExt cx="2787805" cy="485078"/>
            </a:xfrm>
          </p:grpSpPr>
          <p:sp>
            <p:nvSpPr>
              <p:cNvPr id="120" name="Rectangle 119">
                <a:extLst>
                  <a:ext uri="{FF2B5EF4-FFF2-40B4-BE49-F238E27FC236}">
                    <a16:creationId xmlns:a16="http://schemas.microsoft.com/office/drawing/2014/main" id="{703A6468-A93F-0512-2771-4DACD60188A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7C1E67E-6713-7020-B543-37FE846D541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C43EE3F-C60F-6CAF-1539-0F4D587AA11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1CF0943A-2356-645B-E7C7-57021932277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ectangle 118">
              <a:extLst>
                <a:ext uri="{FF2B5EF4-FFF2-40B4-BE49-F238E27FC236}">
                  <a16:creationId xmlns:a16="http://schemas.microsoft.com/office/drawing/2014/main" id="{6D57CC0A-B2EE-B0FF-F371-6739F1F86758}"/>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72">
            <a:extLst>
              <a:ext uri="{FF2B5EF4-FFF2-40B4-BE49-F238E27FC236}">
                <a16:creationId xmlns:a16="http://schemas.microsoft.com/office/drawing/2014/main" id="{EC82BF1D-AAD1-CF30-B883-31B2FC5DA10F}"/>
              </a:ext>
            </a:extLst>
          </p:cNvPr>
          <p:cNvSpPr/>
          <p:nvPr/>
        </p:nvSpPr>
        <p:spPr>
          <a:xfrm>
            <a:off x="5684626" y="429261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grpSp>
        <p:nvGrpSpPr>
          <p:cNvPr id="224" name="Group 223">
            <a:extLst>
              <a:ext uri="{FF2B5EF4-FFF2-40B4-BE49-F238E27FC236}">
                <a16:creationId xmlns:a16="http://schemas.microsoft.com/office/drawing/2014/main" id="{C861B741-10A2-732B-07DE-058316970508}"/>
              </a:ext>
            </a:extLst>
          </p:cNvPr>
          <p:cNvGrpSpPr/>
          <p:nvPr/>
        </p:nvGrpSpPr>
        <p:grpSpPr>
          <a:xfrm>
            <a:off x="261755" y="4478246"/>
            <a:ext cx="2524724" cy="2494229"/>
            <a:chOff x="261755" y="4478246"/>
            <a:chExt cx="2524724" cy="2494229"/>
          </a:xfrm>
        </p:grpSpPr>
        <p:sp>
          <p:nvSpPr>
            <p:cNvPr id="197" name="Graphic 31" descr="Deciduous tree with solid fill">
              <a:extLst>
                <a:ext uri="{FF2B5EF4-FFF2-40B4-BE49-F238E27FC236}">
                  <a16:creationId xmlns:a16="http://schemas.microsoft.com/office/drawing/2014/main" id="{184EBF00-885F-DAC1-3E8B-B9D9A69E421B}"/>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3" name="Freeform 222">
              <a:extLst>
                <a:ext uri="{FF2B5EF4-FFF2-40B4-BE49-F238E27FC236}">
                  <a16:creationId xmlns:a16="http://schemas.microsoft.com/office/drawing/2014/main" id="{2CF2143D-C8E5-5FF7-DC8E-E0C8B080D403}"/>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10" name="Group 209">
            <a:extLst>
              <a:ext uri="{FF2B5EF4-FFF2-40B4-BE49-F238E27FC236}">
                <a16:creationId xmlns:a16="http://schemas.microsoft.com/office/drawing/2014/main" id="{5BFC15E5-AC85-DB7A-0C8F-5B17FE597800}"/>
              </a:ext>
            </a:extLst>
          </p:cNvPr>
          <p:cNvGrpSpPr/>
          <p:nvPr/>
        </p:nvGrpSpPr>
        <p:grpSpPr>
          <a:xfrm>
            <a:off x="1552497" y="6253270"/>
            <a:ext cx="738183" cy="738183"/>
            <a:chOff x="9769794" y="1847486"/>
            <a:chExt cx="1942019" cy="1942019"/>
          </a:xfrm>
        </p:grpSpPr>
        <p:grpSp>
          <p:nvGrpSpPr>
            <p:cNvPr id="209" name="Group 208">
              <a:extLst>
                <a:ext uri="{FF2B5EF4-FFF2-40B4-BE49-F238E27FC236}">
                  <a16:creationId xmlns:a16="http://schemas.microsoft.com/office/drawing/2014/main" id="{CB1D0B0E-A9F8-0A99-E882-C400D642D79F}"/>
                </a:ext>
              </a:extLst>
            </p:cNvPr>
            <p:cNvGrpSpPr/>
            <p:nvPr/>
          </p:nvGrpSpPr>
          <p:grpSpPr>
            <a:xfrm>
              <a:off x="9769794" y="1847486"/>
              <a:ext cx="1942019" cy="1942019"/>
              <a:chOff x="9769794" y="1847486"/>
              <a:chExt cx="1942019" cy="1942019"/>
            </a:xfrm>
          </p:grpSpPr>
          <p:pic>
            <p:nvPicPr>
              <p:cNvPr id="6" name="Graphic 5" descr="Rubbish with solid fill">
                <a:extLst>
                  <a:ext uri="{FF2B5EF4-FFF2-40B4-BE49-F238E27FC236}">
                    <a16:creationId xmlns:a16="http://schemas.microsoft.com/office/drawing/2014/main" id="{88C389DC-830A-B74F-59A8-C607E779B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9794" y="1847486"/>
                <a:ext cx="1942019" cy="1942019"/>
              </a:xfrm>
              <a:prstGeom prst="rect">
                <a:avLst/>
              </a:prstGeom>
            </p:spPr>
          </p:pic>
          <p:sp>
            <p:nvSpPr>
              <p:cNvPr id="205" name="Rounded Rectangle 204">
                <a:extLst>
                  <a:ext uri="{FF2B5EF4-FFF2-40B4-BE49-F238E27FC236}">
                    <a16:creationId xmlns:a16="http://schemas.microsoft.com/office/drawing/2014/main" id="{FFE8D957-36BF-D0CF-DDFC-6A29E862FBF9}"/>
                  </a:ext>
                </a:extLst>
              </p:cNvPr>
              <p:cNvSpPr/>
              <p:nvPr/>
            </p:nvSpPr>
            <p:spPr>
              <a:xfrm>
                <a:off x="10436124" y="2721874"/>
                <a:ext cx="638648" cy="6467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pic>
          <p:nvPicPr>
            <p:cNvPr id="208" name="Graphic 207" descr="Wi-Fi with solid fill">
              <a:extLst>
                <a:ext uri="{FF2B5EF4-FFF2-40B4-BE49-F238E27FC236}">
                  <a16:creationId xmlns:a16="http://schemas.microsoft.com/office/drawing/2014/main" id="{AAEBFE61-F09C-4589-6027-9E64AF516C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99369" y="2598571"/>
              <a:ext cx="914400" cy="914400"/>
            </a:xfrm>
            <a:prstGeom prst="rect">
              <a:avLst/>
            </a:prstGeom>
          </p:spPr>
        </p:pic>
      </p:grpSp>
      <p:grpSp>
        <p:nvGrpSpPr>
          <p:cNvPr id="218" name="Group 217">
            <a:extLst>
              <a:ext uri="{FF2B5EF4-FFF2-40B4-BE49-F238E27FC236}">
                <a16:creationId xmlns:a16="http://schemas.microsoft.com/office/drawing/2014/main" id="{5DD174E4-B64E-3849-907D-8763E36CE86E}"/>
              </a:ext>
            </a:extLst>
          </p:cNvPr>
          <p:cNvGrpSpPr/>
          <p:nvPr/>
        </p:nvGrpSpPr>
        <p:grpSpPr>
          <a:xfrm>
            <a:off x="4554709" y="2795099"/>
            <a:ext cx="1410155" cy="3773902"/>
            <a:chOff x="92438" y="351850"/>
            <a:chExt cx="1410155" cy="3773902"/>
          </a:xfrm>
        </p:grpSpPr>
        <p:grpSp>
          <p:nvGrpSpPr>
            <p:cNvPr id="217" name="Group 216">
              <a:extLst>
                <a:ext uri="{FF2B5EF4-FFF2-40B4-BE49-F238E27FC236}">
                  <a16:creationId xmlns:a16="http://schemas.microsoft.com/office/drawing/2014/main" id="{7E4E7B7B-E97C-CEFC-B84F-5BB8F7B96124}"/>
                </a:ext>
              </a:extLst>
            </p:cNvPr>
            <p:cNvGrpSpPr/>
            <p:nvPr/>
          </p:nvGrpSpPr>
          <p:grpSpPr>
            <a:xfrm>
              <a:off x="599386" y="596292"/>
              <a:ext cx="422479" cy="968204"/>
              <a:chOff x="4968478" y="2605262"/>
              <a:chExt cx="635130" cy="1455541"/>
            </a:xfrm>
          </p:grpSpPr>
          <p:sp>
            <p:nvSpPr>
              <p:cNvPr id="214" name="Oval 213">
                <a:extLst>
                  <a:ext uri="{FF2B5EF4-FFF2-40B4-BE49-F238E27FC236}">
                    <a16:creationId xmlns:a16="http://schemas.microsoft.com/office/drawing/2014/main" id="{FEC955EC-4583-6CDB-D9EA-77A8C118CA09}"/>
                  </a:ext>
                </a:extLst>
              </p:cNvPr>
              <p:cNvSpPr/>
              <p:nvPr/>
            </p:nvSpPr>
            <p:spPr>
              <a:xfrm>
                <a:off x="5006434" y="2605262"/>
                <a:ext cx="568081" cy="561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Oval 214">
                <a:extLst>
                  <a:ext uri="{FF2B5EF4-FFF2-40B4-BE49-F238E27FC236}">
                    <a16:creationId xmlns:a16="http://schemas.microsoft.com/office/drawing/2014/main" id="{30C272F8-2A58-FD9F-BF3C-F9A462721904}"/>
                  </a:ext>
                </a:extLst>
              </p:cNvPr>
              <p:cNvSpPr/>
              <p:nvPr/>
            </p:nvSpPr>
            <p:spPr>
              <a:xfrm>
                <a:off x="4968478" y="3011653"/>
                <a:ext cx="635130" cy="62827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Oval 215">
                <a:extLst>
                  <a:ext uri="{FF2B5EF4-FFF2-40B4-BE49-F238E27FC236}">
                    <a16:creationId xmlns:a16="http://schemas.microsoft.com/office/drawing/2014/main" id="{D27B9145-0209-D1D7-9D25-AACBB7F56B00}"/>
                  </a:ext>
                </a:extLst>
              </p:cNvPr>
              <p:cNvSpPr/>
              <p:nvPr/>
            </p:nvSpPr>
            <p:spPr>
              <a:xfrm>
                <a:off x="5017307" y="3527571"/>
                <a:ext cx="492729" cy="5332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13" name="Group 212">
              <a:extLst>
                <a:ext uri="{FF2B5EF4-FFF2-40B4-BE49-F238E27FC236}">
                  <a16:creationId xmlns:a16="http://schemas.microsoft.com/office/drawing/2014/main" id="{4FB05734-A832-7752-52F2-E7DFB0E94BE2}"/>
                </a:ext>
              </a:extLst>
            </p:cNvPr>
            <p:cNvGrpSpPr/>
            <p:nvPr/>
          </p:nvGrpSpPr>
          <p:grpSpPr>
            <a:xfrm>
              <a:off x="92438" y="351850"/>
              <a:ext cx="1410155" cy="3773902"/>
              <a:chOff x="4446455" y="2427195"/>
              <a:chExt cx="1410155" cy="3773902"/>
            </a:xfrm>
          </p:grpSpPr>
          <p:sp>
            <p:nvSpPr>
              <p:cNvPr id="212" name="Rounded Rectangle 211">
                <a:extLst>
                  <a:ext uri="{FF2B5EF4-FFF2-40B4-BE49-F238E27FC236}">
                    <a16:creationId xmlns:a16="http://schemas.microsoft.com/office/drawing/2014/main" id="{4124888A-62ED-6799-4975-216238708797}"/>
                  </a:ext>
                </a:extLst>
              </p:cNvPr>
              <p:cNvSpPr/>
              <p:nvPr/>
            </p:nvSpPr>
            <p:spPr>
              <a:xfrm>
                <a:off x="5099631" y="3620289"/>
                <a:ext cx="77916" cy="2580808"/>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11" name="Graphic 210" descr="Traffic light with solid fill">
                <a:extLst>
                  <a:ext uri="{FF2B5EF4-FFF2-40B4-BE49-F238E27FC236}">
                    <a16:creationId xmlns:a16="http://schemas.microsoft.com/office/drawing/2014/main" id="{BDDC31B4-8F33-6943-A9F5-346085867F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6455" y="2427195"/>
                <a:ext cx="1410155" cy="1410155"/>
              </a:xfrm>
              <a:prstGeom prst="rect">
                <a:avLst/>
              </a:prstGeom>
            </p:spPr>
          </p:pic>
        </p:grpSp>
      </p:grpSp>
      <p:grpSp>
        <p:nvGrpSpPr>
          <p:cNvPr id="155" name="Group 154">
            <a:extLst>
              <a:ext uri="{FF2B5EF4-FFF2-40B4-BE49-F238E27FC236}">
                <a16:creationId xmlns:a16="http://schemas.microsoft.com/office/drawing/2014/main" id="{CF517261-9B54-236B-C964-4F45DF388196}"/>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548AD3FE-D4B3-31D0-2E60-434D78D894CF}"/>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9" name="Group 158">
              <a:extLst>
                <a:ext uri="{FF2B5EF4-FFF2-40B4-BE49-F238E27FC236}">
                  <a16:creationId xmlns:a16="http://schemas.microsoft.com/office/drawing/2014/main" id="{C7FEBDDC-04EF-3B68-8DD7-F0AC5D6ADBF1}"/>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46AC9571-3497-115B-28B4-F2D022D826B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4FEF66D3-43A3-39F9-69F5-77EF0D1967F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2F684F21-2601-62B1-7B46-19BF1323288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C86E465-0130-183B-AB0E-123037F437D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10ABE5E9-9D37-3D94-99EF-F1DFF31E833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ABA0090C-F0DD-3132-890B-2B71429738C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D1CE779C-A6B7-802B-E7B4-03D902F8426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AD596783-C77E-A808-A0C4-1DA299810B7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2E594C47-66B3-1554-09A5-ACAC038E882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3DB11485-5B9E-DA78-0956-3220D8904BF5}"/>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B98A27A4-18E3-F1DA-121B-1AE6B3D51DB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2AA1E321-CF9D-249D-C392-8A572B2C2BD5}"/>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D1F37314-6ACA-2579-1AC3-9F750F4A843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8A9C4FB1-7675-82B0-D67D-7064FAA47AA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43418987-2D63-062B-92AA-A1B27AB2302A}"/>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EA7BBA12-58D7-2B5F-0CB4-ED998332C505}"/>
              </a:ext>
            </a:extLst>
          </p:cNvPr>
          <p:cNvGrpSpPr/>
          <p:nvPr/>
        </p:nvGrpSpPr>
        <p:grpSpPr>
          <a:xfrm>
            <a:off x="9607396" y="2951666"/>
            <a:ext cx="940445" cy="2120651"/>
            <a:chOff x="9222127" y="3291016"/>
            <a:chExt cx="940445" cy="2120651"/>
          </a:xfrm>
        </p:grpSpPr>
        <p:sp>
          <p:nvSpPr>
            <p:cNvPr id="220" name="Rounded Rectangle 219">
              <a:extLst>
                <a:ext uri="{FF2B5EF4-FFF2-40B4-BE49-F238E27FC236}">
                  <a16:creationId xmlns:a16="http://schemas.microsoft.com/office/drawing/2014/main" id="{AC7DAF80-09E6-06D4-67F7-60CCC47CF115}"/>
                </a:ext>
              </a:extLst>
            </p:cNvPr>
            <p:cNvSpPr/>
            <p:nvPr/>
          </p:nvSpPr>
          <p:spPr>
            <a:xfrm>
              <a:off x="9669212" y="4215476"/>
              <a:ext cx="45719" cy="1196191"/>
            </a:xfrm>
            <a:prstGeom prst="roundRect">
              <a:avLst>
                <a:gd name="adj" fmla="val 50000"/>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Rounded Corners 10">
              <a:extLst>
                <a:ext uri="{FF2B5EF4-FFF2-40B4-BE49-F238E27FC236}">
                  <a16:creationId xmlns:a16="http://schemas.microsoft.com/office/drawing/2014/main" id="{8B7F6315-4B83-10E8-CA64-6B3039B496C8}"/>
                </a:ext>
              </a:extLst>
            </p:cNvPr>
            <p:cNvSpPr/>
            <p:nvPr/>
          </p:nvSpPr>
          <p:spPr>
            <a:xfrm>
              <a:off x="9222127" y="3291016"/>
              <a:ext cx="940445" cy="940445"/>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8800" dirty="0">
                  <a:solidFill>
                    <a:schemeClr val="tx1"/>
                  </a:solidFill>
                </a:rPr>
                <a:t>P</a:t>
              </a:r>
              <a:endParaRPr lang="en-US" sz="16600" dirty="0">
                <a:solidFill>
                  <a:schemeClr val="tx1"/>
                </a:solidFill>
              </a:endParaRPr>
            </a:p>
          </p:txBody>
        </p:sp>
      </p:grpSp>
      <p:grpSp>
        <p:nvGrpSpPr>
          <p:cNvPr id="225" name="Group 224">
            <a:extLst>
              <a:ext uri="{FF2B5EF4-FFF2-40B4-BE49-F238E27FC236}">
                <a16:creationId xmlns:a16="http://schemas.microsoft.com/office/drawing/2014/main" id="{6BDE892C-B65A-F13D-B61A-B5AD29A9ED13}"/>
              </a:ext>
            </a:extLst>
          </p:cNvPr>
          <p:cNvGrpSpPr/>
          <p:nvPr/>
        </p:nvGrpSpPr>
        <p:grpSpPr>
          <a:xfrm>
            <a:off x="5380519" y="5032995"/>
            <a:ext cx="1914909" cy="1891780"/>
            <a:chOff x="261755" y="4478246"/>
            <a:chExt cx="2524724" cy="2494229"/>
          </a:xfrm>
        </p:grpSpPr>
        <p:sp>
          <p:nvSpPr>
            <p:cNvPr id="226" name="Graphic 31" descr="Deciduous tree with solid fill">
              <a:extLst>
                <a:ext uri="{FF2B5EF4-FFF2-40B4-BE49-F238E27FC236}">
                  <a16:creationId xmlns:a16="http://schemas.microsoft.com/office/drawing/2014/main" id="{74C60805-1789-C27A-4887-47C9C37F46D8}"/>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7" name="Freeform 226">
              <a:extLst>
                <a:ext uri="{FF2B5EF4-FFF2-40B4-BE49-F238E27FC236}">
                  <a16:creationId xmlns:a16="http://schemas.microsoft.com/office/drawing/2014/main" id="{3398A33F-6A0C-F5A5-A912-72CC71FFFF7E}"/>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28" name="Group 227">
            <a:extLst>
              <a:ext uri="{FF2B5EF4-FFF2-40B4-BE49-F238E27FC236}">
                <a16:creationId xmlns:a16="http://schemas.microsoft.com/office/drawing/2014/main" id="{4AA99418-5AAB-11E3-BA50-17EA4C885F5F}"/>
              </a:ext>
            </a:extLst>
          </p:cNvPr>
          <p:cNvGrpSpPr/>
          <p:nvPr/>
        </p:nvGrpSpPr>
        <p:grpSpPr>
          <a:xfrm>
            <a:off x="9343844" y="4347811"/>
            <a:ext cx="2608470" cy="2576964"/>
            <a:chOff x="261755" y="4478246"/>
            <a:chExt cx="2524724" cy="2494229"/>
          </a:xfrm>
        </p:grpSpPr>
        <p:sp>
          <p:nvSpPr>
            <p:cNvPr id="229" name="Graphic 31" descr="Deciduous tree with solid fill">
              <a:extLst>
                <a:ext uri="{FF2B5EF4-FFF2-40B4-BE49-F238E27FC236}">
                  <a16:creationId xmlns:a16="http://schemas.microsoft.com/office/drawing/2014/main" id="{4B531F2A-E15D-265B-F846-ED02BCF502C1}"/>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30" name="Freeform 229">
              <a:extLst>
                <a:ext uri="{FF2B5EF4-FFF2-40B4-BE49-F238E27FC236}">
                  <a16:creationId xmlns:a16="http://schemas.microsoft.com/office/drawing/2014/main" id="{B0C34023-C7C9-7F9A-5993-628B82E20284}"/>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80" name="Group 79">
            <a:extLst>
              <a:ext uri="{FF2B5EF4-FFF2-40B4-BE49-F238E27FC236}">
                <a16:creationId xmlns:a16="http://schemas.microsoft.com/office/drawing/2014/main" id="{9A62C48F-BE14-03EC-3A3A-1C1B3967286D}"/>
              </a:ext>
            </a:extLst>
          </p:cNvPr>
          <p:cNvGrpSpPr/>
          <p:nvPr/>
        </p:nvGrpSpPr>
        <p:grpSpPr>
          <a:xfrm>
            <a:off x="2201167" y="6189031"/>
            <a:ext cx="405597" cy="405597"/>
            <a:chOff x="2158179" y="6133169"/>
            <a:chExt cx="679142" cy="679142"/>
          </a:xfrm>
        </p:grpSpPr>
        <p:sp>
          <p:nvSpPr>
            <p:cNvPr id="79" name="Freeform: Shape 78">
              <a:extLst>
                <a:ext uri="{FF2B5EF4-FFF2-40B4-BE49-F238E27FC236}">
                  <a16:creationId xmlns:a16="http://schemas.microsoft.com/office/drawing/2014/main" id="{DC71E75D-452F-4F85-D0EA-D3219AB724BB}"/>
                </a:ext>
              </a:extLst>
            </p:cNvPr>
            <p:cNvSpPr/>
            <p:nvPr/>
          </p:nvSpPr>
          <p:spPr>
            <a:xfrm>
              <a:off x="2290075" y="6197150"/>
              <a:ext cx="414020" cy="556260"/>
            </a:xfrm>
            <a:custGeom>
              <a:avLst/>
              <a:gdLst>
                <a:gd name="connsiteX0" fmla="*/ 0 w 414020"/>
                <a:gd name="connsiteY0" fmla="*/ 2540 h 556260"/>
                <a:gd name="connsiteX1" fmla="*/ 0 w 414020"/>
                <a:gd name="connsiteY1" fmla="*/ 556260 h 556260"/>
                <a:gd name="connsiteX2" fmla="*/ 414020 w 414020"/>
                <a:gd name="connsiteY2" fmla="*/ 556260 h 556260"/>
                <a:gd name="connsiteX3" fmla="*/ 414020 w 414020"/>
                <a:gd name="connsiteY3" fmla="*/ 139700 h 556260"/>
                <a:gd name="connsiteX4" fmla="*/ 274320 w 414020"/>
                <a:gd name="connsiteY4" fmla="*/ 0 h 556260"/>
                <a:gd name="connsiteX5" fmla="*/ 0 w 414020"/>
                <a:gd name="connsiteY5" fmla="*/ 2540 h 55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56260">
                  <a:moveTo>
                    <a:pt x="0" y="2540"/>
                  </a:moveTo>
                  <a:lnTo>
                    <a:pt x="0" y="556260"/>
                  </a:lnTo>
                  <a:lnTo>
                    <a:pt x="414020" y="556260"/>
                  </a:lnTo>
                  <a:lnTo>
                    <a:pt x="414020" y="139700"/>
                  </a:lnTo>
                  <a:lnTo>
                    <a:pt x="274320" y="0"/>
                  </a:lnTo>
                  <a:lnTo>
                    <a:pt x="0" y="254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3C55B13-E5C2-664D-04A5-73C7AAFA7170}"/>
                </a:ext>
              </a:extLst>
            </p:cNvPr>
            <p:cNvGrpSpPr/>
            <p:nvPr/>
          </p:nvGrpSpPr>
          <p:grpSpPr>
            <a:xfrm>
              <a:off x="2158179" y="6133169"/>
              <a:ext cx="679142" cy="679142"/>
              <a:chOff x="4682068" y="549128"/>
              <a:chExt cx="2827861" cy="2827862"/>
            </a:xfrm>
          </p:grpSpPr>
          <p:pic>
            <p:nvPicPr>
              <p:cNvPr id="31" name="Graphic 30" descr="Paper outline">
                <a:extLst>
                  <a:ext uri="{FF2B5EF4-FFF2-40B4-BE49-F238E27FC236}">
                    <a16:creationId xmlns:a16="http://schemas.microsoft.com/office/drawing/2014/main" id="{4F9EDFB7-76A2-1703-D314-7F2AFFC107F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82068" y="549128"/>
                <a:ext cx="2827861" cy="2827862"/>
              </a:xfrm>
              <a:prstGeom prst="rect">
                <a:avLst/>
              </a:prstGeom>
            </p:spPr>
          </p:pic>
          <p:pic>
            <p:nvPicPr>
              <p:cNvPr id="32" name="Picture 31" descr="Logo&#10;&#10;Description automatically generated">
                <a:extLst>
                  <a:ext uri="{FF2B5EF4-FFF2-40B4-BE49-F238E27FC236}">
                    <a16:creationId xmlns:a16="http://schemas.microsoft.com/office/drawing/2014/main" id="{77565A43-14B6-85B6-4F94-4826D431E04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grpSp>
        <p:nvGrpSpPr>
          <p:cNvPr id="33" name="Group 32">
            <a:extLst>
              <a:ext uri="{FF2B5EF4-FFF2-40B4-BE49-F238E27FC236}">
                <a16:creationId xmlns:a16="http://schemas.microsoft.com/office/drawing/2014/main" id="{8AC82606-B90B-73E5-EC04-1EDB84786CA0}"/>
              </a:ext>
            </a:extLst>
          </p:cNvPr>
          <p:cNvGrpSpPr/>
          <p:nvPr/>
        </p:nvGrpSpPr>
        <p:grpSpPr>
          <a:xfrm>
            <a:off x="2580798" y="535043"/>
            <a:ext cx="679142" cy="679142"/>
            <a:chOff x="4682068" y="549128"/>
            <a:chExt cx="2827861" cy="2827862"/>
          </a:xfrm>
        </p:grpSpPr>
        <p:pic>
          <p:nvPicPr>
            <p:cNvPr id="34" name="Graphic 33" descr="Paper outline">
              <a:extLst>
                <a:ext uri="{FF2B5EF4-FFF2-40B4-BE49-F238E27FC236}">
                  <a16:creationId xmlns:a16="http://schemas.microsoft.com/office/drawing/2014/main" id="{24E596FE-8C19-8094-BC51-F6409A67AD4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82068" y="549128"/>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E61A812B-CD89-712C-91B2-AA545DD7F25B}"/>
                </a:ext>
              </a:extLst>
            </p:cNvPr>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36" name="Group 35">
            <a:extLst>
              <a:ext uri="{FF2B5EF4-FFF2-40B4-BE49-F238E27FC236}">
                <a16:creationId xmlns:a16="http://schemas.microsoft.com/office/drawing/2014/main" id="{2A0FB925-9040-E3C7-C498-3310A91B067E}"/>
              </a:ext>
            </a:extLst>
          </p:cNvPr>
          <p:cNvGrpSpPr/>
          <p:nvPr/>
        </p:nvGrpSpPr>
        <p:grpSpPr>
          <a:xfrm>
            <a:off x="5809491" y="2987795"/>
            <a:ext cx="573018" cy="573018"/>
            <a:chOff x="4682068" y="549128"/>
            <a:chExt cx="2827861" cy="2827862"/>
          </a:xfrm>
        </p:grpSpPr>
        <p:pic>
          <p:nvPicPr>
            <p:cNvPr id="37" name="Graphic 36" descr="Paper outline">
              <a:extLst>
                <a:ext uri="{FF2B5EF4-FFF2-40B4-BE49-F238E27FC236}">
                  <a16:creationId xmlns:a16="http://schemas.microsoft.com/office/drawing/2014/main" id="{DC29DBC6-A145-3F00-61F4-6DA0767B478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82068" y="549128"/>
              <a:ext cx="2827861" cy="2827862"/>
            </a:xfrm>
            <a:prstGeom prst="rect">
              <a:avLst/>
            </a:prstGeom>
          </p:spPr>
        </p:pic>
        <p:pic>
          <p:nvPicPr>
            <p:cNvPr id="39" name="Picture 38" descr="Logo&#10;&#10;Description automatically generated">
              <a:extLst>
                <a:ext uri="{FF2B5EF4-FFF2-40B4-BE49-F238E27FC236}">
                  <a16:creationId xmlns:a16="http://schemas.microsoft.com/office/drawing/2014/main" id="{6FD042D4-952F-6834-67DD-4EBAFE761C0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40" name="Group 39">
            <a:extLst>
              <a:ext uri="{FF2B5EF4-FFF2-40B4-BE49-F238E27FC236}">
                <a16:creationId xmlns:a16="http://schemas.microsoft.com/office/drawing/2014/main" id="{D784AEE0-3D44-D09E-25A4-D4F8C551B179}"/>
              </a:ext>
            </a:extLst>
          </p:cNvPr>
          <p:cNvGrpSpPr/>
          <p:nvPr/>
        </p:nvGrpSpPr>
        <p:grpSpPr>
          <a:xfrm>
            <a:off x="10604082" y="2921780"/>
            <a:ext cx="679142" cy="679142"/>
            <a:chOff x="4682068" y="549128"/>
            <a:chExt cx="2827861" cy="2827862"/>
          </a:xfrm>
        </p:grpSpPr>
        <p:pic>
          <p:nvPicPr>
            <p:cNvPr id="70" name="Graphic 69" descr="Paper outline">
              <a:extLst>
                <a:ext uri="{FF2B5EF4-FFF2-40B4-BE49-F238E27FC236}">
                  <a16:creationId xmlns:a16="http://schemas.microsoft.com/office/drawing/2014/main" id="{AEED7D7E-27DC-1E1D-D8AE-15DFA8EE309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82068" y="549128"/>
              <a:ext cx="2827861" cy="2827862"/>
            </a:xfrm>
            <a:prstGeom prst="rect">
              <a:avLst/>
            </a:prstGeom>
          </p:spPr>
        </p:pic>
        <p:pic>
          <p:nvPicPr>
            <p:cNvPr id="71" name="Picture 70" descr="Logo&#10;&#10;Description automatically generated">
              <a:extLst>
                <a:ext uri="{FF2B5EF4-FFF2-40B4-BE49-F238E27FC236}">
                  <a16:creationId xmlns:a16="http://schemas.microsoft.com/office/drawing/2014/main" id="{EA9F3B3F-ED5C-CEA2-9DE8-98C23707E0BC}"/>
                </a:ext>
              </a:extLst>
            </p:cNvPr>
            <p:cNvPicPr>
              <a:picLocks noChangeAspect="1"/>
            </p:cNvPicPr>
            <p:nvPr/>
          </p:nvPicPr>
          <p:blipFill>
            <a:blip r:embed="rId17" cstate="print">
              <a:duotone>
                <a:schemeClr val="accent5">
                  <a:shade val="45000"/>
                  <a:satMod val="135000"/>
                </a:schemeClr>
                <a:prstClr val="white"/>
              </a:duotone>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72" name="Group 71">
            <a:extLst>
              <a:ext uri="{FF2B5EF4-FFF2-40B4-BE49-F238E27FC236}">
                <a16:creationId xmlns:a16="http://schemas.microsoft.com/office/drawing/2014/main" id="{1BE0E482-70ED-830D-19D0-F0F5989327D8}"/>
              </a:ext>
            </a:extLst>
          </p:cNvPr>
          <p:cNvGrpSpPr/>
          <p:nvPr/>
        </p:nvGrpSpPr>
        <p:grpSpPr>
          <a:xfrm>
            <a:off x="10664631" y="1495749"/>
            <a:ext cx="679142" cy="679142"/>
            <a:chOff x="4682068" y="549128"/>
            <a:chExt cx="2827861" cy="2827862"/>
          </a:xfrm>
        </p:grpSpPr>
        <p:pic>
          <p:nvPicPr>
            <p:cNvPr id="74" name="Graphic 73" descr="Paper outline">
              <a:extLst>
                <a:ext uri="{FF2B5EF4-FFF2-40B4-BE49-F238E27FC236}">
                  <a16:creationId xmlns:a16="http://schemas.microsoft.com/office/drawing/2014/main" id="{BFAF4F01-4281-3776-D881-FDC896ABEFB1}"/>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82068" y="549128"/>
              <a:ext cx="2827861" cy="2827862"/>
            </a:xfrm>
            <a:prstGeom prst="rect">
              <a:avLst/>
            </a:prstGeom>
          </p:spPr>
        </p:pic>
        <p:pic>
          <p:nvPicPr>
            <p:cNvPr id="75" name="Picture 74" descr="Logo&#10;&#10;Description automatically generated">
              <a:extLst>
                <a:ext uri="{FF2B5EF4-FFF2-40B4-BE49-F238E27FC236}">
                  <a16:creationId xmlns:a16="http://schemas.microsoft.com/office/drawing/2014/main" id="{51D961DF-E7E2-9795-F2E6-C1F0FA931F99}"/>
                </a:ext>
              </a:extLst>
            </p:cNvPr>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76" name="Group 75">
            <a:extLst>
              <a:ext uri="{FF2B5EF4-FFF2-40B4-BE49-F238E27FC236}">
                <a16:creationId xmlns:a16="http://schemas.microsoft.com/office/drawing/2014/main" id="{6A42FBCD-E49B-9E48-E171-795D699FDE6D}"/>
              </a:ext>
            </a:extLst>
          </p:cNvPr>
          <p:cNvGrpSpPr/>
          <p:nvPr/>
        </p:nvGrpSpPr>
        <p:grpSpPr>
          <a:xfrm>
            <a:off x="772054" y="2241396"/>
            <a:ext cx="679142" cy="679142"/>
            <a:chOff x="4682068" y="549128"/>
            <a:chExt cx="2827861" cy="2827862"/>
          </a:xfrm>
        </p:grpSpPr>
        <p:pic>
          <p:nvPicPr>
            <p:cNvPr id="77" name="Graphic 76" descr="Paper outline">
              <a:extLst>
                <a:ext uri="{FF2B5EF4-FFF2-40B4-BE49-F238E27FC236}">
                  <a16:creationId xmlns:a16="http://schemas.microsoft.com/office/drawing/2014/main" id="{BA683E95-7A31-72F8-DE7C-31C15AFFA89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82068" y="549128"/>
              <a:ext cx="2827861" cy="2827862"/>
            </a:xfrm>
            <a:prstGeom prst="rect">
              <a:avLst/>
            </a:prstGeom>
          </p:spPr>
        </p:pic>
        <p:pic>
          <p:nvPicPr>
            <p:cNvPr id="78" name="Picture 77" descr="Logo&#10;&#10;Description automatically generated">
              <a:extLst>
                <a:ext uri="{FF2B5EF4-FFF2-40B4-BE49-F238E27FC236}">
                  <a16:creationId xmlns:a16="http://schemas.microsoft.com/office/drawing/2014/main" id="{B6127AB7-B018-6F2E-36EE-AAE425243892}"/>
                </a:ext>
              </a:extLst>
            </p:cNvPr>
            <p:cNvPicPr>
              <a:picLocks noChangeAspect="1"/>
            </p:cNvPicPr>
            <p:nvPr/>
          </p:nvPicPr>
          <p:blipFill>
            <a:blip r:embed="rId17" cstate="print">
              <a:duotone>
                <a:schemeClr val="accent5">
                  <a:shade val="45000"/>
                  <a:satMod val="135000"/>
                </a:schemeClr>
                <a:prstClr val="white"/>
              </a:duotone>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81" name="Group 80">
            <a:extLst>
              <a:ext uri="{FF2B5EF4-FFF2-40B4-BE49-F238E27FC236}">
                <a16:creationId xmlns:a16="http://schemas.microsoft.com/office/drawing/2014/main" id="{D0995C4D-DCE5-B79B-3470-7269E3CB8F47}"/>
              </a:ext>
            </a:extLst>
          </p:cNvPr>
          <p:cNvGrpSpPr/>
          <p:nvPr/>
        </p:nvGrpSpPr>
        <p:grpSpPr>
          <a:xfrm>
            <a:off x="8138063" y="3892111"/>
            <a:ext cx="665772" cy="665772"/>
            <a:chOff x="2158179" y="6133169"/>
            <a:chExt cx="679142" cy="679142"/>
          </a:xfrm>
        </p:grpSpPr>
        <p:sp>
          <p:nvSpPr>
            <p:cNvPr id="82" name="Freeform: Shape 81">
              <a:extLst>
                <a:ext uri="{FF2B5EF4-FFF2-40B4-BE49-F238E27FC236}">
                  <a16:creationId xmlns:a16="http://schemas.microsoft.com/office/drawing/2014/main" id="{4E3E3C79-B79D-3E3C-B882-29728A2E7289}"/>
                </a:ext>
              </a:extLst>
            </p:cNvPr>
            <p:cNvSpPr/>
            <p:nvPr/>
          </p:nvSpPr>
          <p:spPr>
            <a:xfrm>
              <a:off x="2290075" y="6197150"/>
              <a:ext cx="414020" cy="556260"/>
            </a:xfrm>
            <a:custGeom>
              <a:avLst/>
              <a:gdLst>
                <a:gd name="connsiteX0" fmla="*/ 0 w 414020"/>
                <a:gd name="connsiteY0" fmla="*/ 2540 h 556260"/>
                <a:gd name="connsiteX1" fmla="*/ 0 w 414020"/>
                <a:gd name="connsiteY1" fmla="*/ 556260 h 556260"/>
                <a:gd name="connsiteX2" fmla="*/ 414020 w 414020"/>
                <a:gd name="connsiteY2" fmla="*/ 556260 h 556260"/>
                <a:gd name="connsiteX3" fmla="*/ 414020 w 414020"/>
                <a:gd name="connsiteY3" fmla="*/ 139700 h 556260"/>
                <a:gd name="connsiteX4" fmla="*/ 274320 w 414020"/>
                <a:gd name="connsiteY4" fmla="*/ 0 h 556260"/>
                <a:gd name="connsiteX5" fmla="*/ 0 w 414020"/>
                <a:gd name="connsiteY5" fmla="*/ 2540 h 55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20" h="556260">
                  <a:moveTo>
                    <a:pt x="0" y="2540"/>
                  </a:moveTo>
                  <a:lnTo>
                    <a:pt x="0" y="556260"/>
                  </a:lnTo>
                  <a:lnTo>
                    <a:pt x="414020" y="556260"/>
                  </a:lnTo>
                  <a:lnTo>
                    <a:pt x="414020" y="139700"/>
                  </a:lnTo>
                  <a:lnTo>
                    <a:pt x="274320" y="0"/>
                  </a:lnTo>
                  <a:lnTo>
                    <a:pt x="0" y="254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7C56B3B0-3C2A-5D3F-2361-98ED03A77800}"/>
                </a:ext>
              </a:extLst>
            </p:cNvPr>
            <p:cNvGrpSpPr/>
            <p:nvPr/>
          </p:nvGrpSpPr>
          <p:grpSpPr>
            <a:xfrm>
              <a:off x="2158179" y="6133169"/>
              <a:ext cx="679142" cy="679142"/>
              <a:chOff x="4682068" y="549128"/>
              <a:chExt cx="2827861" cy="2827862"/>
            </a:xfrm>
          </p:grpSpPr>
          <p:pic>
            <p:nvPicPr>
              <p:cNvPr id="84" name="Graphic 83" descr="Paper outline">
                <a:extLst>
                  <a:ext uri="{FF2B5EF4-FFF2-40B4-BE49-F238E27FC236}">
                    <a16:creationId xmlns:a16="http://schemas.microsoft.com/office/drawing/2014/main" id="{32F5180F-D6C8-917D-AC7F-83291854F4D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82068" y="549128"/>
                <a:ext cx="2827861" cy="2827862"/>
              </a:xfrm>
              <a:prstGeom prst="rect">
                <a:avLst/>
              </a:prstGeom>
            </p:spPr>
          </p:pic>
          <p:pic>
            <p:nvPicPr>
              <p:cNvPr id="85" name="Picture 84" descr="Logo&#10;&#10;Description automatically generated">
                <a:extLst>
                  <a:ext uri="{FF2B5EF4-FFF2-40B4-BE49-F238E27FC236}">
                    <a16:creationId xmlns:a16="http://schemas.microsoft.com/office/drawing/2014/main" id="{88847A24-DF70-B849-2C73-A6A6C4ADC2B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86" name="Graphic 85" descr="Streetcar with solid fill">
            <a:extLst>
              <a:ext uri="{FF2B5EF4-FFF2-40B4-BE49-F238E27FC236}">
                <a16:creationId xmlns:a16="http://schemas.microsoft.com/office/drawing/2014/main" id="{EADDB426-EC0E-41D7-625D-D74AB246781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834328" y="4476323"/>
            <a:ext cx="914400" cy="914400"/>
          </a:xfrm>
          <a:prstGeom prst="rect">
            <a:avLst/>
          </a:prstGeom>
        </p:spPr>
      </p:pic>
      <p:pic>
        <p:nvPicPr>
          <p:cNvPr id="112" name="Graphic 111" descr="Flag with solid fill">
            <a:extLst>
              <a:ext uri="{FF2B5EF4-FFF2-40B4-BE49-F238E27FC236}">
                <a16:creationId xmlns:a16="http://schemas.microsoft.com/office/drawing/2014/main" id="{9D0300B0-4C4C-5418-AAE5-2D8585AE946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886644" y="969048"/>
            <a:ext cx="914400" cy="914400"/>
          </a:xfrm>
          <a:prstGeom prst="rect">
            <a:avLst/>
          </a:prstGeom>
        </p:spPr>
      </p:pic>
      <p:grpSp>
        <p:nvGrpSpPr>
          <p:cNvPr id="2" name="Group 1">
            <a:extLst>
              <a:ext uri="{FF2B5EF4-FFF2-40B4-BE49-F238E27FC236}">
                <a16:creationId xmlns:a16="http://schemas.microsoft.com/office/drawing/2014/main" id="{2F79DBCE-7FF9-9431-3F38-E8E8D1DFA7D2}"/>
              </a:ext>
            </a:extLst>
          </p:cNvPr>
          <p:cNvGrpSpPr/>
          <p:nvPr/>
        </p:nvGrpSpPr>
        <p:grpSpPr>
          <a:xfrm>
            <a:off x="5849843" y="3881131"/>
            <a:ext cx="489702" cy="489702"/>
            <a:chOff x="4682068" y="549128"/>
            <a:chExt cx="2827861" cy="2827862"/>
          </a:xfrm>
        </p:grpSpPr>
        <p:pic>
          <p:nvPicPr>
            <p:cNvPr id="87" name="Graphic 86" descr="Paper outline">
              <a:extLst>
                <a:ext uri="{FF2B5EF4-FFF2-40B4-BE49-F238E27FC236}">
                  <a16:creationId xmlns:a16="http://schemas.microsoft.com/office/drawing/2014/main" id="{48086E65-C540-96C4-BEE8-2EC4663B031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82068" y="549128"/>
              <a:ext cx="2827861" cy="2827862"/>
            </a:xfrm>
            <a:prstGeom prst="rect">
              <a:avLst/>
            </a:prstGeom>
          </p:spPr>
        </p:pic>
        <p:pic>
          <p:nvPicPr>
            <p:cNvPr id="88" name="Picture 87" descr="Logo&#10;&#10;Description automatically generated">
              <a:extLst>
                <a:ext uri="{FF2B5EF4-FFF2-40B4-BE49-F238E27FC236}">
                  <a16:creationId xmlns:a16="http://schemas.microsoft.com/office/drawing/2014/main" id="{0F71294C-32D9-F79A-9F8F-6BFD220E166E}"/>
                </a:ext>
              </a:extLst>
            </p:cNvPr>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custDataLst>
      <p:tags r:id="rId1"/>
    </p:custDataLst>
    <p:extLst>
      <p:ext uri="{BB962C8B-B14F-4D97-AF65-F5344CB8AC3E}">
        <p14:creationId xmlns:p14="http://schemas.microsoft.com/office/powerpoint/2010/main" val="1787481043"/>
      </p:ext>
    </p:extLst>
  </p:cSld>
  <p:clrMapOvr>
    <a:masterClrMapping/>
  </p:clrMapOvr>
  <mc:AlternateContent xmlns:mc="http://schemas.openxmlformats.org/markup-compatibility/2006" xmlns:p14="http://schemas.microsoft.com/office/powerpoint/2010/main">
    <mc:Choice Requires="p14">
      <p:transition spd="slow" p14:dur="2000" advTm="34000"/>
    </mc:Choice>
    <mc:Fallback xmlns="">
      <p:transition spd="slow" advTm="3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500"/>
                                        <p:tgtEl>
                                          <p:spTgt spid="7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affic light with solid fill">
            <a:extLst>
              <a:ext uri="{FF2B5EF4-FFF2-40B4-BE49-F238E27FC236}">
                <a16:creationId xmlns:a16="http://schemas.microsoft.com/office/drawing/2014/main" id="{DB3BE52B-1E72-F515-9212-B3EE00501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2269" y="2245033"/>
            <a:ext cx="2367934" cy="2367934"/>
          </a:xfrm>
          <a:prstGeom prst="rect">
            <a:avLst/>
          </a:prstGeom>
        </p:spPr>
      </p:pic>
      <p:sp>
        <p:nvSpPr>
          <p:cNvPr id="11" name="Rectangle: Rounded Corners 10">
            <a:extLst>
              <a:ext uri="{FF2B5EF4-FFF2-40B4-BE49-F238E27FC236}">
                <a16:creationId xmlns:a16="http://schemas.microsoft.com/office/drawing/2014/main" id="{EDB635AB-515E-96F2-931F-851127B47835}"/>
              </a:ext>
            </a:extLst>
          </p:cNvPr>
          <p:cNvSpPr/>
          <p:nvPr/>
        </p:nvSpPr>
        <p:spPr>
          <a:xfrm>
            <a:off x="6763822" y="2521082"/>
            <a:ext cx="1815836" cy="1815836"/>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600" dirty="0">
                <a:solidFill>
                  <a:schemeClr val="tx1"/>
                </a:solidFill>
              </a:rPr>
              <a:t>P</a:t>
            </a:r>
            <a:endParaRPr lang="en-US" sz="16600" dirty="0">
              <a:solidFill>
                <a:schemeClr val="tx1"/>
              </a:solidFill>
            </a:endParaRPr>
          </a:p>
        </p:txBody>
      </p:sp>
      <p:grpSp>
        <p:nvGrpSpPr>
          <p:cNvPr id="35" name="Group 34">
            <a:extLst>
              <a:ext uri="{FF2B5EF4-FFF2-40B4-BE49-F238E27FC236}">
                <a16:creationId xmlns:a16="http://schemas.microsoft.com/office/drawing/2014/main" id="{9AEB4DBC-EA06-6830-5DD7-8AB59AE4968F}"/>
              </a:ext>
            </a:extLst>
          </p:cNvPr>
          <p:cNvGrpSpPr/>
          <p:nvPr/>
        </p:nvGrpSpPr>
        <p:grpSpPr>
          <a:xfrm>
            <a:off x="1144817" y="2706252"/>
            <a:ext cx="2315763" cy="1587737"/>
            <a:chOff x="5608345" y="4659443"/>
            <a:chExt cx="1398960" cy="959157"/>
          </a:xfrm>
        </p:grpSpPr>
        <p:sp>
          <p:nvSpPr>
            <p:cNvPr id="26" name="Freeform: Shape 25">
              <a:extLst>
                <a:ext uri="{FF2B5EF4-FFF2-40B4-BE49-F238E27FC236}">
                  <a16:creationId xmlns:a16="http://schemas.microsoft.com/office/drawing/2014/main" id="{2345CB5C-AF2A-5E98-0C09-A34237B25A93}"/>
                </a:ext>
              </a:extLst>
            </p:cNvPr>
            <p:cNvSpPr/>
            <p:nvPr/>
          </p:nvSpPr>
          <p:spPr>
            <a:xfrm>
              <a:off x="5608347" y="5488760"/>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CC1CA3-FE8E-FA67-3396-509C8A5A24F3}"/>
                </a:ext>
              </a:extLst>
            </p:cNvPr>
            <p:cNvSpPr/>
            <p:nvPr/>
          </p:nvSpPr>
          <p:spPr>
            <a:xfrm>
              <a:off x="6585079" y="5488759"/>
              <a:ext cx="422226" cy="114892"/>
            </a:xfrm>
            <a:custGeom>
              <a:avLst/>
              <a:gdLst>
                <a:gd name="connsiteX0" fmla="*/ 105784 w 422226"/>
                <a:gd name="connsiteY0" fmla="*/ 0 h 114892"/>
                <a:gd name="connsiteX1" fmla="*/ 169254 w 422226"/>
                <a:gd name="connsiteY1" fmla="*/ 17773 h 114892"/>
                <a:gd name="connsiteX2" fmla="*/ 211568 w 422226"/>
                <a:gd name="connsiteY2" fmla="*/ 30927 h 114892"/>
                <a:gd name="connsiteX3" fmla="*/ 253881 w 422226"/>
                <a:gd name="connsiteY3" fmla="*/ 17773 h 114892"/>
                <a:gd name="connsiteX4" fmla="*/ 317351 w 422226"/>
                <a:gd name="connsiteY4" fmla="*/ 0 h 114892"/>
                <a:gd name="connsiteX5" fmla="*/ 380821 w 422226"/>
                <a:gd name="connsiteY5" fmla="*/ 17773 h 114892"/>
                <a:gd name="connsiteX6" fmla="*/ 422226 w 422226"/>
                <a:gd name="connsiteY6" fmla="*/ 30645 h 114892"/>
                <a:gd name="connsiteX7" fmla="*/ 422226 w 422226"/>
                <a:gd name="connsiteY7" fmla="*/ 114625 h 114892"/>
                <a:gd name="connsiteX8" fmla="*/ 359664 w 422226"/>
                <a:gd name="connsiteY8" fmla="*/ 96279 h 114892"/>
                <a:gd name="connsiteX9" fmla="*/ 317351 w 422226"/>
                <a:gd name="connsiteY9" fmla="*/ 83125 h 114892"/>
                <a:gd name="connsiteX10" fmla="*/ 275038 w 422226"/>
                <a:gd name="connsiteY10" fmla="*/ 97119 h 114892"/>
                <a:gd name="connsiteX11" fmla="*/ 211568 w 422226"/>
                <a:gd name="connsiteY11" fmla="*/ 114892 h 114892"/>
                <a:gd name="connsiteX12" fmla="*/ 148097 w 422226"/>
                <a:gd name="connsiteY12" fmla="*/ 97119 h 114892"/>
                <a:gd name="connsiteX13" fmla="*/ 105784 w 422226"/>
                <a:gd name="connsiteY13" fmla="*/ 83125 h 114892"/>
                <a:gd name="connsiteX14" fmla="*/ 63470 w 422226"/>
                <a:gd name="connsiteY14" fmla="*/ 97119 h 114892"/>
                <a:gd name="connsiteX15" fmla="*/ 0 w 422226"/>
                <a:gd name="connsiteY15" fmla="*/ 114892 h 114892"/>
                <a:gd name="connsiteX16" fmla="*/ 0 w 422226"/>
                <a:gd name="connsiteY16" fmla="*/ 30927 h 114892"/>
                <a:gd name="connsiteX17" fmla="*/ 42314 w 422226"/>
                <a:gd name="connsiteY17" fmla="*/ 17773 h 114892"/>
                <a:gd name="connsiteX18" fmla="*/ 105784 w 422226"/>
                <a:gd name="connsiteY18"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2226" h="114892">
                  <a:moveTo>
                    <a:pt x="105784" y="0"/>
                  </a:moveTo>
                  <a:cubicBezTo>
                    <a:pt x="127521" y="1110"/>
                    <a:pt x="148970" y="7116"/>
                    <a:pt x="169254" y="17773"/>
                  </a:cubicBezTo>
                  <a:cubicBezTo>
                    <a:pt x="182762" y="25142"/>
                    <a:pt x="197041" y="29581"/>
                    <a:pt x="211568" y="30927"/>
                  </a:cubicBezTo>
                  <a:cubicBezTo>
                    <a:pt x="226093" y="29581"/>
                    <a:pt x="240373" y="25142"/>
                    <a:pt x="253881" y="17773"/>
                  </a:cubicBezTo>
                  <a:cubicBezTo>
                    <a:pt x="274164" y="7116"/>
                    <a:pt x="295613" y="1110"/>
                    <a:pt x="317351" y="0"/>
                  </a:cubicBezTo>
                  <a:cubicBezTo>
                    <a:pt x="339089" y="1110"/>
                    <a:pt x="360538" y="7116"/>
                    <a:pt x="380821" y="17773"/>
                  </a:cubicBezTo>
                  <a:lnTo>
                    <a:pt x="422226" y="30645"/>
                  </a:lnTo>
                  <a:lnTo>
                    <a:pt x="422226" y="114625"/>
                  </a:lnTo>
                  <a:lnTo>
                    <a:pt x="359664" y="96279"/>
                  </a:lnTo>
                  <a:cubicBezTo>
                    <a:pt x="346156" y="88911"/>
                    <a:pt x="331877" y="84472"/>
                    <a:pt x="317351" y="83125"/>
                  </a:cubicBezTo>
                  <a:cubicBezTo>
                    <a:pt x="302792" y="84745"/>
                    <a:pt x="288512" y="89467"/>
                    <a:pt x="275038" y="97119"/>
                  </a:cubicBezTo>
                  <a:cubicBezTo>
                    <a:pt x="254754" y="107776"/>
                    <a:pt x="233305" y="113782"/>
                    <a:pt x="211568" y="114892"/>
                  </a:cubicBezTo>
                  <a:cubicBezTo>
                    <a:pt x="189830" y="113782"/>
                    <a:pt x="168381" y="107776"/>
                    <a:pt x="148097" y="97119"/>
                  </a:cubicBezTo>
                  <a:cubicBezTo>
                    <a:pt x="134623" y="89467"/>
                    <a:pt x="120343" y="84745"/>
                    <a:pt x="105784" y="83125"/>
                  </a:cubicBezTo>
                  <a:cubicBezTo>
                    <a:pt x="91225" y="84745"/>
                    <a:pt x="76944" y="89467"/>
                    <a:pt x="63470" y="97119"/>
                  </a:cubicBezTo>
                  <a:cubicBezTo>
                    <a:pt x="43187" y="107776"/>
                    <a:pt x="21737" y="113782"/>
                    <a:pt x="0" y="114892"/>
                  </a:cubicBezTo>
                  <a:lnTo>
                    <a:pt x="0" y="30927"/>
                  </a:lnTo>
                  <a:cubicBezTo>
                    <a:pt x="14526" y="29581"/>
                    <a:pt x="28806" y="25142"/>
                    <a:pt x="42314" y="17773"/>
                  </a:cubicBezTo>
                  <a:cubicBezTo>
                    <a:pt x="62597" y="7116"/>
                    <a:pt x="84046" y="1110"/>
                    <a:pt x="105784" y="0"/>
                  </a:cubicBezTo>
                  <a:close/>
                </a:path>
              </a:pathLst>
            </a:custGeom>
            <a:solidFill>
              <a:schemeClr val="accent5"/>
            </a:solidFill>
            <a:ln w="1974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93E884ED-7E89-A367-8BC2-364E7E55990E}"/>
                </a:ext>
              </a:extLst>
            </p:cNvPr>
            <p:cNvSpPr/>
            <p:nvPr/>
          </p:nvSpPr>
          <p:spPr>
            <a:xfrm>
              <a:off x="5608345" y="525151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FAD317A-AB2C-3A68-B257-72EC07855C69}"/>
                </a:ext>
              </a:extLst>
            </p:cNvPr>
            <p:cNvSpPr/>
            <p:nvPr/>
          </p:nvSpPr>
          <p:spPr>
            <a:xfrm>
              <a:off x="5608347" y="5014265"/>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4B49985-724E-AC57-FCA0-4F2E18D673D5}"/>
                </a:ext>
              </a:extLst>
            </p:cNvPr>
            <p:cNvSpPr/>
            <p:nvPr/>
          </p:nvSpPr>
          <p:spPr>
            <a:xfrm>
              <a:off x="5608345" y="4777017"/>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58F90A3-7F3F-DA69-57FE-3B44416CE70D}"/>
                </a:ext>
              </a:extLst>
            </p:cNvPr>
            <p:cNvSpPr/>
            <p:nvPr/>
          </p:nvSpPr>
          <p:spPr>
            <a:xfrm>
              <a:off x="6519651" y="529723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897C400-3803-D313-E382-2961C6EADE43}"/>
                </a:ext>
              </a:extLst>
            </p:cNvPr>
            <p:cNvSpPr/>
            <p:nvPr/>
          </p:nvSpPr>
          <p:spPr>
            <a:xfrm>
              <a:off x="6096000" y="4659443"/>
              <a:ext cx="561961" cy="959157"/>
            </a:xfrm>
            <a:custGeom>
              <a:avLst/>
              <a:gdLst>
                <a:gd name="connsiteX0" fmla="*/ 0 w 561961"/>
                <a:gd name="connsiteY0" fmla="*/ 0 h 1249680"/>
                <a:gd name="connsiteX1" fmla="*/ 190483 w 561961"/>
                <a:gd name="connsiteY1" fmla="*/ 0 h 1249680"/>
                <a:gd name="connsiteX2" fmla="*/ 561961 w 561961"/>
                <a:gd name="connsiteY2" fmla="*/ 1249680 h 1249680"/>
                <a:gd name="connsiteX3" fmla="*/ 0 w 561961"/>
                <a:gd name="connsiteY3" fmla="*/ 1249680 h 1249680"/>
              </a:gdLst>
              <a:ahLst/>
              <a:cxnLst>
                <a:cxn ang="0">
                  <a:pos x="connsiteX0" y="connsiteY0"/>
                </a:cxn>
                <a:cxn ang="0">
                  <a:pos x="connsiteX1" y="connsiteY1"/>
                </a:cxn>
                <a:cxn ang="0">
                  <a:pos x="connsiteX2" y="connsiteY2"/>
                </a:cxn>
                <a:cxn ang="0">
                  <a:pos x="connsiteX3" y="connsiteY3"/>
                </a:cxn>
              </a:cxnLst>
              <a:rect l="l" t="t" r="r" b="b"/>
              <a:pathLst>
                <a:path w="561961" h="1249680">
                  <a:moveTo>
                    <a:pt x="0" y="0"/>
                  </a:moveTo>
                  <a:lnTo>
                    <a:pt x="190483" y="0"/>
                  </a:lnTo>
                  <a:lnTo>
                    <a:pt x="561961" y="1249680"/>
                  </a:lnTo>
                  <a:lnTo>
                    <a:pt x="0" y="12496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38" name="Straight Connector 37">
            <a:extLst>
              <a:ext uri="{FF2B5EF4-FFF2-40B4-BE49-F238E27FC236}">
                <a16:creationId xmlns:a16="http://schemas.microsoft.com/office/drawing/2014/main" id="{29D33559-A76E-A7F7-320A-E875F328AEEE}"/>
              </a:ext>
            </a:extLst>
          </p:cNvPr>
          <p:cNvCxnSpPr>
            <a:cxnSpLocks/>
          </p:cNvCxnSpPr>
          <p:nvPr/>
        </p:nvCxnSpPr>
        <p:spPr>
          <a:xfrm>
            <a:off x="-446049" y="5540991"/>
            <a:ext cx="13034039" cy="1485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C5EF43-B855-7A1E-B89A-8B22134917A7}"/>
              </a:ext>
            </a:extLst>
          </p:cNvPr>
          <p:cNvCxnSpPr>
            <a:cxnSpLocks/>
          </p:cNvCxnSpPr>
          <p:nvPr/>
        </p:nvCxnSpPr>
        <p:spPr>
          <a:xfrm>
            <a:off x="10079427" y="4539003"/>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8A07EB-81E4-B570-78E2-B1CB90DA6046}"/>
              </a:ext>
            </a:extLst>
          </p:cNvPr>
          <p:cNvCxnSpPr>
            <a:cxnSpLocks/>
          </p:cNvCxnSpPr>
          <p:nvPr/>
        </p:nvCxnSpPr>
        <p:spPr>
          <a:xfrm>
            <a:off x="7658122" y="4536908"/>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D95416-5082-5B41-355D-0787343C09E7}"/>
              </a:ext>
            </a:extLst>
          </p:cNvPr>
          <p:cNvCxnSpPr>
            <a:cxnSpLocks/>
          </p:cNvCxnSpPr>
          <p:nvPr/>
        </p:nvCxnSpPr>
        <p:spPr>
          <a:xfrm>
            <a:off x="50985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2173EF-F918-9DC4-16BC-3FD7FD1AA34E}"/>
              </a:ext>
            </a:extLst>
          </p:cNvPr>
          <p:cNvCxnSpPr>
            <a:cxnSpLocks/>
          </p:cNvCxnSpPr>
          <p:nvPr/>
        </p:nvCxnSpPr>
        <p:spPr>
          <a:xfrm>
            <a:off x="22029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9E1914B-B46D-7BAE-4720-D141BC8E45FB}"/>
              </a:ext>
            </a:extLst>
          </p:cNvPr>
          <p:cNvSpPr/>
          <p:nvPr/>
        </p:nvSpPr>
        <p:spPr>
          <a:xfrm>
            <a:off x="2170297" y="4441186"/>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8" name="Oval 47">
            <a:extLst>
              <a:ext uri="{FF2B5EF4-FFF2-40B4-BE49-F238E27FC236}">
                <a16:creationId xmlns:a16="http://schemas.microsoft.com/office/drawing/2014/main" id="{6DF56739-62E3-3142-3DBB-C76399D66D18}"/>
              </a:ext>
            </a:extLst>
          </p:cNvPr>
          <p:cNvSpPr/>
          <p:nvPr/>
        </p:nvSpPr>
        <p:spPr>
          <a:xfrm>
            <a:off x="5065897" y="4488805"/>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9" name="Oval 48">
            <a:extLst>
              <a:ext uri="{FF2B5EF4-FFF2-40B4-BE49-F238E27FC236}">
                <a16:creationId xmlns:a16="http://schemas.microsoft.com/office/drawing/2014/main" id="{EC0B12BC-78A5-027C-F8A1-EAD498144595}"/>
              </a:ext>
            </a:extLst>
          </p:cNvPr>
          <p:cNvSpPr/>
          <p:nvPr/>
        </p:nvSpPr>
        <p:spPr>
          <a:xfrm>
            <a:off x="7627165"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0" name="Oval 49">
            <a:extLst>
              <a:ext uri="{FF2B5EF4-FFF2-40B4-BE49-F238E27FC236}">
                <a16:creationId xmlns:a16="http://schemas.microsoft.com/office/drawing/2014/main" id="{05A78A3A-7EF4-489C-75F6-573EB405AA46}"/>
              </a:ext>
            </a:extLst>
          </p:cNvPr>
          <p:cNvSpPr/>
          <p:nvPr/>
        </p:nvSpPr>
        <p:spPr>
          <a:xfrm>
            <a:off x="10038310"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pic>
        <p:nvPicPr>
          <p:cNvPr id="4" name="Graphic 3" descr="Train with solid fill">
            <a:extLst>
              <a:ext uri="{FF2B5EF4-FFF2-40B4-BE49-F238E27FC236}">
                <a16:creationId xmlns:a16="http://schemas.microsoft.com/office/drawing/2014/main" id="{86236BBE-C072-77ED-28EB-B076FBCAE6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45116" y="2544356"/>
            <a:ext cx="1906934" cy="1906934"/>
          </a:xfrm>
          <a:prstGeom prst="rect">
            <a:avLst/>
          </a:prstGeom>
        </p:spPr>
      </p:pic>
      <p:grpSp>
        <p:nvGrpSpPr>
          <p:cNvPr id="2" name="Group 1">
            <a:extLst>
              <a:ext uri="{FF2B5EF4-FFF2-40B4-BE49-F238E27FC236}">
                <a16:creationId xmlns:a16="http://schemas.microsoft.com/office/drawing/2014/main" id="{6357065C-7857-B287-444D-220129FFCC8A}"/>
              </a:ext>
            </a:extLst>
          </p:cNvPr>
          <p:cNvGrpSpPr/>
          <p:nvPr/>
        </p:nvGrpSpPr>
        <p:grpSpPr>
          <a:xfrm>
            <a:off x="1605451" y="1170015"/>
            <a:ext cx="1042983" cy="1042983"/>
            <a:chOff x="4682068" y="549128"/>
            <a:chExt cx="2827861" cy="2827862"/>
          </a:xfrm>
        </p:grpSpPr>
        <p:pic>
          <p:nvPicPr>
            <p:cNvPr id="3" name="Graphic 2" descr="Paper outline">
              <a:extLst>
                <a:ext uri="{FF2B5EF4-FFF2-40B4-BE49-F238E27FC236}">
                  <a16:creationId xmlns:a16="http://schemas.microsoft.com/office/drawing/2014/main" id="{1A553A20-F6DC-FA73-FDB6-7710FB677C7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82068" y="549128"/>
              <a:ext cx="2827861" cy="2827862"/>
            </a:xfrm>
            <a:prstGeom prst="rect">
              <a:avLst/>
            </a:prstGeom>
          </p:spPr>
        </p:pic>
        <p:pic>
          <p:nvPicPr>
            <p:cNvPr id="5" name="Picture 4" descr="Logo&#10;&#10;Description automatically generated">
              <a:extLst>
                <a:ext uri="{FF2B5EF4-FFF2-40B4-BE49-F238E27FC236}">
                  <a16:creationId xmlns:a16="http://schemas.microsoft.com/office/drawing/2014/main" id="{E1C8F4B2-3877-1D0A-EB45-658FB132660F}"/>
                </a:ext>
              </a:extLst>
            </p:cNvPr>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7" name="Group 6">
            <a:extLst>
              <a:ext uri="{FF2B5EF4-FFF2-40B4-BE49-F238E27FC236}">
                <a16:creationId xmlns:a16="http://schemas.microsoft.com/office/drawing/2014/main" id="{71CC114F-266F-82D5-87BD-B5091E33F040}"/>
              </a:ext>
            </a:extLst>
          </p:cNvPr>
          <p:cNvGrpSpPr/>
          <p:nvPr/>
        </p:nvGrpSpPr>
        <p:grpSpPr>
          <a:xfrm>
            <a:off x="4577091" y="1170015"/>
            <a:ext cx="1042983" cy="1042983"/>
            <a:chOff x="4682068" y="549128"/>
            <a:chExt cx="2827861" cy="2827862"/>
          </a:xfrm>
        </p:grpSpPr>
        <p:pic>
          <p:nvPicPr>
            <p:cNvPr id="8" name="Graphic 7" descr="Paper outline">
              <a:extLst>
                <a:ext uri="{FF2B5EF4-FFF2-40B4-BE49-F238E27FC236}">
                  <a16:creationId xmlns:a16="http://schemas.microsoft.com/office/drawing/2014/main" id="{FDBEF3DA-B0C2-6F7B-5364-9DA58BE0928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1394CA02-2DD1-A5E3-DF0E-22D68C1DAAAB}"/>
                </a:ext>
              </a:extLst>
            </p:cNvPr>
            <p:cNvPicPr>
              <a:picLocks noChangeAspect="1"/>
            </p:cNvPicPr>
            <p:nvPr/>
          </p:nvPicPr>
          <p:blipFill>
            <a:blip r:embed="rId10"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0" name="Group 9">
            <a:extLst>
              <a:ext uri="{FF2B5EF4-FFF2-40B4-BE49-F238E27FC236}">
                <a16:creationId xmlns:a16="http://schemas.microsoft.com/office/drawing/2014/main" id="{C783D686-62B0-634B-C5D9-12724DC080A1}"/>
              </a:ext>
            </a:extLst>
          </p:cNvPr>
          <p:cNvGrpSpPr/>
          <p:nvPr/>
        </p:nvGrpSpPr>
        <p:grpSpPr>
          <a:xfrm>
            <a:off x="7105673" y="1170015"/>
            <a:ext cx="1042983" cy="1042983"/>
            <a:chOff x="4682068" y="549128"/>
            <a:chExt cx="2827861" cy="2827862"/>
          </a:xfrm>
        </p:grpSpPr>
        <p:pic>
          <p:nvPicPr>
            <p:cNvPr id="12" name="Graphic 11" descr="Paper outline">
              <a:extLst>
                <a:ext uri="{FF2B5EF4-FFF2-40B4-BE49-F238E27FC236}">
                  <a16:creationId xmlns:a16="http://schemas.microsoft.com/office/drawing/2014/main" id="{EED1E869-6F98-C4FD-BD63-902F657BD17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FAD8302D-0535-A0A5-9CD3-865DC77D34B1}"/>
                </a:ext>
              </a:extLst>
            </p:cNvPr>
            <p:cNvPicPr>
              <a:picLocks noChangeAspect="1"/>
            </p:cNvPicPr>
            <p:nvPr/>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4" name="Group 13">
            <a:extLst>
              <a:ext uri="{FF2B5EF4-FFF2-40B4-BE49-F238E27FC236}">
                <a16:creationId xmlns:a16="http://schemas.microsoft.com/office/drawing/2014/main" id="{3CCFDD55-E91B-2305-F486-B42AC07F97EB}"/>
              </a:ext>
            </a:extLst>
          </p:cNvPr>
          <p:cNvGrpSpPr/>
          <p:nvPr/>
        </p:nvGrpSpPr>
        <p:grpSpPr>
          <a:xfrm>
            <a:off x="9554584" y="1177338"/>
            <a:ext cx="1042983" cy="1042983"/>
            <a:chOff x="4682068" y="549128"/>
            <a:chExt cx="2827861" cy="2827862"/>
          </a:xfrm>
        </p:grpSpPr>
        <p:pic>
          <p:nvPicPr>
            <p:cNvPr id="15" name="Graphic 14" descr="Paper outline">
              <a:extLst>
                <a:ext uri="{FF2B5EF4-FFF2-40B4-BE49-F238E27FC236}">
                  <a16:creationId xmlns:a16="http://schemas.microsoft.com/office/drawing/2014/main" id="{40BBB794-F792-99B7-610B-1FF8D9761CF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682068" y="549128"/>
              <a:ext cx="2827861" cy="2827862"/>
            </a:xfrm>
            <a:prstGeom prst="rect">
              <a:avLst/>
            </a:prstGeom>
          </p:spPr>
        </p:pic>
        <p:pic>
          <p:nvPicPr>
            <p:cNvPr id="16" name="Picture 15" descr="Logo&#10;&#10;Description automatically generated">
              <a:extLst>
                <a:ext uri="{FF2B5EF4-FFF2-40B4-BE49-F238E27FC236}">
                  <a16:creationId xmlns:a16="http://schemas.microsoft.com/office/drawing/2014/main" id="{B8AD5F55-B813-D221-10DE-6F4CCB0BBFD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custDataLst>
      <p:tags r:id="rId1"/>
    </p:custDataLst>
    <p:extLst>
      <p:ext uri="{BB962C8B-B14F-4D97-AF65-F5344CB8AC3E}">
        <p14:creationId xmlns:p14="http://schemas.microsoft.com/office/powerpoint/2010/main" val="3583238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
        <p159:morph option="byObject"/>
      </p:transition>
    </mc:Choice>
    <mc:Fallback xmlns="">
      <p:transition spd="slow" advTm="1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1500"/>
                            </p:stCondLst>
                            <p:childTnLst>
                              <p:par>
                                <p:cTn id="16" presetID="10" presetClass="entr" presetSubtype="0" fill="hold"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par>
                          <p:cTn id="19" fill="hold">
                            <p:stCondLst>
                              <p:cond delay="225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2750"/>
                            </p:stCondLst>
                            <p:childTnLst>
                              <p:par>
                                <p:cTn id="24" presetID="22" presetClass="entr" presetSubtype="4"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par>
                          <p:cTn id="27" fill="hold">
                            <p:stCondLst>
                              <p:cond delay="3250"/>
                            </p:stCondLst>
                            <p:childTnLst>
                              <p:par>
                                <p:cTn id="28" presetID="1"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p:stCondLst>
                              <p:cond delay="325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4500"/>
                            </p:stCondLst>
                            <p:childTnLst>
                              <p:par>
                                <p:cTn id="39" presetID="22" presetClass="entr" presetSubtype="4"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par>
                          <p:cTn id="45" fill="hold">
                            <p:stCondLst>
                              <p:cond delay="5000"/>
                            </p:stCondLst>
                            <p:childTnLst>
                              <p:par>
                                <p:cTn id="46" presetID="10" presetClass="entr" presetSubtype="0" fill="hold" grpId="0" nodeType="afterEffect">
                                  <p:stCondLst>
                                    <p:cond delay="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5750"/>
                            </p:stCondLst>
                            <p:childTnLst>
                              <p:par>
                                <p:cTn id="50" presetID="10" presetClass="entr" presetSubtype="0"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par>
                          <p:cTn id="53" fill="hold">
                            <p:stCondLst>
                              <p:cond delay="6250"/>
                            </p:stCondLst>
                            <p:childTnLst>
                              <p:par>
                                <p:cTn id="54" presetID="2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par>
                          <p:cTn id="57" fill="hold">
                            <p:stCondLst>
                              <p:cond delay="675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par>
                          <p:cTn id="60" fill="hold">
                            <p:stCondLst>
                              <p:cond delay="6750"/>
                            </p:stCondLst>
                            <p:childTnLst>
                              <p:par>
                                <p:cTn id="61" presetID="10" presetClass="entr" presetSubtype="0" fill="hold" nodeType="afterEffect">
                                  <p:stCondLst>
                                    <p:cond delay="25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7" grpId="0" animBg="1"/>
      <p:bldP spid="48" grpId="0" animBg="1"/>
      <p:bldP spid="49" grpId="0" animBg="1"/>
      <p:bldP spid="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n with solid fill">
            <a:extLst>
              <a:ext uri="{FF2B5EF4-FFF2-40B4-BE49-F238E27FC236}">
                <a16:creationId xmlns:a16="http://schemas.microsoft.com/office/drawing/2014/main" id="{4DC2A75A-525E-76EA-4DDB-B316338C1B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636" y="1660601"/>
            <a:ext cx="10684728" cy="10684728"/>
          </a:xfrm>
          <a:prstGeom prst="rect">
            <a:avLst/>
          </a:prstGeom>
        </p:spPr>
      </p:pic>
      <p:sp>
        <p:nvSpPr>
          <p:cNvPr id="6" name="TextBox 5">
            <a:extLst>
              <a:ext uri="{FF2B5EF4-FFF2-40B4-BE49-F238E27FC236}">
                <a16:creationId xmlns:a16="http://schemas.microsoft.com/office/drawing/2014/main" id="{9F480011-514D-9F79-3F59-05F74825A9D8}"/>
              </a:ext>
            </a:extLst>
          </p:cNvPr>
          <p:cNvSpPr txBox="1"/>
          <p:nvPr/>
        </p:nvSpPr>
        <p:spPr>
          <a:xfrm>
            <a:off x="7136779" y="1118465"/>
            <a:ext cx="2258952" cy="461665"/>
          </a:xfrm>
          <a:prstGeom prst="rect">
            <a:avLst/>
          </a:prstGeom>
          <a:noFill/>
        </p:spPr>
        <p:txBody>
          <a:bodyPr wrap="none" rtlCol="0">
            <a:spAutoFit/>
          </a:bodyPr>
          <a:lstStyle/>
          <a:p>
            <a:r>
              <a:rPr lang="tr-TR" sz="2400" dirty="0" err="1">
                <a:solidFill>
                  <a:schemeClr val="accent1"/>
                </a:solidFill>
                <a:latin typeface="Century Gothic" panose="020B0502020202020204" pitchFamily="34" charset="0"/>
              </a:rPr>
              <a:t>What’s</a:t>
            </a:r>
            <a:r>
              <a:rPr lang="tr-TR" sz="2400" dirty="0">
                <a:solidFill>
                  <a:schemeClr val="accent1"/>
                </a:solidFill>
                <a:latin typeface="Century Gothic" panose="020B0502020202020204" pitchFamily="34" charset="0"/>
              </a:rPr>
              <a:t> more?</a:t>
            </a:r>
            <a:endParaRPr lang="en-US" sz="2400" dirty="0">
              <a:solidFill>
                <a:schemeClr val="accent1"/>
              </a:solidFill>
              <a:latin typeface="Century Gothic" panose="020B0502020202020204" pitchFamily="34" charset="0"/>
            </a:endParaRPr>
          </a:p>
        </p:txBody>
      </p:sp>
      <p:sp>
        <p:nvSpPr>
          <p:cNvPr id="7" name="Speech Bubble: Oval 6">
            <a:extLst>
              <a:ext uri="{FF2B5EF4-FFF2-40B4-BE49-F238E27FC236}">
                <a16:creationId xmlns:a16="http://schemas.microsoft.com/office/drawing/2014/main" id="{6241D6E3-C415-1F9A-83F2-C7AAD88494C9}"/>
              </a:ext>
            </a:extLst>
          </p:cNvPr>
          <p:cNvSpPr/>
          <p:nvPr/>
        </p:nvSpPr>
        <p:spPr>
          <a:xfrm>
            <a:off x="6958043" y="434898"/>
            <a:ext cx="2509024" cy="1828800"/>
          </a:xfrm>
          <a:prstGeom prst="wedgeEllipseCallo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45825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id="{5E770A0A-5799-B8DB-40CF-E252556FC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https://www.w3.org/TR/wot-architecture/</a:t>
            </a:r>
          </a:p>
        </p:txBody>
      </p:sp>
      <p:pic>
        <p:nvPicPr>
          <p:cNvPr id="9" name="Graphic 8" descr="Cursor with solid fill">
            <a:extLst>
              <a:ext uri="{FF2B5EF4-FFF2-40B4-BE49-F238E27FC236}">
                <a16:creationId xmlns:a16="http://schemas.microsoft.com/office/drawing/2014/main" id="{72B463BE-470D-D781-C832-37C6B4F15E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26829" y="4073590"/>
            <a:ext cx="770411" cy="770411"/>
          </a:xfrm>
          <a:prstGeom prst="rect">
            <a:avLst/>
          </a:prstGeom>
        </p:spPr>
      </p:pic>
    </p:spTree>
    <p:custDataLst>
      <p:tags r:id="rId1"/>
    </p:custDataLst>
    <p:extLst>
      <p:ext uri="{BB962C8B-B14F-4D97-AF65-F5344CB8AC3E}">
        <p14:creationId xmlns:p14="http://schemas.microsoft.com/office/powerpoint/2010/main" val="1639696032"/>
      </p:ext>
    </p:extLst>
  </p:cSld>
  <p:clrMapOvr>
    <a:masterClrMapping/>
  </p:clrMapOvr>
  <mc:AlternateContent xmlns:mc="http://schemas.openxmlformats.org/markup-compatibility/2006" xmlns:p14="http://schemas.microsoft.com/office/powerpoint/2010/main">
    <mc:Choice Requires="p14">
      <p:transition spd="med" p14:dur="700" advTm="9500">
        <p:fade/>
      </p:transition>
    </mc:Choice>
    <mc:Fallback xmlns="">
      <p:transition spd="med" advTm="9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3000">
        <p159:morph option="byObject"/>
      </p:transition>
    </mc:Choice>
    <mc:Fallback xmlns="">
      <p:transition spd="slow" advClick="0" advTm="1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olar Panels with solid fill">
            <a:extLst>
              <a:ext uri="{FF2B5EF4-FFF2-40B4-BE49-F238E27FC236}">
                <a16:creationId xmlns:a16="http://schemas.microsoft.com/office/drawing/2014/main" id="{4FBFC32D-B761-48E5-41DC-8797BB9D4CC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3929108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olar Panels with solid fill">
            <a:extLst>
              <a:ext uri="{FF2B5EF4-FFF2-40B4-BE49-F238E27FC236}">
                <a16:creationId xmlns:a16="http://schemas.microsoft.com/office/drawing/2014/main" id="{4FBFC32D-B761-48E5-41DC-8797BB9D4CC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F4666FA5-B96B-7D7B-EB3E-88111D00E467}"/>
              </a:ext>
            </a:extLst>
          </p:cNvPr>
          <p:cNvGrpSpPr/>
          <p:nvPr/>
        </p:nvGrpSpPr>
        <p:grpSpPr>
          <a:xfrm>
            <a:off x="5807771" y="1200081"/>
            <a:ext cx="453170" cy="453170"/>
            <a:chOff x="4682068" y="549128"/>
            <a:chExt cx="2827861" cy="2827862"/>
          </a:xfrm>
        </p:grpSpPr>
        <p:pic>
          <p:nvPicPr>
            <p:cNvPr id="5" name="Graphic 4" descr="Paper outline">
              <a:extLst>
                <a:ext uri="{FF2B5EF4-FFF2-40B4-BE49-F238E27FC236}">
                  <a16:creationId xmlns:a16="http://schemas.microsoft.com/office/drawing/2014/main" id="{E7B04D5F-B219-F000-96EC-44D07FC1920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6" name="Picture 5" descr="Logo&#10;&#10;Description automatically generated">
              <a:extLst>
                <a:ext uri="{FF2B5EF4-FFF2-40B4-BE49-F238E27FC236}">
                  <a16:creationId xmlns:a16="http://schemas.microsoft.com/office/drawing/2014/main" id="{FFBE83F3-5392-A8AE-78C5-BB93D256404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7" name="Group 6">
            <a:extLst>
              <a:ext uri="{FF2B5EF4-FFF2-40B4-BE49-F238E27FC236}">
                <a16:creationId xmlns:a16="http://schemas.microsoft.com/office/drawing/2014/main" id="{6450B88C-869B-AA88-4E9C-84A245CD0AB9}"/>
              </a:ext>
            </a:extLst>
          </p:cNvPr>
          <p:cNvGrpSpPr/>
          <p:nvPr/>
        </p:nvGrpSpPr>
        <p:grpSpPr>
          <a:xfrm>
            <a:off x="7621207" y="2591432"/>
            <a:ext cx="453170" cy="453170"/>
            <a:chOff x="4682068" y="549128"/>
            <a:chExt cx="2827861" cy="2827862"/>
          </a:xfrm>
        </p:grpSpPr>
        <p:pic>
          <p:nvPicPr>
            <p:cNvPr id="9" name="Graphic 8" descr="Paper outline">
              <a:extLst>
                <a:ext uri="{FF2B5EF4-FFF2-40B4-BE49-F238E27FC236}">
                  <a16:creationId xmlns:a16="http://schemas.microsoft.com/office/drawing/2014/main" id="{CB565528-4ADD-CA06-7C03-8B842686A93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10" name="Picture 9" descr="Logo&#10;&#10;Description automatically generated">
              <a:extLst>
                <a:ext uri="{FF2B5EF4-FFF2-40B4-BE49-F238E27FC236}">
                  <a16:creationId xmlns:a16="http://schemas.microsoft.com/office/drawing/2014/main" id="{DD7D8E15-5852-957C-CDC7-B31A02E46A4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1" name="Group 10">
            <a:extLst>
              <a:ext uri="{FF2B5EF4-FFF2-40B4-BE49-F238E27FC236}">
                <a16:creationId xmlns:a16="http://schemas.microsoft.com/office/drawing/2014/main" id="{416B8506-3170-3749-89C1-F39B4B82B09B}"/>
              </a:ext>
            </a:extLst>
          </p:cNvPr>
          <p:cNvGrpSpPr/>
          <p:nvPr/>
        </p:nvGrpSpPr>
        <p:grpSpPr>
          <a:xfrm>
            <a:off x="6793139" y="5100947"/>
            <a:ext cx="453170" cy="453170"/>
            <a:chOff x="4682068" y="549128"/>
            <a:chExt cx="2827861" cy="2827862"/>
          </a:xfrm>
        </p:grpSpPr>
        <p:pic>
          <p:nvPicPr>
            <p:cNvPr id="13" name="Graphic 12" descr="Paper outline">
              <a:extLst>
                <a:ext uri="{FF2B5EF4-FFF2-40B4-BE49-F238E27FC236}">
                  <a16:creationId xmlns:a16="http://schemas.microsoft.com/office/drawing/2014/main" id="{91E4B85D-F9A3-B8C3-55C8-462A9C4E247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15" name="Picture 14" descr="Logo&#10;&#10;Description automatically generated">
              <a:extLst>
                <a:ext uri="{FF2B5EF4-FFF2-40B4-BE49-F238E27FC236}">
                  <a16:creationId xmlns:a16="http://schemas.microsoft.com/office/drawing/2014/main" id="{16CB1E92-DC6C-682E-F4F7-B5BD610B7E1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7" name="Group 16">
            <a:extLst>
              <a:ext uri="{FF2B5EF4-FFF2-40B4-BE49-F238E27FC236}">
                <a16:creationId xmlns:a16="http://schemas.microsoft.com/office/drawing/2014/main" id="{9E7A7958-B06E-08A3-9925-E805408D4137}"/>
              </a:ext>
            </a:extLst>
          </p:cNvPr>
          <p:cNvGrpSpPr/>
          <p:nvPr/>
        </p:nvGrpSpPr>
        <p:grpSpPr>
          <a:xfrm>
            <a:off x="847738" y="5049323"/>
            <a:ext cx="453170" cy="453170"/>
            <a:chOff x="4682068" y="549128"/>
            <a:chExt cx="2827861" cy="2827862"/>
          </a:xfrm>
        </p:grpSpPr>
        <p:pic>
          <p:nvPicPr>
            <p:cNvPr id="19" name="Graphic 18" descr="Paper outline">
              <a:extLst>
                <a:ext uri="{FF2B5EF4-FFF2-40B4-BE49-F238E27FC236}">
                  <a16:creationId xmlns:a16="http://schemas.microsoft.com/office/drawing/2014/main" id="{710EBEE3-EF80-5A02-ADC7-7E6FB0163E5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0" name="Picture 19" descr="Logo&#10;&#10;Description automatically generated">
              <a:extLst>
                <a:ext uri="{FF2B5EF4-FFF2-40B4-BE49-F238E27FC236}">
                  <a16:creationId xmlns:a16="http://schemas.microsoft.com/office/drawing/2014/main" id="{1A4A8288-1A64-1F9A-AF62-CE8FD1471CA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21" name="Group 20">
            <a:extLst>
              <a:ext uri="{FF2B5EF4-FFF2-40B4-BE49-F238E27FC236}">
                <a16:creationId xmlns:a16="http://schemas.microsoft.com/office/drawing/2014/main" id="{A87CD822-F50D-17DE-D06E-FDADD7CC0BCB}"/>
              </a:ext>
            </a:extLst>
          </p:cNvPr>
          <p:cNvGrpSpPr/>
          <p:nvPr/>
        </p:nvGrpSpPr>
        <p:grpSpPr>
          <a:xfrm>
            <a:off x="421110" y="2903934"/>
            <a:ext cx="453170" cy="453170"/>
            <a:chOff x="4682068" y="549128"/>
            <a:chExt cx="2827861" cy="2827862"/>
          </a:xfrm>
        </p:grpSpPr>
        <p:pic>
          <p:nvPicPr>
            <p:cNvPr id="27" name="Graphic 26" descr="Paper outline">
              <a:extLst>
                <a:ext uri="{FF2B5EF4-FFF2-40B4-BE49-F238E27FC236}">
                  <a16:creationId xmlns:a16="http://schemas.microsoft.com/office/drawing/2014/main" id="{60F73FDE-9EC5-9121-DFBC-2D53D18215F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9" name="Picture 28" descr="Logo&#10;&#10;Description automatically generated">
              <a:extLst>
                <a:ext uri="{FF2B5EF4-FFF2-40B4-BE49-F238E27FC236}">
                  <a16:creationId xmlns:a16="http://schemas.microsoft.com/office/drawing/2014/main" id="{CC50A025-27FF-9331-CF55-6ADEC61DEAB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30" name="Group 29">
            <a:extLst>
              <a:ext uri="{FF2B5EF4-FFF2-40B4-BE49-F238E27FC236}">
                <a16:creationId xmlns:a16="http://schemas.microsoft.com/office/drawing/2014/main" id="{17806DC7-704D-A923-4C10-4CEB1FAF3939}"/>
              </a:ext>
            </a:extLst>
          </p:cNvPr>
          <p:cNvGrpSpPr/>
          <p:nvPr/>
        </p:nvGrpSpPr>
        <p:grpSpPr>
          <a:xfrm>
            <a:off x="1774769" y="1605818"/>
            <a:ext cx="453170" cy="453170"/>
            <a:chOff x="4682068" y="549128"/>
            <a:chExt cx="2827861" cy="2827862"/>
          </a:xfrm>
        </p:grpSpPr>
        <p:pic>
          <p:nvPicPr>
            <p:cNvPr id="31" name="Graphic 30" descr="Paper outline">
              <a:extLst>
                <a:ext uri="{FF2B5EF4-FFF2-40B4-BE49-F238E27FC236}">
                  <a16:creationId xmlns:a16="http://schemas.microsoft.com/office/drawing/2014/main" id="{5870D3EA-0BBF-E279-7918-4C5735B53FA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34" name="Picture 33" descr="Logo&#10;&#10;Description automatically generated">
              <a:extLst>
                <a:ext uri="{FF2B5EF4-FFF2-40B4-BE49-F238E27FC236}">
                  <a16:creationId xmlns:a16="http://schemas.microsoft.com/office/drawing/2014/main" id="{2BD2AF50-7F32-AEB5-D070-437ACA2000C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custDataLst>
      <p:tags r:id="rId1"/>
    </p:custDataLst>
    <p:extLst>
      <p:ext uri="{BB962C8B-B14F-4D97-AF65-F5344CB8AC3E}">
        <p14:creationId xmlns:p14="http://schemas.microsoft.com/office/powerpoint/2010/main" val="3335398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olar Panels with solid fill">
            <a:extLst>
              <a:ext uri="{FF2B5EF4-FFF2-40B4-BE49-F238E27FC236}">
                <a16:creationId xmlns:a16="http://schemas.microsoft.com/office/drawing/2014/main" id="{4FBFC32D-B761-48E5-41DC-8797BB9D4CC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F4666FA5-B96B-7D7B-EB3E-88111D00E467}"/>
              </a:ext>
            </a:extLst>
          </p:cNvPr>
          <p:cNvGrpSpPr/>
          <p:nvPr/>
        </p:nvGrpSpPr>
        <p:grpSpPr>
          <a:xfrm>
            <a:off x="8869178" y="3019554"/>
            <a:ext cx="453170" cy="453170"/>
            <a:chOff x="4682068" y="549128"/>
            <a:chExt cx="2827861" cy="2827862"/>
          </a:xfrm>
        </p:grpSpPr>
        <p:pic>
          <p:nvPicPr>
            <p:cNvPr id="5" name="Graphic 4" descr="Paper outline">
              <a:extLst>
                <a:ext uri="{FF2B5EF4-FFF2-40B4-BE49-F238E27FC236}">
                  <a16:creationId xmlns:a16="http://schemas.microsoft.com/office/drawing/2014/main" id="{E7B04D5F-B219-F000-96EC-44D07FC1920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6" name="Picture 5" descr="Logo&#10;&#10;Description automatically generated">
              <a:extLst>
                <a:ext uri="{FF2B5EF4-FFF2-40B4-BE49-F238E27FC236}">
                  <a16:creationId xmlns:a16="http://schemas.microsoft.com/office/drawing/2014/main" id="{FFBE83F3-5392-A8AE-78C5-BB93D256404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7" name="Group 6">
            <a:extLst>
              <a:ext uri="{FF2B5EF4-FFF2-40B4-BE49-F238E27FC236}">
                <a16:creationId xmlns:a16="http://schemas.microsoft.com/office/drawing/2014/main" id="{6450B88C-869B-AA88-4E9C-84A245CD0AB9}"/>
              </a:ext>
            </a:extLst>
          </p:cNvPr>
          <p:cNvGrpSpPr/>
          <p:nvPr/>
        </p:nvGrpSpPr>
        <p:grpSpPr>
          <a:xfrm>
            <a:off x="8974325" y="2620149"/>
            <a:ext cx="453170" cy="453170"/>
            <a:chOff x="4682068" y="549128"/>
            <a:chExt cx="2827861" cy="2827862"/>
          </a:xfrm>
        </p:grpSpPr>
        <p:pic>
          <p:nvPicPr>
            <p:cNvPr id="9" name="Graphic 8" descr="Paper outline">
              <a:extLst>
                <a:ext uri="{FF2B5EF4-FFF2-40B4-BE49-F238E27FC236}">
                  <a16:creationId xmlns:a16="http://schemas.microsoft.com/office/drawing/2014/main" id="{CB565528-4ADD-CA06-7C03-8B842686A93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10" name="Picture 9" descr="Logo&#10;&#10;Description automatically generated">
              <a:extLst>
                <a:ext uri="{FF2B5EF4-FFF2-40B4-BE49-F238E27FC236}">
                  <a16:creationId xmlns:a16="http://schemas.microsoft.com/office/drawing/2014/main" id="{DD7D8E15-5852-957C-CDC7-B31A02E46A4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1" name="Group 10">
            <a:extLst>
              <a:ext uri="{FF2B5EF4-FFF2-40B4-BE49-F238E27FC236}">
                <a16:creationId xmlns:a16="http://schemas.microsoft.com/office/drawing/2014/main" id="{416B8506-3170-3749-89C1-F39B4B82B09B}"/>
              </a:ext>
            </a:extLst>
          </p:cNvPr>
          <p:cNvGrpSpPr/>
          <p:nvPr/>
        </p:nvGrpSpPr>
        <p:grpSpPr>
          <a:xfrm>
            <a:off x="8956702" y="3874065"/>
            <a:ext cx="453170" cy="453170"/>
            <a:chOff x="4682068" y="549128"/>
            <a:chExt cx="2827861" cy="2827862"/>
          </a:xfrm>
        </p:grpSpPr>
        <p:pic>
          <p:nvPicPr>
            <p:cNvPr id="13" name="Graphic 12" descr="Paper outline">
              <a:extLst>
                <a:ext uri="{FF2B5EF4-FFF2-40B4-BE49-F238E27FC236}">
                  <a16:creationId xmlns:a16="http://schemas.microsoft.com/office/drawing/2014/main" id="{91E4B85D-F9A3-B8C3-55C8-462A9C4E247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15" name="Picture 14" descr="Logo&#10;&#10;Description automatically generated">
              <a:extLst>
                <a:ext uri="{FF2B5EF4-FFF2-40B4-BE49-F238E27FC236}">
                  <a16:creationId xmlns:a16="http://schemas.microsoft.com/office/drawing/2014/main" id="{16CB1E92-DC6C-682E-F4F7-B5BD610B7E1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17" name="Group 16">
            <a:extLst>
              <a:ext uri="{FF2B5EF4-FFF2-40B4-BE49-F238E27FC236}">
                <a16:creationId xmlns:a16="http://schemas.microsoft.com/office/drawing/2014/main" id="{9E7A7958-B06E-08A3-9925-E805408D4137}"/>
              </a:ext>
            </a:extLst>
          </p:cNvPr>
          <p:cNvGrpSpPr/>
          <p:nvPr/>
        </p:nvGrpSpPr>
        <p:grpSpPr>
          <a:xfrm>
            <a:off x="8956702" y="3647653"/>
            <a:ext cx="453170" cy="453170"/>
            <a:chOff x="4682068" y="549128"/>
            <a:chExt cx="2827861" cy="2827862"/>
          </a:xfrm>
        </p:grpSpPr>
        <p:pic>
          <p:nvPicPr>
            <p:cNvPr id="19" name="Graphic 18" descr="Paper outline">
              <a:extLst>
                <a:ext uri="{FF2B5EF4-FFF2-40B4-BE49-F238E27FC236}">
                  <a16:creationId xmlns:a16="http://schemas.microsoft.com/office/drawing/2014/main" id="{710EBEE3-EF80-5A02-ADC7-7E6FB0163E5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0" name="Picture 19" descr="Logo&#10;&#10;Description automatically generated">
              <a:extLst>
                <a:ext uri="{FF2B5EF4-FFF2-40B4-BE49-F238E27FC236}">
                  <a16:creationId xmlns:a16="http://schemas.microsoft.com/office/drawing/2014/main" id="{1A4A8288-1A64-1F9A-AF62-CE8FD1471CA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21" name="Group 20">
            <a:extLst>
              <a:ext uri="{FF2B5EF4-FFF2-40B4-BE49-F238E27FC236}">
                <a16:creationId xmlns:a16="http://schemas.microsoft.com/office/drawing/2014/main" id="{A87CD822-F50D-17DE-D06E-FDADD7CC0BCB}"/>
              </a:ext>
            </a:extLst>
          </p:cNvPr>
          <p:cNvGrpSpPr/>
          <p:nvPr/>
        </p:nvGrpSpPr>
        <p:grpSpPr>
          <a:xfrm>
            <a:off x="8907751" y="3932763"/>
            <a:ext cx="453170" cy="453170"/>
            <a:chOff x="4682068" y="549128"/>
            <a:chExt cx="2827861" cy="2827862"/>
          </a:xfrm>
        </p:grpSpPr>
        <p:pic>
          <p:nvPicPr>
            <p:cNvPr id="27" name="Graphic 26" descr="Paper outline">
              <a:extLst>
                <a:ext uri="{FF2B5EF4-FFF2-40B4-BE49-F238E27FC236}">
                  <a16:creationId xmlns:a16="http://schemas.microsoft.com/office/drawing/2014/main" id="{60F73FDE-9EC5-9121-DFBC-2D53D18215F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29" name="Picture 28" descr="Logo&#10;&#10;Description automatically generated">
              <a:extLst>
                <a:ext uri="{FF2B5EF4-FFF2-40B4-BE49-F238E27FC236}">
                  <a16:creationId xmlns:a16="http://schemas.microsoft.com/office/drawing/2014/main" id="{CC50A025-27FF-9331-CF55-6ADEC61DEAB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30" name="Group 29">
            <a:extLst>
              <a:ext uri="{FF2B5EF4-FFF2-40B4-BE49-F238E27FC236}">
                <a16:creationId xmlns:a16="http://schemas.microsoft.com/office/drawing/2014/main" id="{17806DC7-704D-A923-4C10-4CEB1FAF3939}"/>
              </a:ext>
            </a:extLst>
          </p:cNvPr>
          <p:cNvGrpSpPr/>
          <p:nvPr/>
        </p:nvGrpSpPr>
        <p:grpSpPr>
          <a:xfrm>
            <a:off x="9032307" y="3508555"/>
            <a:ext cx="453170" cy="453170"/>
            <a:chOff x="4682068" y="549128"/>
            <a:chExt cx="2827861" cy="2827862"/>
          </a:xfrm>
        </p:grpSpPr>
        <p:pic>
          <p:nvPicPr>
            <p:cNvPr id="31" name="Graphic 30" descr="Paper outline">
              <a:extLst>
                <a:ext uri="{FF2B5EF4-FFF2-40B4-BE49-F238E27FC236}">
                  <a16:creationId xmlns:a16="http://schemas.microsoft.com/office/drawing/2014/main" id="{5870D3EA-0BBF-E279-7918-4C5735B53FA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82068" y="549128"/>
              <a:ext cx="2827861" cy="2827862"/>
            </a:xfrm>
            <a:prstGeom prst="rect">
              <a:avLst/>
            </a:prstGeom>
          </p:spPr>
        </p:pic>
        <p:pic>
          <p:nvPicPr>
            <p:cNvPr id="34" name="Picture 33" descr="Logo&#10;&#10;Description automatically generated">
              <a:extLst>
                <a:ext uri="{FF2B5EF4-FFF2-40B4-BE49-F238E27FC236}">
                  <a16:creationId xmlns:a16="http://schemas.microsoft.com/office/drawing/2014/main" id="{2BD2AF50-7F32-AEB5-D070-437ACA2000C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36" name="Group 35">
            <a:extLst>
              <a:ext uri="{FF2B5EF4-FFF2-40B4-BE49-F238E27FC236}">
                <a16:creationId xmlns:a16="http://schemas.microsoft.com/office/drawing/2014/main" id="{E518C20F-20D6-6DC6-7516-1BA2FFAD052A}"/>
              </a:ext>
            </a:extLst>
          </p:cNvPr>
          <p:cNvGrpSpPr/>
          <p:nvPr/>
        </p:nvGrpSpPr>
        <p:grpSpPr>
          <a:xfrm>
            <a:off x="8061389" y="1282908"/>
            <a:ext cx="3926462" cy="3926462"/>
            <a:chOff x="9792033" y="3821823"/>
            <a:chExt cx="962125" cy="962125"/>
          </a:xfrm>
        </p:grpSpPr>
        <p:sp>
          <p:nvSpPr>
            <p:cNvPr id="37" name="Rectangle 36">
              <a:extLst>
                <a:ext uri="{FF2B5EF4-FFF2-40B4-BE49-F238E27FC236}">
                  <a16:creationId xmlns:a16="http://schemas.microsoft.com/office/drawing/2014/main" id="{49EB1E31-2260-2747-5E79-1ADBD71FF2EB}"/>
                </a:ext>
              </a:extLst>
            </p:cNvPr>
            <p:cNvSpPr/>
            <p:nvPr/>
          </p:nvSpPr>
          <p:spPr>
            <a:xfrm>
              <a:off x="9939990" y="3851912"/>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Smart Home TD</a:t>
              </a:r>
            </a:p>
          </p:txBody>
        </p:sp>
        <p:grpSp>
          <p:nvGrpSpPr>
            <p:cNvPr id="38" name="Group 37">
              <a:extLst>
                <a:ext uri="{FF2B5EF4-FFF2-40B4-BE49-F238E27FC236}">
                  <a16:creationId xmlns:a16="http://schemas.microsoft.com/office/drawing/2014/main" id="{D4559910-60A6-ADC2-EEEC-439B5FE84229}"/>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9061B21B-073E-0A64-911C-891E8F137BC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1EADF71C-195D-2403-E71F-C0D76FD2562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44" name="Straight Connector 43">
            <a:extLst>
              <a:ext uri="{FF2B5EF4-FFF2-40B4-BE49-F238E27FC236}">
                <a16:creationId xmlns:a16="http://schemas.microsoft.com/office/drawing/2014/main" id="{E1837A7C-6203-9DD0-89E7-EB520DF1C184}"/>
              </a:ext>
            </a:extLst>
          </p:cNvPr>
          <p:cNvCxnSpPr>
            <a:cxnSpLocks/>
          </p:cNvCxnSpPr>
          <p:nvPr/>
        </p:nvCxnSpPr>
        <p:spPr>
          <a:xfrm flipV="1">
            <a:off x="9415434" y="3420074"/>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14A84E-9320-871A-224F-E03BDD1292FF}"/>
              </a:ext>
            </a:extLst>
          </p:cNvPr>
          <p:cNvCxnSpPr>
            <a:cxnSpLocks/>
          </p:cNvCxnSpPr>
          <p:nvPr/>
        </p:nvCxnSpPr>
        <p:spPr>
          <a:xfrm>
            <a:off x="9401366" y="3697925"/>
            <a:ext cx="12761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1DBC38-FB70-9E9F-8426-6FE10B128C7F}"/>
              </a:ext>
            </a:extLst>
          </p:cNvPr>
          <p:cNvCxnSpPr>
            <a:cxnSpLocks/>
          </p:cNvCxnSpPr>
          <p:nvPr/>
        </p:nvCxnSpPr>
        <p:spPr>
          <a:xfrm flipV="1">
            <a:off x="9415434" y="3975774"/>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59BA07-B60F-4F91-748E-2464681A0317}"/>
              </a:ext>
            </a:extLst>
          </p:cNvPr>
          <p:cNvCxnSpPr>
            <a:cxnSpLocks/>
          </p:cNvCxnSpPr>
          <p:nvPr/>
        </p:nvCxnSpPr>
        <p:spPr>
          <a:xfrm flipV="1">
            <a:off x="9415434" y="4253624"/>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4737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0"/>
                                        </p:tgtEl>
                                      </p:cBhvr>
                                    </p:animEffect>
                                    <p:set>
                                      <p:cBhvr>
                                        <p:cTn id="16" dur="1" fill="hold">
                                          <p:stCondLst>
                                            <p:cond delay="499"/>
                                          </p:stCondLst>
                                        </p:cTn>
                                        <p:tgtEl>
                                          <p:spTgt spid="3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100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par>
                                <p:cTn id="30" presetID="22" presetClass="entr" presetSubtype="8" fill="hold" nodeType="withEffect">
                                  <p:stCondLst>
                                    <p:cond delay="150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par>
                                <p:cTn id="33" presetID="22" presetClass="entr" presetSubtype="8" fill="hold" nodeType="withEffect">
                                  <p:stCondLst>
                                    <p:cond delay="200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ADBD931-F888-6FA4-8B6B-2EFB7A9D9C11}"/>
              </a:ext>
            </a:extLst>
          </p:cNvPr>
          <p:cNvSpPr/>
          <p:nvPr/>
        </p:nvSpPr>
        <p:spPr>
          <a:xfrm>
            <a:off x="10141784" y="3815391"/>
            <a:ext cx="586696"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1.4 kW</a:t>
            </a:r>
            <a:endParaRPr lang="en-US" sz="1000" dirty="0">
              <a:solidFill>
                <a:schemeClr val="accent1"/>
              </a:solidFill>
              <a:cs typeface="Calibri" panose="020F0502020204030204" pitchFamily="34" charset="0"/>
            </a:endParaRPr>
          </a:p>
        </p:txBody>
      </p:sp>
      <p:pic>
        <p:nvPicPr>
          <p:cNvPr id="5" name="Graphic 4" descr="Smart Phone with solid fill">
            <a:extLst>
              <a:ext uri="{FF2B5EF4-FFF2-40B4-BE49-F238E27FC236}">
                <a16:creationId xmlns:a16="http://schemas.microsoft.com/office/drawing/2014/main" id="{B47A3343-9C72-FDFF-194E-B6CC21C199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8768" y="851337"/>
            <a:ext cx="5791529" cy="5116761"/>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olar Panels with solid fill">
            <a:extLst>
              <a:ext uri="{FF2B5EF4-FFF2-40B4-BE49-F238E27FC236}">
                <a16:creationId xmlns:a16="http://schemas.microsoft.com/office/drawing/2014/main" id="{4FBFC32D-B761-48E5-41DC-8797BB9D4CC7}"/>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713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713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713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713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713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41784" y="4342165"/>
            <a:ext cx="586696"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19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5774"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577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577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latin typeface="Century Gothic" panose="020B0502020202020204" pitchFamily="34" charset="0"/>
              </a:rPr>
              <a:t>Brew</a:t>
            </a:r>
          </a:p>
        </p:txBody>
      </p:sp>
      <p:sp>
        <p:nvSpPr>
          <p:cNvPr id="30" name="Oval 29">
            <a:extLst>
              <a:ext uri="{FF2B5EF4-FFF2-40B4-BE49-F238E27FC236}">
                <a16:creationId xmlns:a16="http://schemas.microsoft.com/office/drawing/2014/main" id="{ACCF51E7-4E40-01BE-5B6A-852CA2F05125}"/>
              </a:ext>
            </a:extLst>
          </p:cNvPr>
          <p:cNvSpPr/>
          <p:nvPr/>
        </p:nvSpPr>
        <p:spPr>
          <a:xfrm>
            <a:off x="1013453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453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B703ACB3-3E75-4379-EEE8-DE51351CC903}"/>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ounded Rectangle 3">
            <a:extLst>
              <a:ext uri="{FF2B5EF4-FFF2-40B4-BE49-F238E27FC236}">
                <a16:creationId xmlns:a16="http://schemas.microsoft.com/office/drawing/2014/main" id="{3393E572-AFAD-9F80-0B21-66B89A79BB3C}"/>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Freeform: Shape 9">
            <a:extLst>
              <a:ext uri="{FF2B5EF4-FFF2-40B4-BE49-F238E27FC236}">
                <a16:creationId xmlns:a16="http://schemas.microsoft.com/office/drawing/2014/main" id="{DCDAF0ED-0B21-1C7E-26BE-00D878AF84C0}"/>
              </a:ext>
            </a:extLst>
          </p:cNvPr>
          <p:cNvSpPr/>
          <p:nvPr/>
        </p:nvSpPr>
        <p:spPr>
          <a:xfrm>
            <a:off x="10459507" y="484074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1941897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D544740-8FB2-CC79-CDE7-4CEC75A38F0E}"/>
              </a:ext>
            </a:extLst>
          </p:cNvPr>
          <p:cNvSpPr/>
          <p:nvPr/>
        </p:nvSpPr>
        <p:spPr>
          <a:xfrm>
            <a:off x="10141784" y="3815391"/>
            <a:ext cx="586696"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1.4 kW</a:t>
            </a:r>
            <a:endParaRPr lang="en-US" sz="1000" dirty="0">
              <a:solidFill>
                <a:schemeClr val="accent1"/>
              </a:solidFill>
              <a:cs typeface="Calibri" panose="020F0502020204030204" pitchFamily="34" charset="0"/>
            </a:endParaRPr>
          </a:p>
        </p:txBody>
      </p:sp>
      <p:sp>
        <p:nvSpPr>
          <p:cNvPr id="6" name="Oval 5">
            <a:extLst>
              <a:ext uri="{FF2B5EF4-FFF2-40B4-BE49-F238E27FC236}">
                <a16:creationId xmlns:a16="http://schemas.microsoft.com/office/drawing/2014/main" id="{5FD590E5-C0FE-7923-7399-5EDFB5446C21}"/>
              </a:ext>
            </a:extLst>
          </p:cNvPr>
          <p:cNvSpPr/>
          <p:nvPr/>
        </p:nvSpPr>
        <p:spPr>
          <a:xfrm>
            <a:off x="5415922"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1853"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5343" y="1072981"/>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70774"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36597"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65244"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9778"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9431"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40595"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60612"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405063"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14862"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9778"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40595"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20407"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68424"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87357"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90193"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57816"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97312"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9022"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78567"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67297"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95585"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47929"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40315"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94571"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61021"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60683"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17211"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74627"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65770"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65770"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65770"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65770"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65770"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52919" y="4342165"/>
            <a:ext cx="589802"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19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94407"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94407"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94407"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latin typeface="Century Gothic" panose="020B0502020202020204" pitchFamily="34" charset="0"/>
              </a:rPr>
              <a:t>Brew</a:t>
            </a:r>
          </a:p>
        </p:txBody>
      </p:sp>
      <p:sp>
        <p:nvSpPr>
          <p:cNvPr id="30" name="Oval 29">
            <a:extLst>
              <a:ext uri="{FF2B5EF4-FFF2-40B4-BE49-F238E27FC236}">
                <a16:creationId xmlns:a16="http://schemas.microsoft.com/office/drawing/2014/main" id="{ACCF51E7-4E40-01BE-5B6A-852CA2F05125}"/>
              </a:ext>
            </a:extLst>
          </p:cNvPr>
          <p:cNvSpPr/>
          <p:nvPr/>
        </p:nvSpPr>
        <p:spPr>
          <a:xfrm>
            <a:off x="10143166"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43166"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58C13E4-95AD-3211-042A-3D268F33B0A2}"/>
              </a:ext>
            </a:extLst>
          </p:cNvPr>
          <p:cNvSpPr/>
          <p:nvPr/>
        </p:nvSpPr>
        <p:spPr>
          <a:xfrm>
            <a:off x="1254841"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2" name="Graphic 1" descr="Solar Panels with solid fill">
            <a:extLst>
              <a:ext uri="{FF2B5EF4-FFF2-40B4-BE49-F238E27FC236}">
                <a16:creationId xmlns:a16="http://schemas.microsoft.com/office/drawing/2014/main" id="{91B333E4-37AC-494C-74C3-E0ED625AE7E2}"/>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313178" y="4931820"/>
            <a:ext cx="688176" cy="688176"/>
          </a:xfrm>
          <a:prstGeom prst="rect">
            <a:avLst/>
          </a:prstGeom>
        </p:spPr>
      </p:pic>
      <p:pic>
        <p:nvPicPr>
          <p:cNvPr id="4" name="Graphic 3" descr="Smart Phone with solid fill">
            <a:extLst>
              <a:ext uri="{FF2B5EF4-FFF2-40B4-BE49-F238E27FC236}">
                <a16:creationId xmlns:a16="http://schemas.microsoft.com/office/drawing/2014/main" id="{A6FF76D4-5CA0-935E-2E39-721B866BF1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343DDE2A-4CC9-4C44-252C-1A401FDA8F36}"/>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44072F27-36AD-9DE1-94DC-D592FE37E84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Freeform: Shape 9">
            <a:extLst>
              <a:ext uri="{FF2B5EF4-FFF2-40B4-BE49-F238E27FC236}">
                <a16:creationId xmlns:a16="http://schemas.microsoft.com/office/drawing/2014/main" id="{DCDAF0ED-0B21-1C7E-26BE-00D878AF84C0}"/>
              </a:ext>
            </a:extLst>
          </p:cNvPr>
          <p:cNvSpPr/>
          <p:nvPr/>
        </p:nvSpPr>
        <p:spPr>
          <a:xfrm>
            <a:off x="10143166" y="231065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865229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2"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9167E-6 -2.59259E-6 L 0.03164 0.0007 " pathEditMode="relative" rAng="0" ptsTypes="AA">
                                      <p:cBhvr>
                                        <p:cTn id="10" dur="1750" fill="hold"/>
                                        <p:tgtEl>
                                          <p:spTgt spid="30"/>
                                        </p:tgtEl>
                                        <p:attrNameLst>
                                          <p:attrName>ppt_x</p:attrName>
                                          <p:attrName>ppt_y</p:attrName>
                                        </p:attrNameLst>
                                      </p:cBhvr>
                                      <p:rCtr x="1576" y="23"/>
                                    </p:animMotion>
                                  </p:childTnLst>
                                </p:cTn>
                              </p:par>
                              <p:par>
                                <p:cTn id="11" presetID="19" presetClass="emph" presetSubtype="0" fill="hold" grpId="0" nodeType="withEffect">
                                  <p:stCondLst>
                                    <p:cond delay="1500"/>
                                  </p:stCondLst>
                                  <p:childTnLst>
                                    <p:animClr clrSpc="rgb" dir="cw">
                                      <p:cBhvr override="childStyle">
                                        <p:cTn id="12" dur="500" fill="hold"/>
                                        <p:tgtEl>
                                          <p:spTgt spid="17"/>
                                        </p:tgtEl>
                                        <p:attrNameLst>
                                          <p:attrName>style.color</p:attrName>
                                        </p:attrNameLst>
                                      </p:cBhvr>
                                      <p:to>
                                        <a:srgbClr val="A8D08D"/>
                                      </p:to>
                                    </p:animClr>
                                    <p:animClr clrSpc="rgb" dir="cw">
                                      <p:cBhvr>
                                        <p:cTn id="13" dur="500" fill="hold"/>
                                        <p:tgtEl>
                                          <p:spTgt spid="17"/>
                                        </p:tgtEl>
                                        <p:attrNameLst>
                                          <p:attrName>fillcolor</p:attrName>
                                        </p:attrNameLst>
                                      </p:cBhvr>
                                      <p:to>
                                        <a:srgbClr val="A8D08D"/>
                                      </p:to>
                                    </p:animClr>
                                    <p:set>
                                      <p:cBhvr>
                                        <p:cTn id="14" dur="500" fill="hold"/>
                                        <p:tgtEl>
                                          <p:spTgt spid="17"/>
                                        </p:tgtEl>
                                        <p:attrNameLst>
                                          <p:attrName>fill.type</p:attrName>
                                        </p:attrNameLst>
                                      </p:cBhvr>
                                      <p:to>
                                        <p:strVal val="solid"/>
                                      </p:to>
                                    </p:set>
                                    <p:set>
                                      <p:cBhvr>
                                        <p:cTn id="15" dur="500" fill="hold"/>
                                        <p:tgtEl>
                                          <p:spTgt spid="17"/>
                                        </p:tgtEl>
                                        <p:attrNameLst>
                                          <p:attrName>fill.on</p:attrName>
                                        </p:attrNameLst>
                                      </p:cBhvr>
                                      <p:to>
                                        <p:strVal val="tru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26" presetClass="emph" presetSubtype="0" fill="hold" grpId="2" nodeType="after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17" grpId="0" animBg="1"/>
      <p:bldP spid="30" grpId="0" animBg="1"/>
      <p:bldP spid="3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9CDDB4-7125-32AC-713C-5316D59FF75A}"/>
              </a:ext>
            </a:extLst>
          </p:cNvPr>
          <p:cNvSpPr/>
          <p:nvPr/>
        </p:nvSpPr>
        <p:spPr>
          <a:xfrm>
            <a:off x="10141784" y="3815391"/>
            <a:ext cx="586696"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1.7 kW</a:t>
            </a:r>
            <a:endParaRPr lang="en-US" sz="1000" dirty="0">
              <a:solidFill>
                <a:schemeClr val="accent1"/>
              </a:solidFill>
              <a:cs typeface="Calibri" panose="020F0502020204030204" pitchFamily="34" charset="0"/>
            </a:endParaRPr>
          </a:p>
        </p:txBody>
      </p:sp>
      <p:sp>
        <p:nvSpPr>
          <p:cNvPr id="6" name="Oval 5">
            <a:extLst>
              <a:ext uri="{FF2B5EF4-FFF2-40B4-BE49-F238E27FC236}">
                <a16:creationId xmlns:a16="http://schemas.microsoft.com/office/drawing/2014/main" id="{5FD590E5-C0FE-7923-7399-5EDFB5446C21}"/>
              </a:ext>
            </a:extLst>
          </p:cNvPr>
          <p:cNvSpPr/>
          <p:nvPr/>
        </p:nvSpPr>
        <p:spPr>
          <a:xfrm>
            <a:off x="5419607" y="1309741"/>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5830"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2340"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46680"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55731"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6126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08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026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1991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08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09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555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534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026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08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089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891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784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068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830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779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0950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05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778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07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841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080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05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150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117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769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11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625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625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625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625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Generated</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Energy</a:t>
            </a:r>
            <a:endParaRPr lang="tr-TR" sz="1200" dirty="0">
              <a:solidFill>
                <a:schemeClr val="accent1"/>
              </a:solidFill>
              <a:latin typeface="Century Gothic" panose="020B0502020202020204" pitchFamily="34" charset="0"/>
            </a:endParaRP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625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a:solidFill>
                  <a:schemeClr val="accent1"/>
                </a:solidFill>
                <a:latin typeface="Century Gothic" panose="020B0502020202020204" pitchFamily="34" charset="0"/>
              </a:rPr>
              <a:t>Room</a:t>
            </a:r>
            <a:br>
              <a:rPr lang="en-US" sz="1200" dirty="0">
                <a:solidFill>
                  <a:schemeClr val="accent1"/>
                </a:solidFill>
                <a:latin typeface="Century Gothic" panose="020B0502020202020204" pitchFamily="34" charset="0"/>
              </a:rPr>
            </a:br>
            <a:r>
              <a:rPr lang="en-US" sz="1200" dirty="0">
                <a:solidFill>
                  <a:schemeClr val="accent1"/>
                </a:solidFill>
                <a:latin typeface="Century Gothic" panose="020B0502020202020204" pitchFamily="34" charset="0"/>
              </a:rPr>
              <a:t>Temperature</a:t>
            </a:r>
            <a:endParaRPr lang="tr-TR" sz="1200" dirty="0">
              <a:solidFill>
                <a:schemeClr val="accent1"/>
              </a:solidFill>
              <a:latin typeface="Century Gothic" panose="020B0502020202020204" pitchFamily="34" charset="0"/>
            </a:endParaRP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41853" y="4342165"/>
            <a:ext cx="589802"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19 </a:t>
            </a:r>
            <a:r>
              <a:rPr lang="en-US" sz="1200" b="0" i="0" dirty="0">
                <a:solidFill>
                  <a:schemeClr val="accent1"/>
                </a:solidFill>
                <a:effectLst/>
                <a:cs typeface="Calibri" panose="020F0502020204030204" pitchFamily="34" charset="0"/>
              </a:rPr>
              <a:t>°C</a:t>
            </a:r>
            <a:endParaRPr lang="en-US" sz="1200" dirty="0">
              <a:solidFill>
                <a:schemeClr val="accent1"/>
              </a:solidFill>
              <a:cs typeface="Calibri" panose="020F0502020204030204" pitchFamily="34" charset="0"/>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4894"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489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489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latin typeface="Century Gothic" panose="020B0502020202020204" pitchFamily="34" charset="0"/>
              </a:rPr>
              <a:t>Brew</a:t>
            </a:r>
          </a:p>
        </p:txBody>
      </p:sp>
      <p:sp>
        <p:nvSpPr>
          <p:cNvPr id="30" name="Oval 29">
            <a:extLst>
              <a:ext uri="{FF2B5EF4-FFF2-40B4-BE49-F238E27FC236}">
                <a16:creationId xmlns:a16="http://schemas.microsoft.com/office/drawing/2014/main" id="{ACCF51E7-4E40-01BE-5B6A-852CA2F05125}"/>
              </a:ext>
            </a:extLst>
          </p:cNvPr>
          <p:cNvSpPr/>
          <p:nvPr/>
        </p:nvSpPr>
        <p:spPr>
          <a:xfrm>
            <a:off x="1052227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365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C9B1D70-C17B-67EC-5E9A-8EC9692F49C2}"/>
              </a:ext>
            </a:extLst>
          </p:cNvPr>
          <p:cNvSpPr/>
          <p:nvPr/>
        </p:nvSpPr>
        <p:spPr>
          <a:xfrm>
            <a:off x="124532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4" name="Graphic 3" descr="Solar Panels with solid fill">
            <a:extLst>
              <a:ext uri="{FF2B5EF4-FFF2-40B4-BE49-F238E27FC236}">
                <a16:creationId xmlns:a16="http://schemas.microsoft.com/office/drawing/2014/main" id="{74A5B572-C9F7-756E-3CC5-52E226EA5103}"/>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313178" y="4931820"/>
            <a:ext cx="688176" cy="688176"/>
          </a:xfrm>
          <a:prstGeom prst="rect">
            <a:avLst/>
          </a:prstGeom>
        </p:spPr>
      </p:pic>
      <p:pic>
        <p:nvPicPr>
          <p:cNvPr id="7" name="Graphic 6" descr="Smart Phone with solid fill">
            <a:extLst>
              <a:ext uri="{FF2B5EF4-FFF2-40B4-BE49-F238E27FC236}">
                <a16:creationId xmlns:a16="http://schemas.microsoft.com/office/drawing/2014/main" id="{D2598DC1-D732-17B7-7054-BE712786BE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2E4390EC-6A84-B2F7-EB15-E6CDA85A1664}"/>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E0756FE1-48CD-21B9-B87C-B8C4F3DE29A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Freeform: Shape 9">
            <a:extLst>
              <a:ext uri="{FF2B5EF4-FFF2-40B4-BE49-F238E27FC236}">
                <a16:creationId xmlns:a16="http://schemas.microsoft.com/office/drawing/2014/main" id="{DCDAF0ED-0B21-1C7E-26BE-00D878AF84C0}"/>
              </a:ext>
            </a:extLst>
          </p:cNvPr>
          <p:cNvSpPr/>
          <p:nvPr/>
        </p:nvSpPr>
        <p:spPr>
          <a:xfrm>
            <a:off x="10144958" y="2851552"/>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3286065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1"/>
                                        </p:tgtEl>
                                      </p:cBhvr>
                                    </p:animEffect>
                                    <p:animScale>
                                      <p:cBhvr>
                                        <p:cTn id="7" dur="250" autoRev="1" fill="hold"/>
                                        <p:tgtEl>
                                          <p:spTgt spid="31"/>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3.95833E-6 -3.33333E-6 L 0.03164 0.0007 " pathEditMode="relative" rAng="0" ptsTypes="AA">
                                      <p:cBhvr>
                                        <p:cTn id="10" dur="1750" fill="hold"/>
                                        <p:tgtEl>
                                          <p:spTgt spid="31"/>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0"/>
                                        </p:tgtEl>
                                        <p:attrNameLst>
                                          <p:attrName>style.color</p:attrName>
                                        </p:attrNameLst>
                                      </p:cBhvr>
                                      <p:to>
                                        <a:srgbClr val="A8D08D"/>
                                      </p:to>
                                    </p:animClr>
                                    <p:animClr clrSpc="rgb" dir="cw">
                                      <p:cBhvr>
                                        <p:cTn id="13" dur="500" fill="hold"/>
                                        <p:tgtEl>
                                          <p:spTgt spid="20"/>
                                        </p:tgtEl>
                                        <p:attrNameLst>
                                          <p:attrName>fillcolor</p:attrName>
                                        </p:attrNameLst>
                                      </p:cBhvr>
                                      <p:to>
                                        <a:srgbClr val="A8D08D"/>
                                      </p:to>
                                    </p:animClr>
                                    <p:set>
                                      <p:cBhvr>
                                        <p:cTn id="14" dur="500" fill="hold"/>
                                        <p:tgtEl>
                                          <p:spTgt spid="20"/>
                                        </p:tgtEl>
                                        <p:attrNameLst>
                                          <p:attrName>fill.type</p:attrName>
                                        </p:attrNameLst>
                                      </p:cBhvr>
                                      <p:to>
                                        <p:strVal val="solid"/>
                                      </p:to>
                                    </p:set>
                                    <p:set>
                                      <p:cBhvr>
                                        <p:cTn id="15" dur="500" fill="hold"/>
                                        <p:tgtEl>
                                          <p:spTgt spid="20"/>
                                        </p:tgtEl>
                                        <p:attrNameLst>
                                          <p:attrName>fill.on</p:attrName>
                                        </p:attrNameLst>
                                      </p:cBhvr>
                                      <p:to>
                                        <p:strVal val="true"/>
                                      </p:to>
                                    </p:set>
                                  </p:childTnLst>
                                </p:cTn>
                              </p:par>
                            </p:childTnLst>
                          </p:cTn>
                        </p:par>
                        <p:par>
                          <p:cTn id="16" fill="hold">
                            <p:stCondLst>
                              <p:cond delay="2250"/>
                            </p:stCondLst>
                            <p:childTnLst>
                              <p:par>
                                <p:cTn id="17" presetID="26" presetClass="emph" presetSubtype="0" fill="hold" nodeType="after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childTnLst>
                          </p:cTn>
                        </p:par>
                        <p:par>
                          <p:cTn id="20" fill="hold">
                            <p:stCondLst>
                              <p:cond delay="275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1" grpId="0" animBg="1"/>
      <p:bldP spid="31"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BLOCKID" val="355_BLK017430946248720X4"/>
</p:tagLst>
</file>

<file path=ppt/tags/tag10.xml><?xml version="1.0" encoding="utf-8"?>
<p:tagLst xmlns:a="http://schemas.openxmlformats.org/drawingml/2006/main" xmlns:r="http://schemas.openxmlformats.org/officeDocument/2006/relationships" xmlns:p="http://schemas.openxmlformats.org/presentationml/2006/main">
  <p:tag name="BLOCKID" val="391_BLK017430946255829K5"/>
</p:tagLst>
</file>

<file path=ppt/tags/tag11.xml><?xml version="1.0" encoding="utf-8"?>
<p:tagLst xmlns:a="http://schemas.openxmlformats.org/drawingml/2006/main" xmlns:r="http://schemas.openxmlformats.org/officeDocument/2006/relationships" xmlns:p="http://schemas.openxmlformats.org/presentationml/2006/main">
  <p:tag name="BLOCKID" val="392_BLK017430946255821YB"/>
</p:tagLst>
</file>

<file path=ppt/tags/tag12.xml><?xml version="1.0" encoding="utf-8"?>
<p:tagLst xmlns:a="http://schemas.openxmlformats.org/drawingml/2006/main" xmlns:r="http://schemas.openxmlformats.org/officeDocument/2006/relationships" xmlns:p="http://schemas.openxmlformats.org/presentationml/2006/main">
  <p:tag name="BLOCKID" val="393_BLK017430946255823Q2"/>
</p:tagLst>
</file>

<file path=ppt/tags/tag13.xml><?xml version="1.0" encoding="utf-8"?>
<p:tagLst xmlns:a="http://schemas.openxmlformats.org/drawingml/2006/main" xmlns:r="http://schemas.openxmlformats.org/officeDocument/2006/relationships" xmlns:p="http://schemas.openxmlformats.org/presentationml/2006/main">
  <p:tag name="BLOCKID" val="394_BLK0174309462558254X"/>
</p:tagLst>
</file>

<file path=ppt/tags/tag14.xml><?xml version="1.0" encoding="utf-8"?>
<p:tagLst xmlns:a="http://schemas.openxmlformats.org/drawingml/2006/main" xmlns:r="http://schemas.openxmlformats.org/officeDocument/2006/relationships" xmlns:p="http://schemas.openxmlformats.org/presentationml/2006/main">
  <p:tag name="BLOCKID" val="404_BLK017430946255827ZS"/>
</p:tagLst>
</file>

<file path=ppt/tags/tag15.xml><?xml version="1.0" encoding="utf-8"?>
<p:tagLst xmlns:a="http://schemas.openxmlformats.org/drawingml/2006/main" xmlns:r="http://schemas.openxmlformats.org/officeDocument/2006/relationships" xmlns:p="http://schemas.openxmlformats.org/presentationml/2006/main">
  <p:tag name="BLOCKID" val="443_BLK01743094625815980"/>
</p:tagLst>
</file>

<file path=ppt/tags/tag16.xml><?xml version="1.0" encoding="utf-8"?>
<p:tagLst xmlns:a="http://schemas.openxmlformats.org/drawingml/2006/main" xmlns:r="http://schemas.openxmlformats.org/officeDocument/2006/relationships" xmlns:p="http://schemas.openxmlformats.org/presentationml/2006/main">
  <p:tag name="BLOCKID" val="445_BLK0174309462581535M"/>
</p:tagLst>
</file>

<file path=ppt/tags/tag17.xml><?xml version="1.0" encoding="utf-8"?>
<p:tagLst xmlns:a="http://schemas.openxmlformats.org/drawingml/2006/main" xmlns:r="http://schemas.openxmlformats.org/officeDocument/2006/relationships" xmlns:p="http://schemas.openxmlformats.org/presentationml/2006/main">
  <p:tag name="BLOCKID" val="444_BLK01743094625815535"/>
</p:tagLst>
</file>

<file path=ppt/tags/tag18.xml><?xml version="1.0" encoding="utf-8"?>
<p:tagLst xmlns:a="http://schemas.openxmlformats.org/drawingml/2006/main" xmlns:r="http://schemas.openxmlformats.org/officeDocument/2006/relationships" xmlns:p="http://schemas.openxmlformats.org/presentationml/2006/main">
  <p:tag name="BLOCKID" val="410_BLK01743094625815795"/>
</p:tagLst>
</file>

<file path=ppt/tags/tag19.xml><?xml version="1.0" encoding="utf-8"?>
<p:tagLst xmlns:a="http://schemas.openxmlformats.org/drawingml/2006/main" xmlns:r="http://schemas.openxmlformats.org/officeDocument/2006/relationships" xmlns:p="http://schemas.openxmlformats.org/presentationml/2006/main">
  <p:tag name="BLOCKID" val="431_BLK017430946260742UD"/>
</p:tagLst>
</file>

<file path=ppt/tags/tag2.xml><?xml version="1.0" encoding="utf-8"?>
<p:tagLst xmlns:a="http://schemas.openxmlformats.org/drawingml/2006/main" xmlns:r="http://schemas.openxmlformats.org/officeDocument/2006/relationships" xmlns:p="http://schemas.openxmlformats.org/presentationml/2006/main">
  <p:tag name="BLOCKID" val="407_BLK017430946248721YL"/>
</p:tagLst>
</file>

<file path=ppt/tags/tag20.xml><?xml version="1.0" encoding="utf-8"?>
<p:tagLst xmlns:a="http://schemas.openxmlformats.org/drawingml/2006/main" xmlns:r="http://schemas.openxmlformats.org/officeDocument/2006/relationships" xmlns:p="http://schemas.openxmlformats.org/presentationml/2006/main">
  <p:tag name="BLOCKID" val="433_BLK0174309462607455W"/>
</p:tagLst>
</file>

<file path=ppt/tags/tag21.xml><?xml version="1.0" encoding="utf-8"?>
<p:tagLst xmlns:a="http://schemas.openxmlformats.org/drawingml/2006/main" xmlns:r="http://schemas.openxmlformats.org/officeDocument/2006/relationships" xmlns:p="http://schemas.openxmlformats.org/presentationml/2006/main">
  <p:tag name="BLOCKID" val="434_BLK017430946260747BT"/>
</p:tagLst>
</file>

<file path=ppt/tags/tag22.xml><?xml version="1.0" encoding="utf-8"?>
<p:tagLst xmlns:a="http://schemas.openxmlformats.org/drawingml/2006/main" xmlns:r="http://schemas.openxmlformats.org/officeDocument/2006/relationships" xmlns:p="http://schemas.openxmlformats.org/presentationml/2006/main">
  <p:tag name="BLOCKID" val="435_BLK017430946263159PS"/>
</p:tagLst>
</file>

<file path=ppt/tags/tag23.xml><?xml version="1.0" encoding="utf-8"?>
<p:tagLst xmlns:a="http://schemas.openxmlformats.org/drawingml/2006/main" xmlns:r="http://schemas.openxmlformats.org/officeDocument/2006/relationships" xmlns:p="http://schemas.openxmlformats.org/presentationml/2006/main">
  <p:tag name="BLOCKID" val="436_BLK017430946263151NZ"/>
</p:tagLst>
</file>

<file path=ppt/tags/tag24.xml><?xml version="1.0" encoding="utf-8"?>
<p:tagLst xmlns:a="http://schemas.openxmlformats.org/drawingml/2006/main" xmlns:r="http://schemas.openxmlformats.org/officeDocument/2006/relationships" xmlns:p="http://schemas.openxmlformats.org/presentationml/2006/main">
  <p:tag name="BLOCKID" val="437_BLK0174309462631537X"/>
</p:tagLst>
</file>

<file path=ppt/tags/tag25.xml><?xml version="1.0" encoding="utf-8"?>
<p:tagLst xmlns:a="http://schemas.openxmlformats.org/drawingml/2006/main" xmlns:r="http://schemas.openxmlformats.org/officeDocument/2006/relationships" xmlns:p="http://schemas.openxmlformats.org/presentationml/2006/main">
  <p:tag name="BLOCKID" val="432_BLK017430946263155AS"/>
</p:tagLst>
</file>

<file path=ppt/tags/tag26.xml><?xml version="1.0" encoding="utf-8"?>
<p:tagLst xmlns:a="http://schemas.openxmlformats.org/drawingml/2006/main" xmlns:r="http://schemas.openxmlformats.org/officeDocument/2006/relationships" xmlns:p="http://schemas.openxmlformats.org/presentationml/2006/main">
  <p:tag name="BLOCKID" val="438_BLK017430946266940TE"/>
</p:tagLst>
</file>

<file path=ppt/tags/tag27.xml><?xml version="1.0" encoding="utf-8"?>
<p:tagLst xmlns:a="http://schemas.openxmlformats.org/drawingml/2006/main" xmlns:r="http://schemas.openxmlformats.org/officeDocument/2006/relationships" xmlns:p="http://schemas.openxmlformats.org/presentationml/2006/main">
  <p:tag name="BLOCKID" val="439_BLK017430946266944PQ"/>
</p:tagLst>
</file>

<file path=ppt/tags/tag28.xml><?xml version="1.0" encoding="utf-8"?>
<p:tagLst xmlns:a="http://schemas.openxmlformats.org/drawingml/2006/main" xmlns:r="http://schemas.openxmlformats.org/officeDocument/2006/relationships" xmlns:p="http://schemas.openxmlformats.org/presentationml/2006/main">
  <p:tag name="BLOCKID" val="441_BLK017430946266948JY"/>
</p:tagLst>
</file>

<file path=ppt/tags/tag29.xml><?xml version="1.0" encoding="utf-8"?>
<p:tagLst xmlns:a="http://schemas.openxmlformats.org/drawingml/2006/main" xmlns:r="http://schemas.openxmlformats.org/officeDocument/2006/relationships" xmlns:p="http://schemas.openxmlformats.org/presentationml/2006/main">
  <p:tag name="BLOCKID" val="371_BLK0174309462692522M"/>
</p:tagLst>
</file>

<file path=ppt/tags/tag3.xml><?xml version="1.0" encoding="utf-8"?>
<p:tagLst xmlns:a="http://schemas.openxmlformats.org/drawingml/2006/main" xmlns:r="http://schemas.openxmlformats.org/officeDocument/2006/relationships" xmlns:p="http://schemas.openxmlformats.org/presentationml/2006/main">
  <p:tag name="BLOCKID" val="368_BLK017430946248724GN"/>
</p:tagLst>
</file>

<file path=ppt/tags/tag30.xml><?xml version="1.0" encoding="utf-8"?>
<p:tagLst xmlns:a="http://schemas.openxmlformats.org/drawingml/2006/main" xmlns:r="http://schemas.openxmlformats.org/officeDocument/2006/relationships" xmlns:p="http://schemas.openxmlformats.org/presentationml/2006/main">
  <p:tag name="BLOCKID" val="399_BLK01743094626925607"/>
</p:tagLst>
</file>

<file path=ppt/tags/tag31.xml><?xml version="1.0" encoding="utf-8"?>
<p:tagLst xmlns:a="http://schemas.openxmlformats.org/drawingml/2006/main" xmlns:r="http://schemas.openxmlformats.org/officeDocument/2006/relationships" xmlns:p="http://schemas.openxmlformats.org/presentationml/2006/main">
  <p:tag name="BLOCKID" val="442_BLK017430946271429M1"/>
</p:tagLst>
</file>

<file path=ppt/tags/tag32.xml><?xml version="1.0" encoding="utf-8"?>
<p:tagLst xmlns:a="http://schemas.openxmlformats.org/drawingml/2006/main" xmlns:r="http://schemas.openxmlformats.org/officeDocument/2006/relationships" xmlns:p="http://schemas.openxmlformats.org/presentationml/2006/main">
  <p:tag name="BLOCKID" val="383_BLK017430946271421IP"/>
</p:tagLst>
</file>

<file path=ppt/tags/tag33.xml><?xml version="1.0" encoding="utf-8"?>
<p:tagLst xmlns:a="http://schemas.openxmlformats.org/drawingml/2006/main" xmlns:r="http://schemas.openxmlformats.org/officeDocument/2006/relationships" xmlns:p="http://schemas.openxmlformats.org/presentationml/2006/main">
  <p:tag name="BLOCKID" val="384_BLK017430946271423I6"/>
</p:tagLst>
</file>

<file path=ppt/tags/tag34.xml><?xml version="1.0" encoding="utf-8"?>
<p:tagLst xmlns:a="http://schemas.openxmlformats.org/drawingml/2006/main" xmlns:r="http://schemas.openxmlformats.org/officeDocument/2006/relationships" xmlns:p="http://schemas.openxmlformats.org/presentationml/2006/main">
  <p:tag name="BLOCKID" val="386_BLK017430946271426IU"/>
</p:tagLst>
</file>

<file path=ppt/tags/tag4.xml><?xml version="1.0" encoding="utf-8"?>
<p:tagLst xmlns:a="http://schemas.openxmlformats.org/drawingml/2006/main" xmlns:r="http://schemas.openxmlformats.org/officeDocument/2006/relationships" xmlns:p="http://schemas.openxmlformats.org/presentationml/2006/main">
  <p:tag name="BLOCKID" val="388_BLK017430946248726Y0"/>
</p:tagLst>
</file>

<file path=ppt/tags/tag5.xml><?xml version="1.0" encoding="utf-8"?>
<p:tagLst xmlns:a="http://schemas.openxmlformats.org/drawingml/2006/main" xmlns:r="http://schemas.openxmlformats.org/officeDocument/2006/relationships" xmlns:p="http://schemas.openxmlformats.org/presentationml/2006/main">
  <p:tag name="BLOCKID" val="408_BLK017430946248728SA"/>
</p:tagLst>
</file>

<file path=ppt/tags/tag6.xml><?xml version="1.0" encoding="utf-8"?>
<p:tagLst xmlns:a="http://schemas.openxmlformats.org/drawingml/2006/main" xmlns:r="http://schemas.openxmlformats.org/officeDocument/2006/relationships" xmlns:p="http://schemas.openxmlformats.org/presentationml/2006/main">
  <p:tag name="BLOCKID" val="409_BLK017430946253460FG"/>
</p:tagLst>
</file>

<file path=ppt/tags/tag7.xml><?xml version="1.0" encoding="utf-8"?>
<p:tagLst xmlns:a="http://schemas.openxmlformats.org/drawingml/2006/main" xmlns:r="http://schemas.openxmlformats.org/officeDocument/2006/relationships" xmlns:p="http://schemas.openxmlformats.org/presentationml/2006/main">
  <p:tag name="BLOCKID" val="405_BLK017430946253462MF"/>
</p:tagLst>
</file>

<file path=ppt/tags/tag8.xml><?xml version="1.0" encoding="utf-8"?>
<p:tagLst xmlns:a="http://schemas.openxmlformats.org/drawingml/2006/main" xmlns:r="http://schemas.openxmlformats.org/officeDocument/2006/relationships" xmlns:p="http://schemas.openxmlformats.org/presentationml/2006/main">
  <p:tag name="BLOCKID" val="389_BLK0174309462534651P"/>
</p:tagLst>
</file>

<file path=ppt/tags/tag9.xml><?xml version="1.0" encoding="utf-8"?>
<p:tagLst xmlns:a="http://schemas.openxmlformats.org/drawingml/2006/main" xmlns:r="http://schemas.openxmlformats.org/officeDocument/2006/relationships" xmlns:p="http://schemas.openxmlformats.org/presentationml/2006/main">
  <p:tag name="BLOCKID" val="390_BLK017430946253467LD"/>
</p:tagLst>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8785</TotalTime>
  <Words>2234</Words>
  <Application>Microsoft Office PowerPoint</Application>
  <PresentationFormat>Widescreen</PresentationFormat>
  <Paragraphs>234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301</cp:revision>
  <dcterms:created xsi:type="dcterms:W3CDTF">2023-01-06T10:41:30Z</dcterms:created>
  <dcterms:modified xsi:type="dcterms:W3CDTF">2025-04-08T13:49:19Z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URF_WORKSPACE_ID">
    <vt:lpwstr>WORKSPACEID016805075281614CR</vt:lpwstr>
  </property>
  <property fmtid="{D5CDD505-2E9C-101B-9397-08002B2CF9AE}" pid="3" name="MURF_PROJECT_ID">
    <vt:lpwstr>P0174309454419386C</vt:lpwstr>
  </property>
</Properties>
</file>