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55" r:id="rId2"/>
    <p:sldId id="383" r:id="rId3"/>
    <p:sldId id="386" r:id="rId4"/>
    <p:sldId id="388" r:id="rId5"/>
    <p:sldId id="387" r:id="rId6"/>
    <p:sldId id="391" r:id="rId7"/>
    <p:sldId id="403" r:id="rId8"/>
    <p:sldId id="390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4" r:id="rId20"/>
    <p:sldId id="406" r:id="rId21"/>
    <p:sldId id="405" r:id="rId22"/>
    <p:sldId id="407" r:id="rId23"/>
    <p:sldId id="408" r:id="rId24"/>
    <p:sldId id="409" r:id="rId25"/>
    <p:sldId id="411" r:id="rId26"/>
    <p:sldId id="410" r:id="rId27"/>
    <p:sldId id="412" r:id="rId28"/>
    <p:sldId id="413" r:id="rId29"/>
    <p:sldId id="414" r:id="rId30"/>
    <p:sldId id="416" r:id="rId31"/>
    <p:sldId id="417" r:id="rId32"/>
    <p:sldId id="419" r:id="rId33"/>
    <p:sldId id="420" r:id="rId34"/>
    <p:sldId id="422" r:id="rId35"/>
    <p:sldId id="423" r:id="rId36"/>
    <p:sldId id="38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33"/>
    <a:srgbClr val="E8FA3C"/>
    <a:srgbClr val="F2F2F2"/>
    <a:srgbClr val="33CC33"/>
    <a:srgbClr val="AFCBE0"/>
    <a:srgbClr val="0052A5"/>
    <a:srgbClr val="6600FF"/>
    <a:srgbClr val="33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04" autoAdjust="0"/>
    <p:restoredTop sz="86901" autoAdjust="0"/>
  </p:normalViewPr>
  <p:slideViewPr>
    <p:cSldViewPr snapToGrid="0">
      <p:cViewPr varScale="1">
        <p:scale>
          <a:sx n="83" d="100"/>
          <a:sy n="83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5C6DA-5C8D-412A-A384-5B74A29C9C75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165D8-144D-4958-A83E-0D860455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1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th</a:t>
            </a:r>
            <a:r>
              <a:rPr lang="tr-TR" dirty="0"/>
              <a:t>is video,</a:t>
            </a:r>
            <a:r>
              <a:rPr lang="en-US" dirty="0"/>
              <a:t> we will explain arch</a:t>
            </a:r>
            <a:r>
              <a:rPr lang="tr-TR" dirty="0"/>
              <a:t>i</a:t>
            </a:r>
            <a:r>
              <a:rPr lang="en-US" dirty="0" err="1"/>
              <a:t>tecture</a:t>
            </a:r>
            <a:r>
              <a:rPr lang="en-US" dirty="0"/>
              <a:t> patterns</a:t>
            </a:r>
            <a:r>
              <a:rPr lang="tr-TR" dirty="0"/>
              <a:t>,</a:t>
            </a:r>
            <a:r>
              <a:rPr lang="en-US" dirty="0"/>
              <a:t> and how devices/ things interact with controllers, agents, and servers.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85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E6EDF3"/>
                </a:solidFill>
                <a:effectLst/>
                <a:latin typeface="-apple-system"/>
              </a:rPr>
              <a:t>A remote controller can interact with the electronic devices </a:t>
            </a:r>
            <a:r>
              <a:rPr lang="en-US" dirty="0"/>
              <a:t>through the local home network. In this pattern, at least one device electronic device has a server role that can accept a request and respond. </a:t>
            </a:r>
          </a:p>
          <a:p>
            <a:r>
              <a:rPr lang="en-US" dirty="0"/>
              <a:t>Another device remote controller has a client role that can send a message with a request like to read a sensor value or to turn on the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15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E6EDF3"/>
                </a:solidFill>
                <a:effectLst/>
                <a:latin typeface="-apple-system"/>
              </a:rPr>
              <a:t>A remote controller can interact with the electronic devices </a:t>
            </a:r>
            <a:r>
              <a:rPr lang="en-US" dirty="0"/>
              <a:t>through the local home network. In this pattern, at least one device electronic device has a server role that can accept a request and respond. </a:t>
            </a:r>
          </a:p>
          <a:p>
            <a:r>
              <a:rPr lang="en-US" dirty="0"/>
              <a:t>Another device remote controller has a client role that can send a message with a request like to read a sensor value or to turn on the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73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E6EDF3"/>
                </a:solidFill>
                <a:effectLst/>
                <a:latin typeface="-apple-system"/>
              </a:rPr>
              <a:t>A remote controller can interact with the electronic devices </a:t>
            </a:r>
            <a:r>
              <a:rPr lang="en-US" dirty="0"/>
              <a:t>through the local home network. In this pattern, at least one device electronic device has a server role that can accept a request and respond. </a:t>
            </a:r>
          </a:p>
          <a:p>
            <a:r>
              <a:rPr lang="en-US" dirty="0"/>
              <a:t>Another device remote controller has a client role that can send a message with a request like to read a sensor value or to turn on the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33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E6EDF3"/>
                </a:solidFill>
                <a:effectLst/>
                <a:latin typeface="-apple-system"/>
              </a:rPr>
              <a:t>A remote controller can interact with the electronic devices </a:t>
            </a:r>
            <a:r>
              <a:rPr lang="en-US" dirty="0"/>
              <a:t>through the local home network. In this pattern, at least one device electronic device has a server role that can accept a request and respond. </a:t>
            </a:r>
          </a:p>
          <a:p>
            <a:r>
              <a:rPr lang="en-US" dirty="0"/>
              <a:t>Another device remote controller has a client role that can send a message with a request like to read a sensor value or to turn on the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3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E6EDF3"/>
                </a:solidFill>
                <a:effectLst/>
                <a:latin typeface="-apple-system"/>
              </a:rPr>
              <a:t>A remote controller can interact with the electronic devices </a:t>
            </a:r>
            <a:r>
              <a:rPr lang="en-US" dirty="0"/>
              <a:t>through the local home network. In this pattern, at least one device electronic device has a server role that can accept a request and respond. </a:t>
            </a:r>
          </a:p>
          <a:p>
            <a:r>
              <a:rPr lang="en-US" dirty="0"/>
              <a:t>Another device remote controller has a client role that can send a message with a request like to read a sensor value or to turn on the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77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E6EDF3"/>
                </a:solidFill>
                <a:effectLst/>
                <a:latin typeface="-apple-system"/>
              </a:rPr>
              <a:t>A remote controller can interact with the electronic devices </a:t>
            </a:r>
            <a:r>
              <a:rPr lang="en-US" dirty="0"/>
              <a:t>through the local home network. In this pattern, at least one device electronic device has a server role that can accept a request and respond. </a:t>
            </a:r>
          </a:p>
          <a:p>
            <a:r>
              <a:rPr lang="en-US" dirty="0"/>
              <a:t>Another device remote controller has a client role that can send a message with a request like to read a sensor value or to turn on the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47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E6EDF3"/>
                </a:solidFill>
                <a:effectLst/>
                <a:latin typeface="-apple-system"/>
              </a:rPr>
              <a:t>A remote controller can interact with the electronic devices </a:t>
            </a:r>
            <a:r>
              <a:rPr lang="en-US" dirty="0"/>
              <a:t>through the local home network. In this pattern, at least one device electronic device has a server role that can accept a request and respond. </a:t>
            </a:r>
          </a:p>
          <a:p>
            <a:r>
              <a:rPr lang="en-US" dirty="0"/>
              <a:t>Another device remote controller has a client role that can send a message with a request like to read a sensor value or to turn on the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41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E6EDF3"/>
                </a:solidFill>
                <a:effectLst/>
                <a:latin typeface="-apple-system"/>
              </a:rPr>
              <a:t>A remote controller can interact with the electronic devices </a:t>
            </a:r>
            <a:r>
              <a:rPr lang="en-US" dirty="0"/>
              <a:t>through the local home network. In this pattern, at least one device electronic device has a server role that can accept a request and respond. </a:t>
            </a:r>
          </a:p>
          <a:p>
            <a:r>
              <a:rPr lang="en-US" dirty="0"/>
              <a:t>Another device remote controller has a client role that can send a message with a request like to read a sensor value or to turn on the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91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</a:t>
            </a:r>
            <a:r>
              <a:rPr lang="tr-TR" dirty="0"/>
              <a:t>move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</a:t>
            </a:r>
            <a:r>
              <a:rPr lang="tr-TR" dirty="0"/>
              <a:t> architecture pattern, </a:t>
            </a:r>
            <a:r>
              <a:rPr lang="en-US" dirty="0"/>
              <a:t>Thing-to-Thing</a:t>
            </a:r>
            <a:r>
              <a:rPr lang="tr-TR" dirty="0"/>
              <a:t>. In this </a:t>
            </a:r>
            <a:r>
              <a:rPr lang="en-US" dirty="0"/>
              <a:t>scenario</a:t>
            </a:r>
            <a:r>
              <a:rPr lang="tr-TR" dirty="0"/>
              <a:t> we have an </a:t>
            </a:r>
            <a:r>
              <a:rPr lang="tr-TR" dirty="0" err="1"/>
              <a:t>electronic</a:t>
            </a:r>
            <a:r>
              <a:rPr lang="tr-TR" dirty="0"/>
              <a:t> </a:t>
            </a:r>
            <a:r>
              <a:rPr lang="tr-TR" dirty="0" err="1"/>
              <a:t>device</a:t>
            </a:r>
            <a:r>
              <a:rPr lang="tr-TR" dirty="0"/>
              <a:t> let's say a heater and a </a:t>
            </a:r>
            <a:r>
              <a:rPr lang="tr-TR" dirty="0" err="1"/>
              <a:t>temperature</a:t>
            </a:r>
            <a:r>
              <a:rPr lang="tr-TR" dirty="0"/>
              <a:t> sensor.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34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W</a:t>
            </a:r>
            <a:r>
              <a:rPr lang="en-US" dirty="0"/>
              <a:t>hen a sensor detects a change in room condition such as temperature drops below the threshold, it issues a control message “turn on” to the electronic device to power on the heater.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29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 we have explained the server and client models and describe how this architecture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49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W</a:t>
            </a:r>
            <a:r>
              <a:rPr lang="en-US" dirty="0"/>
              <a:t>hen a sensor detects a change in room condition such as temperature drops below the threshold, it issues a control message “turn on” to the electronic device to power on the heater.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2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W</a:t>
            </a:r>
            <a:r>
              <a:rPr lang="en-US" dirty="0"/>
              <a:t>hen a sensor detects a change in room condition such as temperature drops below the threshold, it issues a control message “turn on” to the electronic device to power on the heater.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85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W</a:t>
            </a:r>
            <a:r>
              <a:rPr lang="en-US" dirty="0"/>
              <a:t>hen a sensor detects a change in room condition such as temperature drops below the threshold, it issues a control message “turn on” to the electronic device to power on the heater.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38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Third architecture that we will intorduce is Gateways.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50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Smart home gateways pattern is achieved by placing a gateway between a home network and the Internet to manage electronic devices inside the house. It can also receive commands from a remote controller over the Internet.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9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pattern, the home gateway has both client and server roles.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256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instance, when the remote controller in this case a smartphone, turns on the electronic device let's say </a:t>
            </a:r>
            <a:r>
              <a:rPr lang="tr-TR" dirty="0" err="1"/>
              <a:t>security</a:t>
            </a:r>
            <a:r>
              <a:rPr lang="tr-TR" dirty="0"/>
              <a:t> </a:t>
            </a:r>
            <a:r>
              <a:rPr lang="tr-TR" dirty="0" err="1"/>
              <a:t>camera</a:t>
            </a:r>
            <a:r>
              <a:rPr lang="en-US" dirty="0"/>
              <a:t> in the client role and the smartphone in the server role.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71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other way around, when the </a:t>
            </a:r>
            <a:r>
              <a:rPr lang="tr-TR" dirty="0"/>
              <a:t>security </a:t>
            </a:r>
            <a:r>
              <a:rPr lang="tr-TR" dirty="0" err="1"/>
              <a:t>camera</a:t>
            </a:r>
            <a:r>
              <a:rPr lang="en-US" dirty="0"/>
              <a:t> sends a message to the smartphone, the gateway acts as a server role for the </a:t>
            </a:r>
            <a:r>
              <a:rPr lang="tr-TR" dirty="0" err="1"/>
              <a:t>security</a:t>
            </a:r>
            <a:r>
              <a:rPr lang="tr-TR" dirty="0"/>
              <a:t> </a:t>
            </a:r>
            <a:r>
              <a:rPr lang="tr-TR" dirty="0" err="1"/>
              <a:t>camera</a:t>
            </a:r>
            <a:r>
              <a:rPr lang="en-US" dirty="0"/>
              <a:t> and it acts as a client for the smartphone. If the camera is in a client role, it can pass the firewalls easily.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00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 one is Digital twins. </a:t>
            </a:r>
            <a:r>
              <a:rPr lang="en-US" dirty="0"/>
              <a:t>Digital Twin is a model of a device or a group of devices that resides on a cloud server or edge devices. It is useful to represent real-world devices that may not be continuously online or to test simulations and services before they are deployed to real devices.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677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 one is Digital twins. </a:t>
            </a:r>
            <a:r>
              <a:rPr lang="en-US" dirty="0"/>
              <a:t>Digital Twin is a model of a device or a group of devices that resides on a cloud server or edge devices. It is useful to represent real-world devices that may not be continuously online or to test simulations and services before they are deployed to real devices.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66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 we have explained the server and client models and described how this architecture works.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176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 one is Digital twins. </a:t>
            </a:r>
            <a:r>
              <a:rPr lang="en-US" dirty="0"/>
              <a:t>Digital Twin is a model of a device or a group of devices that resides on a cloud server or edge devices. It is useful to represent real-world devices that may not be continuously online or to test simulations and services before they are deployed to real devices.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610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can model one or more devices. Digital Twins can be categorized in different ways depending on weather a device is connected to the cloud or gateway.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05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Lastly</a:t>
            </a:r>
            <a:r>
              <a:rPr lang="tr-TR" dirty="0"/>
              <a:t>, we will move to </a:t>
            </a:r>
            <a:r>
              <a:rPr lang="tr-TR" dirty="0" err="1"/>
              <a:t>cross</a:t>
            </a:r>
            <a:r>
              <a:rPr lang="tr-TR" dirty="0"/>
              <a:t>-domain </a:t>
            </a:r>
            <a:r>
              <a:rPr lang="tr-TR" dirty="0" err="1"/>
              <a:t>collaboration</a:t>
            </a:r>
            <a:r>
              <a:rPr lang="tr-TR" dirty="0"/>
              <a:t>. </a:t>
            </a:r>
            <a:r>
              <a:rPr lang="en-US" dirty="0"/>
              <a:t>In cross-domain collaborations, each system involves other systems in other domains. For example, Smart Factory with Smart City, Smart City with Smart Home.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591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those models, you can exchange information directly with each other in a peer-to-peer manner or indirectly via some collaboration platform.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63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226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next video, we will explain Building Blocks in </a:t>
            </a:r>
            <a:r>
              <a:rPr lang="en-US" dirty="0" err="1"/>
              <a:t>WoT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444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2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 we have explained the server and client models and described how this architecture works.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0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 we have explained the server and client models and described how this architecture works.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06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will show</a:t>
            </a:r>
            <a:r>
              <a:rPr lang="tr-TR" dirty="0"/>
              <a:t> </a:t>
            </a:r>
            <a:r>
              <a:rPr lang="en-US" dirty="0"/>
              <a:t>how they are used in the </a:t>
            </a:r>
            <a:r>
              <a:rPr lang="en-US" dirty="0" err="1"/>
              <a:t>WoT</a:t>
            </a:r>
            <a:r>
              <a:rPr lang="en-US" dirty="0"/>
              <a:t> architectures.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29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We</a:t>
            </a:r>
            <a:r>
              <a:rPr lang="tr-TR" dirty="0"/>
              <a:t> will introduce 6 </a:t>
            </a:r>
            <a:r>
              <a:rPr lang="en-GB" b="0" i="0" u="none" strike="noStrike" dirty="0">
                <a:solidFill>
                  <a:srgbClr val="E6EDF3"/>
                </a:solidFill>
                <a:effectLst/>
                <a:latin typeface="-apple-system"/>
              </a:rPr>
              <a:t>architecture</a:t>
            </a:r>
            <a:r>
              <a:rPr lang="tr-TR" dirty="0"/>
              <a:t> patterns in this video.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42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first, let’s </a:t>
            </a:r>
            <a:r>
              <a:rPr lang="tr-TR" dirty="0"/>
              <a:t>start with </a:t>
            </a:r>
            <a:r>
              <a:rPr lang="en-US" dirty="0"/>
              <a:t>the device controllers</a:t>
            </a:r>
            <a:r>
              <a:rPr lang="tr-TR" dirty="0"/>
              <a:t>. </a:t>
            </a:r>
            <a:r>
              <a:rPr lang="en-US" dirty="0"/>
              <a:t>A common deployment pattern is a local device controlled by a user-operated remote controller. </a:t>
            </a:r>
            <a:r>
              <a:rPr lang="tr-TR" dirty="0" err="1"/>
              <a:t>Let’s</a:t>
            </a:r>
            <a:r>
              <a:rPr lang="tr-TR" dirty="0"/>
              <a:t> remember the smart house example from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previous</a:t>
            </a:r>
            <a:r>
              <a:rPr lang="tr-TR" dirty="0"/>
              <a:t> video.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26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E6EDF3"/>
                </a:solidFill>
                <a:effectLst/>
                <a:latin typeface="-apple-system"/>
              </a:rPr>
              <a:t>A remote controller can interact with the electronic devices </a:t>
            </a:r>
            <a:r>
              <a:rPr lang="en-US" dirty="0"/>
              <a:t>through the local home network. In this pattern, at least one device electronic device has a server role that can accept a request and respond. </a:t>
            </a:r>
          </a:p>
          <a:p>
            <a:r>
              <a:rPr lang="en-US" dirty="0"/>
              <a:t>Another device remote controller has a client role that can send a message with a request like to read a sensor value or to turn on the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65D8-144D-4958-A83E-0D86045592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5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9CB-E3D7-441A-A1FF-5C1CDFA7D5B3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4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9CB-E3D7-441A-A1FF-5C1CDFA7D5B3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4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9CB-E3D7-441A-A1FF-5C1CDFA7D5B3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0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9CB-E3D7-441A-A1FF-5C1CDFA7D5B3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9CB-E3D7-441A-A1FF-5C1CDFA7D5B3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2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9CB-E3D7-441A-A1FF-5C1CDFA7D5B3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9CB-E3D7-441A-A1FF-5C1CDFA7D5B3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9CB-E3D7-441A-A1FF-5C1CDFA7D5B3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9CB-E3D7-441A-A1FF-5C1CDFA7D5B3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5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9CB-E3D7-441A-A1FF-5C1CDFA7D5B3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9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F9CB-E3D7-441A-A1FF-5C1CDFA7D5B3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3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4F9CB-E3D7-441A-A1FF-5C1CDFA7D5B3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062D-F1E8-4268-AE56-56D8738C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1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6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6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18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AEDECF-CA77-A241-43F0-1133D41290B1}"/>
              </a:ext>
            </a:extLst>
          </p:cNvPr>
          <p:cNvSpPr txBox="1">
            <a:spLocks/>
          </p:cNvSpPr>
          <p:nvPr/>
        </p:nvSpPr>
        <p:spPr>
          <a:xfrm>
            <a:off x="6261326" y="4644420"/>
            <a:ext cx="359409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tr-TR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Architecture Patterns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8C1D12-93AE-F369-E64C-33AF94451D50}"/>
              </a:ext>
            </a:extLst>
          </p:cNvPr>
          <p:cNvSpPr/>
          <p:nvPr/>
        </p:nvSpPr>
        <p:spPr>
          <a:xfrm>
            <a:off x="4126402" y="1798200"/>
            <a:ext cx="2261013" cy="2237766"/>
          </a:xfrm>
          <a:prstGeom prst="ellipse">
            <a:avLst/>
          </a:prstGeom>
          <a:solidFill>
            <a:srgbClr val="DFEAF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520380-3466-9C63-2C7D-108702479253}"/>
              </a:ext>
            </a:extLst>
          </p:cNvPr>
          <p:cNvSpPr txBox="1">
            <a:spLocks/>
          </p:cNvSpPr>
          <p:nvPr/>
        </p:nvSpPr>
        <p:spPr>
          <a:xfrm>
            <a:off x="4937254" y="2364404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51CE5AC-415B-FF4A-7E69-CF76CB6AC943}"/>
              </a:ext>
            </a:extLst>
          </p:cNvPr>
          <p:cNvSpPr/>
          <p:nvPr/>
        </p:nvSpPr>
        <p:spPr>
          <a:xfrm>
            <a:off x="4548853" y="2168484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FC3E99C-C383-A62B-CD81-9B99789A48F4}"/>
              </a:ext>
            </a:extLst>
          </p:cNvPr>
          <p:cNvSpPr txBox="1">
            <a:spLocks/>
          </p:cNvSpPr>
          <p:nvPr/>
        </p:nvSpPr>
        <p:spPr>
          <a:xfrm>
            <a:off x="4936185" y="3090423"/>
            <a:ext cx="683013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5248189-D205-78EA-AB1D-945D2AFBB99F}"/>
              </a:ext>
            </a:extLst>
          </p:cNvPr>
          <p:cNvSpPr/>
          <p:nvPr/>
        </p:nvSpPr>
        <p:spPr>
          <a:xfrm flipH="1">
            <a:off x="5641860" y="2168670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77A8FE5-30C3-91B3-1FDF-3CAD9BDD32B6}"/>
              </a:ext>
            </a:extLst>
          </p:cNvPr>
          <p:cNvSpPr txBox="1">
            <a:spLocks/>
          </p:cNvSpPr>
          <p:nvPr/>
        </p:nvSpPr>
        <p:spPr>
          <a:xfrm>
            <a:off x="5396787" y="2435584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3600" dirty="0">
                <a:solidFill>
                  <a:schemeClr val="bg2"/>
                </a:solidFill>
                <a:latin typeface="Consolas" panose="020B0609020204030204" pitchFamily="49" charset="0"/>
              </a:rPr>
              <a:t>,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BE55F-A93B-F07D-B3E9-73A6CC249B85}"/>
              </a:ext>
            </a:extLst>
          </p:cNvPr>
          <p:cNvCxnSpPr>
            <a:cxnSpLocks/>
            <a:stCxn id="13" idx="3"/>
            <a:endCxn id="25" idx="7"/>
          </p:cNvCxnSpPr>
          <p:nvPr/>
        </p:nvCxnSpPr>
        <p:spPr>
          <a:xfrm flipH="1">
            <a:off x="3883778" y="2631685"/>
            <a:ext cx="568713" cy="4984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7C9369-733F-CCAE-ABD3-74AD9AA4BE01}"/>
              </a:ext>
            </a:extLst>
          </p:cNvPr>
          <p:cNvCxnSpPr>
            <a:cxnSpLocks/>
            <a:stCxn id="25" idx="5"/>
            <a:endCxn id="16" idx="1"/>
          </p:cNvCxnSpPr>
          <p:nvPr/>
        </p:nvCxnSpPr>
        <p:spPr>
          <a:xfrm>
            <a:off x="3870220" y="3292390"/>
            <a:ext cx="606293" cy="7035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D1C0AD8-9F3F-97C9-0D16-B3972AF9BE44}"/>
              </a:ext>
            </a:extLst>
          </p:cNvPr>
          <p:cNvSpPr/>
          <p:nvPr/>
        </p:nvSpPr>
        <p:spPr>
          <a:xfrm>
            <a:off x="4435879" y="2534860"/>
            <a:ext cx="113437" cy="113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F61D1C-6220-98B9-50BE-36DB0D79B14F}"/>
              </a:ext>
            </a:extLst>
          </p:cNvPr>
          <p:cNvSpPr/>
          <p:nvPr/>
        </p:nvSpPr>
        <p:spPr>
          <a:xfrm>
            <a:off x="3814427" y="1832439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B18FF0-2702-1761-E7F6-5ACF9FE70A35}"/>
              </a:ext>
            </a:extLst>
          </p:cNvPr>
          <p:cNvCxnSpPr>
            <a:cxnSpLocks/>
            <a:stCxn id="14" idx="4"/>
            <a:endCxn id="25" idx="0"/>
          </p:cNvCxnSpPr>
          <p:nvPr/>
        </p:nvCxnSpPr>
        <p:spPr>
          <a:xfrm flipH="1">
            <a:off x="3805474" y="2013411"/>
            <a:ext cx="99439" cy="10763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0A26D4D-F619-49EE-B3A3-B6B46460E95B}"/>
              </a:ext>
            </a:extLst>
          </p:cNvPr>
          <p:cNvSpPr/>
          <p:nvPr/>
        </p:nvSpPr>
        <p:spPr>
          <a:xfrm rot="20652436">
            <a:off x="4466831" y="3956988"/>
            <a:ext cx="152311" cy="1523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3CDBA5-9E25-1A95-AEC4-D705463A887B}"/>
              </a:ext>
            </a:extLst>
          </p:cNvPr>
          <p:cNvCxnSpPr>
            <a:cxnSpLocks/>
            <a:stCxn id="16" idx="5"/>
            <a:endCxn id="18" idx="2"/>
          </p:cNvCxnSpPr>
          <p:nvPr/>
        </p:nvCxnSpPr>
        <p:spPr>
          <a:xfrm>
            <a:off x="4609460" y="4070305"/>
            <a:ext cx="845691" cy="1577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853A6E1-B085-41E0-4266-8D2D60DF5E2A}"/>
              </a:ext>
            </a:extLst>
          </p:cNvPr>
          <p:cNvSpPr/>
          <p:nvPr/>
        </p:nvSpPr>
        <p:spPr>
          <a:xfrm rot="684807">
            <a:off x="5453362" y="4155493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19E646-8027-12F5-8417-C298ABB5996C}"/>
              </a:ext>
            </a:extLst>
          </p:cNvPr>
          <p:cNvCxnSpPr>
            <a:cxnSpLocks/>
            <a:stCxn id="25" idx="0"/>
            <a:endCxn id="20" idx="0"/>
          </p:cNvCxnSpPr>
          <p:nvPr/>
        </p:nvCxnSpPr>
        <p:spPr>
          <a:xfrm flipH="1">
            <a:off x="3666269" y="3089789"/>
            <a:ext cx="139205" cy="4368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9AD42FA-C035-40D9-9C47-80E8D979C663}"/>
              </a:ext>
            </a:extLst>
          </p:cNvPr>
          <p:cNvSpPr/>
          <p:nvPr/>
        </p:nvSpPr>
        <p:spPr>
          <a:xfrm rot="1830353">
            <a:off x="3591345" y="3519780"/>
            <a:ext cx="99393" cy="993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30FC2CC-25D7-F0BA-8898-31914E02A0A2}"/>
              </a:ext>
            </a:extLst>
          </p:cNvPr>
          <p:cNvSpPr txBox="1">
            <a:spLocks/>
          </p:cNvSpPr>
          <p:nvPr/>
        </p:nvSpPr>
        <p:spPr>
          <a:xfrm>
            <a:off x="5417305" y="2389469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150" dirty="0">
                <a:solidFill>
                  <a:schemeClr val="tx2"/>
                </a:solidFill>
                <a:latin typeface="Consolas" panose="020B0609020204030204" pitchFamily="49" charset="0"/>
              </a:rPr>
              <a:t>hat is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737A1B4-C476-F7D6-1877-D1DF51DDD8A0}"/>
              </a:ext>
            </a:extLst>
          </p:cNvPr>
          <p:cNvSpPr txBox="1">
            <a:spLocks/>
          </p:cNvSpPr>
          <p:nvPr/>
        </p:nvSpPr>
        <p:spPr>
          <a:xfrm>
            <a:off x="5412751" y="3098282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300" dirty="0">
                <a:solidFill>
                  <a:schemeClr val="tx2"/>
                </a:solidFill>
                <a:latin typeface="Consolas" panose="020B0609020204030204" pitchFamily="49" charset="0"/>
              </a:rPr>
              <a:t>oT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B8974A-0FE4-596B-241C-2727868AFA1F}"/>
              </a:ext>
            </a:extLst>
          </p:cNvPr>
          <p:cNvCxnSpPr>
            <a:cxnSpLocks/>
            <a:stCxn id="18" idx="6"/>
            <a:endCxn id="24" idx="1"/>
          </p:cNvCxnSpPr>
          <p:nvPr/>
        </p:nvCxnSpPr>
        <p:spPr>
          <a:xfrm>
            <a:off x="5632545" y="4263885"/>
            <a:ext cx="970408" cy="72126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Brace 23">
            <a:extLst>
              <a:ext uri="{FF2B5EF4-FFF2-40B4-BE49-F238E27FC236}">
                <a16:creationId xmlns:a16="http://schemas.microsoft.com/office/drawing/2014/main" id="{E5326A17-4B2D-A111-A482-ADC0165D1E97}"/>
              </a:ext>
            </a:extLst>
          </p:cNvPr>
          <p:cNvSpPr/>
          <p:nvPr/>
        </p:nvSpPr>
        <p:spPr>
          <a:xfrm>
            <a:off x="6602953" y="4486999"/>
            <a:ext cx="255735" cy="996294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7E5B72-638E-0D4E-1421-8CA056E4B794}"/>
              </a:ext>
            </a:extLst>
          </p:cNvPr>
          <p:cNvSpPr/>
          <p:nvPr/>
        </p:nvSpPr>
        <p:spPr>
          <a:xfrm rot="286644">
            <a:off x="3680777" y="3089389"/>
            <a:ext cx="230220" cy="2302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A7B28016-F4C3-D954-6344-A2BF37902DA5}"/>
              </a:ext>
            </a:extLst>
          </p:cNvPr>
          <p:cNvSpPr/>
          <p:nvPr/>
        </p:nvSpPr>
        <p:spPr>
          <a:xfrm flipH="1">
            <a:off x="9253334" y="4486999"/>
            <a:ext cx="255735" cy="996294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9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651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2168 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/>
      <p:bldP spid="13" grpId="0" animBg="1"/>
      <p:bldP spid="14" grpId="0" animBg="1"/>
      <p:bldP spid="16" grpId="0" animBg="1"/>
      <p:bldP spid="18" grpId="0" animBg="1"/>
      <p:bldP spid="20" grpId="0" animBg="1"/>
      <p:bldP spid="21" grpId="0"/>
      <p:bldP spid="22" grpId="0"/>
      <p:bldP spid="24" grpId="0" animBg="1"/>
      <p:bldP spid="25" grpId="0" animBg="1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BACD7A-CA46-E7A6-0AB6-0585A644FF73}"/>
              </a:ext>
            </a:extLst>
          </p:cNvPr>
          <p:cNvCxnSpPr>
            <a:cxnSpLocks/>
          </p:cNvCxnSpPr>
          <p:nvPr/>
        </p:nvCxnSpPr>
        <p:spPr>
          <a:xfrm>
            <a:off x="3880053" y="3227100"/>
            <a:ext cx="1506212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20C65B-9E63-74FE-9372-5BBC8E8866E8}"/>
              </a:ext>
            </a:extLst>
          </p:cNvPr>
          <p:cNvCxnSpPr>
            <a:cxnSpLocks/>
          </p:cNvCxnSpPr>
          <p:nvPr/>
        </p:nvCxnSpPr>
        <p:spPr>
          <a:xfrm>
            <a:off x="5419297" y="3309324"/>
            <a:ext cx="794" cy="58685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with solid fill">
            <a:extLst>
              <a:ext uri="{FF2B5EF4-FFF2-40B4-BE49-F238E27FC236}">
                <a16:creationId xmlns:a16="http://schemas.microsoft.com/office/drawing/2014/main" id="{D3909D5F-C964-E5AF-8A8E-E0889C323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6693" y="3171696"/>
            <a:ext cx="1234916" cy="1234916"/>
          </a:xfrm>
          <a:prstGeom prst="rect">
            <a:avLst/>
          </a:prstGeom>
        </p:spPr>
      </p:pic>
      <p:pic>
        <p:nvPicPr>
          <p:cNvPr id="27" name="Graphic 26" descr="Home with solid fill">
            <a:extLst>
              <a:ext uri="{FF2B5EF4-FFF2-40B4-BE49-F238E27FC236}">
                <a16:creationId xmlns:a16="http://schemas.microsoft.com/office/drawing/2014/main" id="{7D20F450-94EA-458F-45C8-B2BE47D22A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6506" y="499804"/>
            <a:ext cx="2258988" cy="2258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E6D3476-DA5B-7A1C-A52E-FB2A786BCE34}"/>
              </a:ext>
            </a:extLst>
          </p:cNvPr>
          <p:cNvGrpSpPr/>
          <p:nvPr/>
        </p:nvGrpSpPr>
        <p:grpSpPr>
          <a:xfrm rot="18900000">
            <a:off x="4975104" y="273146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81C858-84F7-3231-0FCF-DAD74E113017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3D4AF6-6E39-424A-45BC-71F31F02E38C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BD67E7-C917-A4CA-9CD0-C2373A1ED2E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B5F091-7738-F958-44F3-BD97F7B30C72}"/>
              </a:ext>
            </a:extLst>
          </p:cNvPr>
          <p:cNvCxnSpPr>
            <a:cxnSpLocks/>
          </p:cNvCxnSpPr>
          <p:nvPr/>
        </p:nvCxnSpPr>
        <p:spPr>
          <a:xfrm>
            <a:off x="3904822" y="4654570"/>
            <a:ext cx="145667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BA6D27-9449-C739-100C-0A52A8087DB1}"/>
              </a:ext>
            </a:extLst>
          </p:cNvPr>
          <p:cNvCxnSpPr>
            <a:cxnSpLocks/>
          </p:cNvCxnSpPr>
          <p:nvPr/>
        </p:nvCxnSpPr>
        <p:spPr>
          <a:xfrm>
            <a:off x="5419297" y="3903789"/>
            <a:ext cx="0" cy="75078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EEF9F3-0B3E-641C-55E5-D716C2D5F98E}"/>
              </a:ext>
            </a:extLst>
          </p:cNvPr>
          <p:cNvSpPr/>
          <p:nvPr/>
        </p:nvSpPr>
        <p:spPr>
          <a:xfrm>
            <a:off x="1510885" y="2158457"/>
            <a:ext cx="9170229" cy="351012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111389-BE1F-CF36-9D0A-B8B9D8DAB4A0}"/>
              </a:ext>
            </a:extLst>
          </p:cNvPr>
          <p:cNvCxnSpPr>
            <a:cxnSpLocks/>
          </p:cNvCxnSpPr>
          <p:nvPr/>
        </p:nvCxnSpPr>
        <p:spPr>
          <a:xfrm>
            <a:off x="5419297" y="3898279"/>
            <a:ext cx="245920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C4F70B-EB8F-2E4F-4264-693D667E3F6E}"/>
              </a:ext>
            </a:extLst>
          </p:cNvPr>
          <p:cNvSpPr txBox="1">
            <a:spLocks/>
          </p:cNvSpPr>
          <p:nvPr/>
        </p:nvSpPr>
        <p:spPr>
          <a:xfrm>
            <a:off x="7368751" y="440311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Client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16D003-30DA-4698-404D-08C985EFC971}"/>
              </a:ext>
            </a:extLst>
          </p:cNvPr>
          <p:cNvSpPr txBox="1">
            <a:spLocks/>
          </p:cNvSpPr>
          <p:nvPr/>
        </p:nvSpPr>
        <p:spPr>
          <a:xfrm>
            <a:off x="4254057" y="5840190"/>
            <a:ext cx="3683885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Local Home Network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066426-E7D6-4BF8-338B-687D1069D5CB}"/>
              </a:ext>
            </a:extLst>
          </p:cNvPr>
          <p:cNvSpPr txBox="1">
            <a:spLocks/>
          </p:cNvSpPr>
          <p:nvPr/>
        </p:nvSpPr>
        <p:spPr>
          <a:xfrm>
            <a:off x="1510885" y="4863352"/>
            <a:ext cx="3350556" cy="65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627F07-A0C2-89D0-9D1A-CCC4B47835AB}"/>
              </a:ext>
            </a:extLst>
          </p:cNvPr>
          <p:cNvSpPr/>
          <p:nvPr/>
        </p:nvSpPr>
        <p:spPr>
          <a:xfrm>
            <a:off x="6784326" y="3711372"/>
            <a:ext cx="1295400" cy="43434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Request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Lightbulb with solid fill">
            <a:extLst>
              <a:ext uri="{FF2B5EF4-FFF2-40B4-BE49-F238E27FC236}">
                <a16:creationId xmlns:a16="http://schemas.microsoft.com/office/drawing/2014/main" id="{3E69AEE0-0E9E-5F1E-EFE4-2081E61C9C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125" y="4113334"/>
            <a:ext cx="785888" cy="750781"/>
          </a:xfrm>
          <a:prstGeom prst="rect">
            <a:avLst/>
          </a:prstGeom>
        </p:spPr>
      </p:pic>
      <p:grpSp>
        <p:nvGrpSpPr>
          <p:cNvPr id="10" name="Graphic 48" descr="Thermometer with solid fill">
            <a:extLst>
              <a:ext uri="{FF2B5EF4-FFF2-40B4-BE49-F238E27FC236}">
                <a16:creationId xmlns:a16="http://schemas.microsoft.com/office/drawing/2014/main" id="{9C0876A5-6795-560C-2A48-2E9084AA927F}"/>
              </a:ext>
            </a:extLst>
          </p:cNvPr>
          <p:cNvGrpSpPr/>
          <p:nvPr/>
        </p:nvGrpSpPr>
        <p:grpSpPr>
          <a:xfrm>
            <a:off x="2970155" y="2887367"/>
            <a:ext cx="381301" cy="843915"/>
            <a:chOff x="3719557" y="768439"/>
            <a:chExt cx="381301" cy="843915"/>
          </a:xfrm>
          <a:solidFill>
            <a:schemeClr val="accent2"/>
          </a:solidFill>
        </p:grpSpPr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id="{F4E43771-BB76-53C7-1AF2-C073265F8354}"/>
                </a:ext>
              </a:extLst>
            </p:cNvPr>
            <p:cNvSpPr/>
            <p:nvPr/>
          </p:nvSpPr>
          <p:spPr>
            <a:xfrm>
              <a:off x="3719557" y="768439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810C854D-A591-9C65-93CE-D761D79D98F1}"/>
                </a:ext>
              </a:extLst>
            </p:cNvPr>
            <p:cNvSpPr/>
            <p:nvPr/>
          </p:nvSpPr>
          <p:spPr>
            <a:xfrm>
              <a:off x="3815273" y="1098004"/>
              <a:ext cx="189869" cy="419100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419100">
                  <a:moveTo>
                    <a:pt x="113985" y="230505"/>
                  </a:moveTo>
                  <a:lnTo>
                    <a:pt x="113985" y="0"/>
                  </a:lnTo>
                  <a:lnTo>
                    <a:pt x="75885" y="0"/>
                  </a:lnTo>
                  <a:lnTo>
                    <a:pt x="75885" y="230505"/>
                  </a:lnTo>
                  <a:cubicBezTo>
                    <a:pt x="28260" y="240030"/>
                    <a:pt x="-5078" y="284797"/>
                    <a:pt x="637" y="333375"/>
                  </a:cubicBezTo>
                  <a:cubicBezTo>
                    <a:pt x="5400" y="381953"/>
                    <a:pt x="46357" y="419100"/>
                    <a:pt x="94935" y="419100"/>
                  </a:cubicBezTo>
                  <a:cubicBezTo>
                    <a:pt x="143512" y="419100"/>
                    <a:pt x="184470" y="381953"/>
                    <a:pt x="189232" y="333375"/>
                  </a:cubicBezTo>
                  <a:cubicBezTo>
                    <a:pt x="194947" y="284797"/>
                    <a:pt x="161610" y="240030"/>
                    <a:pt x="113985" y="230505"/>
                  </a:cubicBezTo>
                  <a:close/>
                </a:path>
              </a:pathLst>
            </a:custGeom>
            <a:solidFill>
              <a:srgbClr val="FF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9194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BACD7A-CA46-E7A6-0AB6-0585A644FF73}"/>
              </a:ext>
            </a:extLst>
          </p:cNvPr>
          <p:cNvCxnSpPr>
            <a:cxnSpLocks/>
          </p:cNvCxnSpPr>
          <p:nvPr/>
        </p:nvCxnSpPr>
        <p:spPr>
          <a:xfrm>
            <a:off x="3880053" y="3227100"/>
            <a:ext cx="1506212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20C65B-9E63-74FE-9372-5BBC8E8866E8}"/>
              </a:ext>
            </a:extLst>
          </p:cNvPr>
          <p:cNvCxnSpPr>
            <a:cxnSpLocks/>
          </p:cNvCxnSpPr>
          <p:nvPr/>
        </p:nvCxnSpPr>
        <p:spPr>
          <a:xfrm>
            <a:off x="5419297" y="3309324"/>
            <a:ext cx="794" cy="58685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with solid fill">
            <a:extLst>
              <a:ext uri="{FF2B5EF4-FFF2-40B4-BE49-F238E27FC236}">
                <a16:creationId xmlns:a16="http://schemas.microsoft.com/office/drawing/2014/main" id="{D3909D5F-C964-E5AF-8A8E-E0889C323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6693" y="3171696"/>
            <a:ext cx="1234916" cy="1234916"/>
          </a:xfrm>
          <a:prstGeom prst="rect">
            <a:avLst/>
          </a:prstGeom>
        </p:spPr>
      </p:pic>
      <p:pic>
        <p:nvPicPr>
          <p:cNvPr id="27" name="Graphic 26" descr="Home with solid fill">
            <a:extLst>
              <a:ext uri="{FF2B5EF4-FFF2-40B4-BE49-F238E27FC236}">
                <a16:creationId xmlns:a16="http://schemas.microsoft.com/office/drawing/2014/main" id="{7D20F450-94EA-458F-45C8-B2BE47D22A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6506" y="499804"/>
            <a:ext cx="2258988" cy="2258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E6D3476-DA5B-7A1C-A52E-FB2A786BCE34}"/>
              </a:ext>
            </a:extLst>
          </p:cNvPr>
          <p:cNvGrpSpPr/>
          <p:nvPr/>
        </p:nvGrpSpPr>
        <p:grpSpPr>
          <a:xfrm rot="18900000">
            <a:off x="4975104" y="273146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81C858-84F7-3231-0FCF-DAD74E113017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3D4AF6-6E39-424A-45BC-71F31F02E38C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BD67E7-C917-A4CA-9CD0-C2373A1ED2E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B5F091-7738-F958-44F3-BD97F7B30C72}"/>
              </a:ext>
            </a:extLst>
          </p:cNvPr>
          <p:cNvCxnSpPr>
            <a:cxnSpLocks/>
          </p:cNvCxnSpPr>
          <p:nvPr/>
        </p:nvCxnSpPr>
        <p:spPr>
          <a:xfrm>
            <a:off x="3904822" y="4654570"/>
            <a:ext cx="145667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BA6D27-9449-C739-100C-0A52A8087DB1}"/>
              </a:ext>
            </a:extLst>
          </p:cNvPr>
          <p:cNvCxnSpPr>
            <a:cxnSpLocks/>
          </p:cNvCxnSpPr>
          <p:nvPr/>
        </p:nvCxnSpPr>
        <p:spPr>
          <a:xfrm>
            <a:off x="5419297" y="3903789"/>
            <a:ext cx="0" cy="75078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EEF9F3-0B3E-641C-55E5-D716C2D5F98E}"/>
              </a:ext>
            </a:extLst>
          </p:cNvPr>
          <p:cNvSpPr/>
          <p:nvPr/>
        </p:nvSpPr>
        <p:spPr>
          <a:xfrm>
            <a:off x="1510885" y="2158457"/>
            <a:ext cx="9170229" cy="351012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111389-BE1F-CF36-9D0A-B8B9D8DAB4A0}"/>
              </a:ext>
            </a:extLst>
          </p:cNvPr>
          <p:cNvCxnSpPr>
            <a:cxnSpLocks/>
          </p:cNvCxnSpPr>
          <p:nvPr/>
        </p:nvCxnSpPr>
        <p:spPr>
          <a:xfrm>
            <a:off x="5419297" y="3898279"/>
            <a:ext cx="245920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C4F70B-EB8F-2E4F-4264-693D667E3F6E}"/>
              </a:ext>
            </a:extLst>
          </p:cNvPr>
          <p:cNvSpPr txBox="1">
            <a:spLocks/>
          </p:cNvSpPr>
          <p:nvPr/>
        </p:nvSpPr>
        <p:spPr>
          <a:xfrm>
            <a:off x="7368751" y="440311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Client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16D003-30DA-4698-404D-08C985EFC971}"/>
              </a:ext>
            </a:extLst>
          </p:cNvPr>
          <p:cNvSpPr txBox="1">
            <a:spLocks/>
          </p:cNvSpPr>
          <p:nvPr/>
        </p:nvSpPr>
        <p:spPr>
          <a:xfrm>
            <a:off x="4254057" y="5840190"/>
            <a:ext cx="3683885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Local Home Network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066426-E7D6-4BF8-338B-687D1069D5CB}"/>
              </a:ext>
            </a:extLst>
          </p:cNvPr>
          <p:cNvSpPr txBox="1">
            <a:spLocks/>
          </p:cNvSpPr>
          <p:nvPr/>
        </p:nvSpPr>
        <p:spPr>
          <a:xfrm>
            <a:off x="1510885" y="4863352"/>
            <a:ext cx="3350556" cy="65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627F07-A0C2-89D0-9D1A-CCC4B47835AB}"/>
              </a:ext>
            </a:extLst>
          </p:cNvPr>
          <p:cNvSpPr/>
          <p:nvPr/>
        </p:nvSpPr>
        <p:spPr>
          <a:xfrm>
            <a:off x="4785360" y="3696349"/>
            <a:ext cx="1295400" cy="43434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Request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Lightbulb with solid fill">
            <a:extLst>
              <a:ext uri="{FF2B5EF4-FFF2-40B4-BE49-F238E27FC236}">
                <a16:creationId xmlns:a16="http://schemas.microsoft.com/office/drawing/2014/main" id="{038EC9F4-0E06-447C-AA65-84F5C3534B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125" y="4113334"/>
            <a:ext cx="785888" cy="750781"/>
          </a:xfrm>
          <a:prstGeom prst="rect">
            <a:avLst/>
          </a:prstGeom>
        </p:spPr>
      </p:pic>
      <p:grpSp>
        <p:nvGrpSpPr>
          <p:cNvPr id="10" name="Graphic 48" descr="Thermometer with solid fill">
            <a:extLst>
              <a:ext uri="{FF2B5EF4-FFF2-40B4-BE49-F238E27FC236}">
                <a16:creationId xmlns:a16="http://schemas.microsoft.com/office/drawing/2014/main" id="{BAAE0F3B-3810-AE8C-3B2D-B36590E0BADC}"/>
              </a:ext>
            </a:extLst>
          </p:cNvPr>
          <p:cNvGrpSpPr/>
          <p:nvPr/>
        </p:nvGrpSpPr>
        <p:grpSpPr>
          <a:xfrm>
            <a:off x="2970155" y="2887367"/>
            <a:ext cx="381301" cy="843915"/>
            <a:chOff x="3719557" y="768439"/>
            <a:chExt cx="381301" cy="843915"/>
          </a:xfrm>
          <a:solidFill>
            <a:schemeClr val="accent2"/>
          </a:solidFill>
        </p:grpSpPr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id="{7D4F682B-B942-A914-19C7-BF998B4CE44E}"/>
                </a:ext>
              </a:extLst>
            </p:cNvPr>
            <p:cNvSpPr/>
            <p:nvPr/>
          </p:nvSpPr>
          <p:spPr>
            <a:xfrm>
              <a:off x="3719557" y="768439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C4B953F4-A506-A905-95CD-4CCA83398D0F}"/>
                </a:ext>
              </a:extLst>
            </p:cNvPr>
            <p:cNvSpPr/>
            <p:nvPr/>
          </p:nvSpPr>
          <p:spPr>
            <a:xfrm>
              <a:off x="3815273" y="1098004"/>
              <a:ext cx="189869" cy="419100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419100">
                  <a:moveTo>
                    <a:pt x="113985" y="230505"/>
                  </a:moveTo>
                  <a:lnTo>
                    <a:pt x="113985" y="0"/>
                  </a:lnTo>
                  <a:lnTo>
                    <a:pt x="75885" y="0"/>
                  </a:lnTo>
                  <a:lnTo>
                    <a:pt x="75885" y="230505"/>
                  </a:lnTo>
                  <a:cubicBezTo>
                    <a:pt x="28260" y="240030"/>
                    <a:pt x="-5078" y="284797"/>
                    <a:pt x="637" y="333375"/>
                  </a:cubicBezTo>
                  <a:cubicBezTo>
                    <a:pt x="5400" y="381953"/>
                    <a:pt x="46357" y="419100"/>
                    <a:pt x="94935" y="419100"/>
                  </a:cubicBezTo>
                  <a:cubicBezTo>
                    <a:pt x="143512" y="419100"/>
                    <a:pt x="184470" y="381953"/>
                    <a:pt x="189232" y="333375"/>
                  </a:cubicBezTo>
                  <a:cubicBezTo>
                    <a:pt x="194947" y="284797"/>
                    <a:pt x="161610" y="240030"/>
                    <a:pt x="113985" y="230505"/>
                  </a:cubicBezTo>
                  <a:close/>
                </a:path>
              </a:pathLst>
            </a:custGeom>
            <a:solidFill>
              <a:srgbClr val="FF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6384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BACD7A-CA46-E7A6-0AB6-0585A644FF73}"/>
              </a:ext>
            </a:extLst>
          </p:cNvPr>
          <p:cNvCxnSpPr>
            <a:cxnSpLocks/>
          </p:cNvCxnSpPr>
          <p:nvPr/>
        </p:nvCxnSpPr>
        <p:spPr>
          <a:xfrm>
            <a:off x="3880053" y="3227100"/>
            <a:ext cx="1506212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20C65B-9E63-74FE-9372-5BBC8E8866E8}"/>
              </a:ext>
            </a:extLst>
          </p:cNvPr>
          <p:cNvCxnSpPr>
            <a:cxnSpLocks/>
          </p:cNvCxnSpPr>
          <p:nvPr/>
        </p:nvCxnSpPr>
        <p:spPr>
          <a:xfrm>
            <a:off x="5419297" y="3309324"/>
            <a:ext cx="794" cy="58685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with solid fill">
            <a:extLst>
              <a:ext uri="{FF2B5EF4-FFF2-40B4-BE49-F238E27FC236}">
                <a16:creationId xmlns:a16="http://schemas.microsoft.com/office/drawing/2014/main" id="{D3909D5F-C964-E5AF-8A8E-E0889C323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6693" y="3171696"/>
            <a:ext cx="1234916" cy="1234916"/>
          </a:xfrm>
          <a:prstGeom prst="rect">
            <a:avLst/>
          </a:prstGeom>
        </p:spPr>
      </p:pic>
      <p:pic>
        <p:nvPicPr>
          <p:cNvPr id="27" name="Graphic 26" descr="Home with solid fill">
            <a:extLst>
              <a:ext uri="{FF2B5EF4-FFF2-40B4-BE49-F238E27FC236}">
                <a16:creationId xmlns:a16="http://schemas.microsoft.com/office/drawing/2014/main" id="{7D20F450-94EA-458F-45C8-B2BE47D22A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6506" y="499804"/>
            <a:ext cx="2258988" cy="2258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E6D3476-DA5B-7A1C-A52E-FB2A786BCE34}"/>
              </a:ext>
            </a:extLst>
          </p:cNvPr>
          <p:cNvGrpSpPr/>
          <p:nvPr/>
        </p:nvGrpSpPr>
        <p:grpSpPr>
          <a:xfrm rot="18900000">
            <a:off x="4975104" y="273146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81C858-84F7-3231-0FCF-DAD74E113017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3D4AF6-6E39-424A-45BC-71F31F02E38C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BD67E7-C917-A4CA-9CD0-C2373A1ED2E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B5F091-7738-F958-44F3-BD97F7B30C72}"/>
              </a:ext>
            </a:extLst>
          </p:cNvPr>
          <p:cNvCxnSpPr>
            <a:cxnSpLocks/>
          </p:cNvCxnSpPr>
          <p:nvPr/>
        </p:nvCxnSpPr>
        <p:spPr>
          <a:xfrm>
            <a:off x="3904822" y="4654570"/>
            <a:ext cx="145667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BA6D27-9449-C739-100C-0A52A8087DB1}"/>
              </a:ext>
            </a:extLst>
          </p:cNvPr>
          <p:cNvCxnSpPr>
            <a:cxnSpLocks/>
          </p:cNvCxnSpPr>
          <p:nvPr/>
        </p:nvCxnSpPr>
        <p:spPr>
          <a:xfrm>
            <a:off x="5419297" y="3903789"/>
            <a:ext cx="0" cy="75078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EEF9F3-0B3E-641C-55E5-D716C2D5F98E}"/>
              </a:ext>
            </a:extLst>
          </p:cNvPr>
          <p:cNvSpPr/>
          <p:nvPr/>
        </p:nvSpPr>
        <p:spPr>
          <a:xfrm>
            <a:off x="1510885" y="2158457"/>
            <a:ext cx="9170229" cy="351012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111389-BE1F-CF36-9D0A-B8B9D8DAB4A0}"/>
              </a:ext>
            </a:extLst>
          </p:cNvPr>
          <p:cNvCxnSpPr>
            <a:cxnSpLocks/>
          </p:cNvCxnSpPr>
          <p:nvPr/>
        </p:nvCxnSpPr>
        <p:spPr>
          <a:xfrm>
            <a:off x="5419297" y="3898279"/>
            <a:ext cx="245920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C4F70B-EB8F-2E4F-4264-693D667E3F6E}"/>
              </a:ext>
            </a:extLst>
          </p:cNvPr>
          <p:cNvSpPr txBox="1">
            <a:spLocks/>
          </p:cNvSpPr>
          <p:nvPr/>
        </p:nvSpPr>
        <p:spPr>
          <a:xfrm>
            <a:off x="7368751" y="440311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Client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16D003-30DA-4698-404D-08C985EFC971}"/>
              </a:ext>
            </a:extLst>
          </p:cNvPr>
          <p:cNvSpPr txBox="1">
            <a:spLocks/>
          </p:cNvSpPr>
          <p:nvPr/>
        </p:nvSpPr>
        <p:spPr>
          <a:xfrm>
            <a:off x="4254057" y="5840190"/>
            <a:ext cx="3683885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Local Home Network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066426-E7D6-4BF8-338B-687D1069D5CB}"/>
              </a:ext>
            </a:extLst>
          </p:cNvPr>
          <p:cNvSpPr txBox="1">
            <a:spLocks/>
          </p:cNvSpPr>
          <p:nvPr/>
        </p:nvSpPr>
        <p:spPr>
          <a:xfrm>
            <a:off x="1510885" y="4863352"/>
            <a:ext cx="3350556" cy="65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627F07-A0C2-89D0-9D1A-CCC4B47835AB}"/>
              </a:ext>
            </a:extLst>
          </p:cNvPr>
          <p:cNvSpPr/>
          <p:nvPr/>
        </p:nvSpPr>
        <p:spPr>
          <a:xfrm>
            <a:off x="4738565" y="4409790"/>
            <a:ext cx="1295400" cy="43434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Request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Lightbulb with solid fill">
            <a:extLst>
              <a:ext uri="{FF2B5EF4-FFF2-40B4-BE49-F238E27FC236}">
                <a16:creationId xmlns:a16="http://schemas.microsoft.com/office/drawing/2014/main" id="{507C5ABF-848C-46D0-DB59-36B03F45F5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125" y="4113334"/>
            <a:ext cx="785888" cy="750781"/>
          </a:xfrm>
          <a:prstGeom prst="rect">
            <a:avLst/>
          </a:prstGeom>
        </p:spPr>
      </p:pic>
      <p:grpSp>
        <p:nvGrpSpPr>
          <p:cNvPr id="10" name="Graphic 48" descr="Thermometer with solid fill">
            <a:extLst>
              <a:ext uri="{FF2B5EF4-FFF2-40B4-BE49-F238E27FC236}">
                <a16:creationId xmlns:a16="http://schemas.microsoft.com/office/drawing/2014/main" id="{871CABCC-ADAF-8A63-8DE8-26C87FB581EE}"/>
              </a:ext>
            </a:extLst>
          </p:cNvPr>
          <p:cNvGrpSpPr/>
          <p:nvPr/>
        </p:nvGrpSpPr>
        <p:grpSpPr>
          <a:xfrm>
            <a:off x="2970155" y="2887367"/>
            <a:ext cx="381301" cy="843915"/>
            <a:chOff x="3719557" y="768439"/>
            <a:chExt cx="381301" cy="843915"/>
          </a:xfrm>
          <a:solidFill>
            <a:schemeClr val="accent2"/>
          </a:solidFill>
        </p:grpSpPr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id="{B50D2E17-46A3-4A98-84C8-C5AEAC918BFC}"/>
                </a:ext>
              </a:extLst>
            </p:cNvPr>
            <p:cNvSpPr/>
            <p:nvPr/>
          </p:nvSpPr>
          <p:spPr>
            <a:xfrm>
              <a:off x="3719557" y="768439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0E88E641-4923-F3AC-0708-FD08AC580DF3}"/>
                </a:ext>
              </a:extLst>
            </p:cNvPr>
            <p:cNvSpPr/>
            <p:nvPr/>
          </p:nvSpPr>
          <p:spPr>
            <a:xfrm>
              <a:off x="3815273" y="1098004"/>
              <a:ext cx="189869" cy="419100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419100">
                  <a:moveTo>
                    <a:pt x="113985" y="230505"/>
                  </a:moveTo>
                  <a:lnTo>
                    <a:pt x="113985" y="0"/>
                  </a:lnTo>
                  <a:lnTo>
                    <a:pt x="75885" y="0"/>
                  </a:lnTo>
                  <a:lnTo>
                    <a:pt x="75885" y="230505"/>
                  </a:lnTo>
                  <a:cubicBezTo>
                    <a:pt x="28260" y="240030"/>
                    <a:pt x="-5078" y="284797"/>
                    <a:pt x="637" y="333375"/>
                  </a:cubicBezTo>
                  <a:cubicBezTo>
                    <a:pt x="5400" y="381953"/>
                    <a:pt x="46357" y="419100"/>
                    <a:pt x="94935" y="419100"/>
                  </a:cubicBezTo>
                  <a:cubicBezTo>
                    <a:pt x="143512" y="419100"/>
                    <a:pt x="184470" y="381953"/>
                    <a:pt x="189232" y="333375"/>
                  </a:cubicBezTo>
                  <a:cubicBezTo>
                    <a:pt x="194947" y="284797"/>
                    <a:pt x="161610" y="240030"/>
                    <a:pt x="113985" y="230505"/>
                  </a:cubicBezTo>
                  <a:close/>
                </a:path>
              </a:pathLst>
            </a:custGeom>
            <a:solidFill>
              <a:srgbClr val="FF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409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A021813F-9CD4-104E-8962-847FAFBA3E23}"/>
              </a:ext>
            </a:extLst>
          </p:cNvPr>
          <p:cNvSpPr/>
          <p:nvPr/>
        </p:nvSpPr>
        <p:spPr>
          <a:xfrm>
            <a:off x="2973603" y="4149240"/>
            <a:ext cx="405400" cy="442624"/>
          </a:xfrm>
          <a:prstGeom prst="ellipse">
            <a:avLst/>
          </a:prstGeom>
          <a:gradFill flip="none" rotWithShape="1">
            <a:gsLst>
              <a:gs pos="31000">
                <a:schemeClr val="accent4">
                  <a:lumMod val="40000"/>
                  <a:lumOff val="60000"/>
                </a:schemeClr>
              </a:gs>
              <a:gs pos="0">
                <a:schemeClr val="accent4">
                  <a:lumMod val="20000"/>
                  <a:lumOff val="80000"/>
                </a:schemeClr>
              </a:gs>
              <a:gs pos="39000">
                <a:schemeClr val="tx2">
                  <a:lumMod val="20000"/>
                  <a:lumOff val="80000"/>
                </a:schemeClr>
              </a:gs>
              <a:gs pos="98000">
                <a:schemeClr val="tx2">
                  <a:lumMod val="20000"/>
                  <a:lumOff val="8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BACD7A-CA46-E7A6-0AB6-0585A644FF73}"/>
              </a:ext>
            </a:extLst>
          </p:cNvPr>
          <p:cNvCxnSpPr>
            <a:cxnSpLocks/>
          </p:cNvCxnSpPr>
          <p:nvPr/>
        </p:nvCxnSpPr>
        <p:spPr>
          <a:xfrm>
            <a:off x="3880053" y="3227100"/>
            <a:ext cx="1506212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20C65B-9E63-74FE-9372-5BBC8E8866E8}"/>
              </a:ext>
            </a:extLst>
          </p:cNvPr>
          <p:cNvCxnSpPr>
            <a:cxnSpLocks/>
          </p:cNvCxnSpPr>
          <p:nvPr/>
        </p:nvCxnSpPr>
        <p:spPr>
          <a:xfrm>
            <a:off x="5419297" y="3309324"/>
            <a:ext cx="794" cy="58685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with solid fill">
            <a:extLst>
              <a:ext uri="{FF2B5EF4-FFF2-40B4-BE49-F238E27FC236}">
                <a16:creationId xmlns:a16="http://schemas.microsoft.com/office/drawing/2014/main" id="{D3909D5F-C964-E5AF-8A8E-E0889C323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6693" y="3171696"/>
            <a:ext cx="1234916" cy="1234916"/>
          </a:xfrm>
          <a:prstGeom prst="rect">
            <a:avLst/>
          </a:prstGeom>
        </p:spPr>
      </p:pic>
      <p:pic>
        <p:nvPicPr>
          <p:cNvPr id="27" name="Graphic 26" descr="Home with solid fill">
            <a:extLst>
              <a:ext uri="{FF2B5EF4-FFF2-40B4-BE49-F238E27FC236}">
                <a16:creationId xmlns:a16="http://schemas.microsoft.com/office/drawing/2014/main" id="{7D20F450-94EA-458F-45C8-B2BE47D22A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6506" y="499804"/>
            <a:ext cx="2258988" cy="2258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E6D3476-DA5B-7A1C-A52E-FB2A786BCE34}"/>
              </a:ext>
            </a:extLst>
          </p:cNvPr>
          <p:cNvGrpSpPr/>
          <p:nvPr/>
        </p:nvGrpSpPr>
        <p:grpSpPr>
          <a:xfrm rot="18900000">
            <a:off x="4975104" y="273146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81C858-84F7-3231-0FCF-DAD74E113017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3D4AF6-6E39-424A-45BC-71F31F02E38C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BD67E7-C917-A4CA-9CD0-C2373A1ED2E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B5F091-7738-F958-44F3-BD97F7B30C72}"/>
              </a:ext>
            </a:extLst>
          </p:cNvPr>
          <p:cNvCxnSpPr>
            <a:cxnSpLocks/>
          </p:cNvCxnSpPr>
          <p:nvPr/>
        </p:nvCxnSpPr>
        <p:spPr>
          <a:xfrm>
            <a:off x="3904822" y="4654570"/>
            <a:ext cx="145667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BA6D27-9449-C739-100C-0A52A8087DB1}"/>
              </a:ext>
            </a:extLst>
          </p:cNvPr>
          <p:cNvCxnSpPr>
            <a:cxnSpLocks/>
          </p:cNvCxnSpPr>
          <p:nvPr/>
        </p:nvCxnSpPr>
        <p:spPr>
          <a:xfrm>
            <a:off x="5419297" y="3903789"/>
            <a:ext cx="0" cy="75078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EEF9F3-0B3E-641C-55E5-D716C2D5F98E}"/>
              </a:ext>
            </a:extLst>
          </p:cNvPr>
          <p:cNvSpPr/>
          <p:nvPr/>
        </p:nvSpPr>
        <p:spPr>
          <a:xfrm>
            <a:off x="1510885" y="2158457"/>
            <a:ext cx="9170229" cy="351012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111389-BE1F-CF36-9D0A-B8B9D8DAB4A0}"/>
              </a:ext>
            </a:extLst>
          </p:cNvPr>
          <p:cNvCxnSpPr>
            <a:cxnSpLocks/>
          </p:cNvCxnSpPr>
          <p:nvPr/>
        </p:nvCxnSpPr>
        <p:spPr>
          <a:xfrm>
            <a:off x="5419297" y="3898279"/>
            <a:ext cx="245920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C4F70B-EB8F-2E4F-4264-693D667E3F6E}"/>
              </a:ext>
            </a:extLst>
          </p:cNvPr>
          <p:cNvSpPr txBox="1">
            <a:spLocks/>
          </p:cNvSpPr>
          <p:nvPr/>
        </p:nvSpPr>
        <p:spPr>
          <a:xfrm>
            <a:off x="7368751" y="440311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Client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16D003-30DA-4698-404D-08C985EFC971}"/>
              </a:ext>
            </a:extLst>
          </p:cNvPr>
          <p:cNvSpPr txBox="1">
            <a:spLocks/>
          </p:cNvSpPr>
          <p:nvPr/>
        </p:nvSpPr>
        <p:spPr>
          <a:xfrm>
            <a:off x="4254057" y="5840190"/>
            <a:ext cx="3683885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Local Home Network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066426-E7D6-4BF8-338B-687D1069D5CB}"/>
              </a:ext>
            </a:extLst>
          </p:cNvPr>
          <p:cNvSpPr txBox="1">
            <a:spLocks/>
          </p:cNvSpPr>
          <p:nvPr/>
        </p:nvSpPr>
        <p:spPr>
          <a:xfrm>
            <a:off x="1510885" y="4863352"/>
            <a:ext cx="3350556" cy="65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627F07-A0C2-89D0-9D1A-CCC4B47835AB}"/>
              </a:ext>
            </a:extLst>
          </p:cNvPr>
          <p:cNvSpPr/>
          <p:nvPr/>
        </p:nvSpPr>
        <p:spPr>
          <a:xfrm>
            <a:off x="3839405" y="4409790"/>
            <a:ext cx="1295400" cy="43434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Request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Graphic 9" descr="Lightbulb with solid fill">
            <a:extLst>
              <a:ext uri="{FF2B5EF4-FFF2-40B4-BE49-F238E27FC236}">
                <a16:creationId xmlns:a16="http://schemas.microsoft.com/office/drawing/2014/main" id="{27B84F35-27CC-7A4F-552D-3F49970FF4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125" y="4113334"/>
            <a:ext cx="785888" cy="750781"/>
          </a:xfrm>
          <a:prstGeom prst="rect">
            <a:avLst/>
          </a:prstGeom>
        </p:spPr>
      </p:pic>
      <p:grpSp>
        <p:nvGrpSpPr>
          <p:cNvPr id="11" name="Graphic 48" descr="Thermometer with solid fill">
            <a:extLst>
              <a:ext uri="{FF2B5EF4-FFF2-40B4-BE49-F238E27FC236}">
                <a16:creationId xmlns:a16="http://schemas.microsoft.com/office/drawing/2014/main" id="{812B7539-2555-84B5-CA91-8EC68C081402}"/>
              </a:ext>
            </a:extLst>
          </p:cNvPr>
          <p:cNvGrpSpPr/>
          <p:nvPr/>
        </p:nvGrpSpPr>
        <p:grpSpPr>
          <a:xfrm>
            <a:off x="2970155" y="2887367"/>
            <a:ext cx="381301" cy="843915"/>
            <a:chOff x="3719557" y="768439"/>
            <a:chExt cx="381301" cy="843915"/>
          </a:xfrm>
          <a:solidFill>
            <a:schemeClr val="accent2"/>
          </a:solidFill>
        </p:grpSpPr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86CB73F1-E047-AF25-F5A4-5BB569C2756A}"/>
                </a:ext>
              </a:extLst>
            </p:cNvPr>
            <p:cNvSpPr/>
            <p:nvPr/>
          </p:nvSpPr>
          <p:spPr>
            <a:xfrm>
              <a:off x="3719557" y="768439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9">
              <a:extLst>
                <a:ext uri="{FF2B5EF4-FFF2-40B4-BE49-F238E27FC236}">
                  <a16:creationId xmlns:a16="http://schemas.microsoft.com/office/drawing/2014/main" id="{12860F36-9536-41C0-7439-9B73CF015212}"/>
                </a:ext>
              </a:extLst>
            </p:cNvPr>
            <p:cNvSpPr/>
            <p:nvPr/>
          </p:nvSpPr>
          <p:spPr>
            <a:xfrm>
              <a:off x="3815273" y="1098004"/>
              <a:ext cx="189869" cy="419100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419100">
                  <a:moveTo>
                    <a:pt x="113985" y="230505"/>
                  </a:moveTo>
                  <a:lnTo>
                    <a:pt x="113985" y="0"/>
                  </a:lnTo>
                  <a:lnTo>
                    <a:pt x="75885" y="0"/>
                  </a:lnTo>
                  <a:lnTo>
                    <a:pt x="75885" y="230505"/>
                  </a:lnTo>
                  <a:cubicBezTo>
                    <a:pt x="28260" y="240030"/>
                    <a:pt x="-5078" y="284797"/>
                    <a:pt x="637" y="333375"/>
                  </a:cubicBezTo>
                  <a:cubicBezTo>
                    <a:pt x="5400" y="381953"/>
                    <a:pt x="46357" y="419100"/>
                    <a:pt x="94935" y="419100"/>
                  </a:cubicBezTo>
                  <a:cubicBezTo>
                    <a:pt x="143512" y="419100"/>
                    <a:pt x="184470" y="381953"/>
                    <a:pt x="189232" y="333375"/>
                  </a:cubicBezTo>
                  <a:cubicBezTo>
                    <a:pt x="194947" y="284797"/>
                    <a:pt x="161610" y="240030"/>
                    <a:pt x="113985" y="230505"/>
                  </a:cubicBezTo>
                  <a:close/>
                </a:path>
              </a:pathLst>
            </a:custGeom>
            <a:solidFill>
              <a:srgbClr val="FF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9084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BACD7A-CA46-E7A6-0AB6-0585A644FF73}"/>
              </a:ext>
            </a:extLst>
          </p:cNvPr>
          <p:cNvCxnSpPr>
            <a:cxnSpLocks/>
          </p:cNvCxnSpPr>
          <p:nvPr/>
        </p:nvCxnSpPr>
        <p:spPr>
          <a:xfrm>
            <a:off x="3880053" y="3227100"/>
            <a:ext cx="1506212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20C65B-9E63-74FE-9372-5BBC8E8866E8}"/>
              </a:ext>
            </a:extLst>
          </p:cNvPr>
          <p:cNvCxnSpPr>
            <a:cxnSpLocks/>
          </p:cNvCxnSpPr>
          <p:nvPr/>
        </p:nvCxnSpPr>
        <p:spPr>
          <a:xfrm>
            <a:off x="5419297" y="3309324"/>
            <a:ext cx="794" cy="58685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with solid fill">
            <a:extLst>
              <a:ext uri="{FF2B5EF4-FFF2-40B4-BE49-F238E27FC236}">
                <a16:creationId xmlns:a16="http://schemas.microsoft.com/office/drawing/2014/main" id="{D3909D5F-C964-E5AF-8A8E-E0889C323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6693" y="3171696"/>
            <a:ext cx="1234916" cy="1234916"/>
          </a:xfrm>
          <a:prstGeom prst="rect">
            <a:avLst/>
          </a:prstGeom>
        </p:spPr>
      </p:pic>
      <p:pic>
        <p:nvPicPr>
          <p:cNvPr id="27" name="Graphic 26" descr="Home with solid fill">
            <a:extLst>
              <a:ext uri="{FF2B5EF4-FFF2-40B4-BE49-F238E27FC236}">
                <a16:creationId xmlns:a16="http://schemas.microsoft.com/office/drawing/2014/main" id="{7D20F450-94EA-458F-45C8-B2BE47D22A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6506" y="499804"/>
            <a:ext cx="2258988" cy="2258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E6D3476-DA5B-7A1C-A52E-FB2A786BCE34}"/>
              </a:ext>
            </a:extLst>
          </p:cNvPr>
          <p:cNvGrpSpPr/>
          <p:nvPr/>
        </p:nvGrpSpPr>
        <p:grpSpPr>
          <a:xfrm rot="18900000">
            <a:off x="4975104" y="273146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81C858-84F7-3231-0FCF-DAD74E113017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3D4AF6-6E39-424A-45BC-71F31F02E38C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BD67E7-C917-A4CA-9CD0-C2373A1ED2E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B5F091-7738-F958-44F3-BD97F7B30C72}"/>
              </a:ext>
            </a:extLst>
          </p:cNvPr>
          <p:cNvCxnSpPr>
            <a:cxnSpLocks/>
          </p:cNvCxnSpPr>
          <p:nvPr/>
        </p:nvCxnSpPr>
        <p:spPr>
          <a:xfrm>
            <a:off x="3904822" y="4654570"/>
            <a:ext cx="145667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BA6D27-9449-C739-100C-0A52A8087DB1}"/>
              </a:ext>
            </a:extLst>
          </p:cNvPr>
          <p:cNvCxnSpPr>
            <a:cxnSpLocks/>
          </p:cNvCxnSpPr>
          <p:nvPr/>
        </p:nvCxnSpPr>
        <p:spPr>
          <a:xfrm>
            <a:off x="5419297" y="3903789"/>
            <a:ext cx="0" cy="75078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EEF9F3-0B3E-641C-55E5-D716C2D5F98E}"/>
              </a:ext>
            </a:extLst>
          </p:cNvPr>
          <p:cNvSpPr/>
          <p:nvPr/>
        </p:nvSpPr>
        <p:spPr>
          <a:xfrm>
            <a:off x="1510885" y="2158457"/>
            <a:ext cx="9170229" cy="351012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111389-BE1F-CF36-9D0A-B8B9D8DAB4A0}"/>
              </a:ext>
            </a:extLst>
          </p:cNvPr>
          <p:cNvCxnSpPr>
            <a:cxnSpLocks/>
          </p:cNvCxnSpPr>
          <p:nvPr/>
        </p:nvCxnSpPr>
        <p:spPr>
          <a:xfrm>
            <a:off x="5419297" y="3898279"/>
            <a:ext cx="245920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C4F70B-EB8F-2E4F-4264-693D667E3F6E}"/>
              </a:ext>
            </a:extLst>
          </p:cNvPr>
          <p:cNvSpPr txBox="1">
            <a:spLocks/>
          </p:cNvSpPr>
          <p:nvPr/>
        </p:nvSpPr>
        <p:spPr>
          <a:xfrm>
            <a:off x="7368751" y="440311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Client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16D003-30DA-4698-404D-08C985EFC971}"/>
              </a:ext>
            </a:extLst>
          </p:cNvPr>
          <p:cNvSpPr txBox="1">
            <a:spLocks/>
          </p:cNvSpPr>
          <p:nvPr/>
        </p:nvSpPr>
        <p:spPr>
          <a:xfrm>
            <a:off x="4254057" y="5840190"/>
            <a:ext cx="3683885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Local Home Network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066426-E7D6-4BF8-338B-687D1069D5CB}"/>
              </a:ext>
            </a:extLst>
          </p:cNvPr>
          <p:cNvSpPr txBox="1">
            <a:spLocks/>
          </p:cNvSpPr>
          <p:nvPr/>
        </p:nvSpPr>
        <p:spPr>
          <a:xfrm>
            <a:off x="1510885" y="4863352"/>
            <a:ext cx="3350556" cy="65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627F07-A0C2-89D0-9D1A-CCC4B47835AB}"/>
              </a:ext>
            </a:extLst>
          </p:cNvPr>
          <p:cNvSpPr/>
          <p:nvPr/>
        </p:nvSpPr>
        <p:spPr>
          <a:xfrm>
            <a:off x="3839404" y="4409789"/>
            <a:ext cx="1456671" cy="4759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Response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Lightbulb with solid fill">
            <a:extLst>
              <a:ext uri="{FF2B5EF4-FFF2-40B4-BE49-F238E27FC236}">
                <a16:creationId xmlns:a16="http://schemas.microsoft.com/office/drawing/2014/main" id="{708E6BCB-DB20-1438-805F-C262712347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125" y="4113334"/>
            <a:ext cx="785888" cy="750781"/>
          </a:xfrm>
          <a:prstGeom prst="rect">
            <a:avLst/>
          </a:prstGeom>
        </p:spPr>
      </p:pic>
      <p:grpSp>
        <p:nvGrpSpPr>
          <p:cNvPr id="10" name="Graphic 48" descr="Thermometer with solid fill">
            <a:extLst>
              <a:ext uri="{FF2B5EF4-FFF2-40B4-BE49-F238E27FC236}">
                <a16:creationId xmlns:a16="http://schemas.microsoft.com/office/drawing/2014/main" id="{9571B175-1B76-79BB-F60B-D7D1D5D97D3F}"/>
              </a:ext>
            </a:extLst>
          </p:cNvPr>
          <p:cNvGrpSpPr/>
          <p:nvPr/>
        </p:nvGrpSpPr>
        <p:grpSpPr>
          <a:xfrm>
            <a:off x="2970155" y="2887367"/>
            <a:ext cx="381301" cy="843915"/>
            <a:chOff x="3719557" y="768439"/>
            <a:chExt cx="381301" cy="843915"/>
          </a:xfrm>
          <a:solidFill>
            <a:schemeClr val="accent2"/>
          </a:solidFill>
        </p:grpSpPr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id="{94841572-AF3F-DB82-535D-010904A6F1E2}"/>
                </a:ext>
              </a:extLst>
            </p:cNvPr>
            <p:cNvSpPr/>
            <p:nvPr/>
          </p:nvSpPr>
          <p:spPr>
            <a:xfrm>
              <a:off x="3719557" y="768439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BE3D066E-9EB7-2705-E82C-B47E9CD8D0C4}"/>
                </a:ext>
              </a:extLst>
            </p:cNvPr>
            <p:cNvSpPr/>
            <p:nvPr/>
          </p:nvSpPr>
          <p:spPr>
            <a:xfrm>
              <a:off x="3815273" y="1098004"/>
              <a:ext cx="189869" cy="419100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419100">
                  <a:moveTo>
                    <a:pt x="113985" y="230505"/>
                  </a:moveTo>
                  <a:lnTo>
                    <a:pt x="113985" y="0"/>
                  </a:lnTo>
                  <a:lnTo>
                    <a:pt x="75885" y="0"/>
                  </a:lnTo>
                  <a:lnTo>
                    <a:pt x="75885" y="230505"/>
                  </a:lnTo>
                  <a:cubicBezTo>
                    <a:pt x="28260" y="240030"/>
                    <a:pt x="-5078" y="284797"/>
                    <a:pt x="637" y="333375"/>
                  </a:cubicBezTo>
                  <a:cubicBezTo>
                    <a:pt x="5400" y="381953"/>
                    <a:pt x="46357" y="419100"/>
                    <a:pt x="94935" y="419100"/>
                  </a:cubicBezTo>
                  <a:cubicBezTo>
                    <a:pt x="143512" y="419100"/>
                    <a:pt x="184470" y="381953"/>
                    <a:pt x="189232" y="333375"/>
                  </a:cubicBezTo>
                  <a:cubicBezTo>
                    <a:pt x="194947" y="284797"/>
                    <a:pt x="161610" y="240030"/>
                    <a:pt x="113985" y="230505"/>
                  </a:cubicBezTo>
                  <a:close/>
                </a:path>
              </a:pathLst>
            </a:custGeom>
            <a:solidFill>
              <a:srgbClr val="FF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0630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BACD7A-CA46-E7A6-0AB6-0585A644FF73}"/>
              </a:ext>
            </a:extLst>
          </p:cNvPr>
          <p:cNvCxnSpPr>
            <a:cxnSpLocks/>
          </p:cNvCxnSpPr>
          <p:nvPr/>
        </p:nvCxnSpPr>
        <p:spPr>
          <a:xfrm>
            <a:off x="3880053" y="3227100"/>
            <a:ext cx="1506212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20C65B-9E63-74FE-9372-5BBC8E8866E8}"/>
              </a:ext>
            </a:extLst>
          </p:cNvPr>
          <p:cNvCxnSpPr>
            <a:cxnSpLocks/>
          </p:cNvCxnSpPr>
          <p:nvPr/>
        </p:nvCxnSpPr>
        <p:spPr>
          <a:xfrm>
            <a:off x="5419297" y="3309324"/>
            <a:ext cx="794" cy="58685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with solid fill">
            <a:extLst>
              <a:ext uri="{FF2B5EF4-FFF2-40B4-BE49-F238E27FC236}">
                <a16:creationId xmlns:a16="http://schemas.microsoft.com/office/drawing/2014/main" id="{D3909D5F-C964-E5AF-8A8E-E0889C323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6693" y="3171696"/>
            <a:ext cx="1234916" cy="1234916"/>
          </a:xfrm>
          <a:prstGeom prst="rect">
            <a:avLst/>
          </a:prstGeom>
        </p:spPr>
      </p:pic>
      <p:pic>
        <p:nvPicPr>
          <p:cNvPr id="27" name="Graphic 26" descr="Home with solid fill">
            <a:extLst>
              <a:ext uri="{FF2B5EF4-FFF2-40B4-BE49-F238E27FC236}">
                <a16:creationId xmlns:a16="http://schemas.microsoft.com/office/drawing/2014/main" id="{7D20F450-94EA-458F-45C8-B2BE47D22A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6506" y="499804"/>
            <a:ext cx="2258988" cy="2258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E6D3476-DA5B-7A1C-A52E-FB2A786BCE34}"/>
              </a:ext>
            </a:extLst>
          </p:cNvPr>
          <p:cNvGrpSpPr/>
          <p:nvPr/>
        </p:nvGrpSpPr>
        <p:grpSpPr>
          <a:xfrm rot="18900000">
            <a:off x="4975104" y="273146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81C858-84F7-3231-0FCF-DAD74E113017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3D4AF6-6E39-424A-45BC-71F31F02E38C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BD67E7-C917-A4CA-9CD0-C2373A1ED2E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B5F091-7738-F958-44F3-BD97F7B30C72}"/>
              </a:ext>
            </a:extLst>
          </p:cNvPr>
          <p:cNvCxnSpPr>
            <a:cxnSpLocks/>
          </p:cNvCxnSpPr>
          <p:nvPr/>
        </p:nvCxnSpPr>
        <p:spPr>
          <a:xfrm>
            <a:off x="3904822" y="4654570"/>
            <a:ext cx="145667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BA6D27-9449-C739-100C-0A52A8087DB1}"/>
              </a:ext>
            </a:extLst>
          </p:cNvPr>
          <p:cNvCxnSpPr>
            <a:cxnSpLocks/>
          </p:cNvCxnSpPr>
          <p:nvPr/>
        </p:nvCxnSpPr>
        <p:spPr>
          <a:xfrm>
            <a:off x="5419297" y="3903789"/>
            <a:ext cx="0" cy="75078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EEF9F3-0B3E-641C-55E5-D716C2D5F98E}"/>
              </a:ext>
            </a:extLst>
          </p:cNvPr>
          <p:cNvSpPr/>
          <p:nvPr/>
        </p:nvSpPr>
        <p:spPr>
          <a:xfrm>
            <a:off x="1510885" y="2158457"/>
            <a:ext cx="9170229" cy="351012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111389-BE1F-CF36-9D0A-B8B9D8DAB4A0}"/>
              </a:ext>
            </a:extLst>
          </p:cNvPr>
          <p:cNvCxnSpPr>
            <a:cxnSpLocks/>
          </p:cNvCxnSpPr>
          <p:nvPr/>
        </p:nvCxnSpPr>
        <p:spPr>
          <a:xfrm>
            <a:off x="5419297" y="3898279"/>
            <a:ext cx="245920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C4F70B-EB8F-2E4F-4264-693D667E3F6E}"/>
              </a:ext>
            </a:extLst>
          </p:cNvPr>
          <p:cNvSpPr txBox="1">
            <a:spLocks/>
          </p:cNvSpPr>
          <p:nvPr/>
        </p:nvSpPr>
        <p:spPr>
          <a:xfrm>
            <a:off x="7368751" y="440311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Client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16D003-30DA-4698-404D-08C985EFC971}"/>
              </a:ext>
            </a:extLst>
          </p:cNvPr>
          <p:cNvSpPr txBox="1">
            <a:spLocks/>
          </p:cNvSpPr>
          <p:nvPr/>
        </p:nvSpPr>
        <p:spPr>
          <a:xfrm>
            <a:off x="4254057" y="5840190"/>
            <a:ext cx="3683885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Local Home Network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066426-E7D6-4BF8-338B-687D1069D5CB}"/>
              </a:ext>
            </a:extLst>
          </p:cNvPr>
          <p:cNvSpPr txBox="1">
            <a:spLocks/>
          </p:cNvSpPr>
          <p:nvPr/>
        </p:nvSpPr>
        <p:spPr>
          <a:xfrm>
            <a:off x="1510885" y="4863352"/>
            <a:ext cx="3350556" cy="65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627F07-A0C2-89D0-9D1A-CCC4B47835AB}"/>
              </a:ext>
            </a:extLst>
          </p:cNvPr>
          <p:cNvSpPr/>
          <p:nvPr/>
        </p:nvSpPr>
        <p:spPr>
          <a:xfrm>
            <a:off x="4708084" y="4409789"/>
            <a:ext cx="1456671" cy="4759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Response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Lightbulb with solid fill">
            <a:extLst>
              <a:ext uri="{FF2B5EF4-FFF2-40B4-BE49-F238E27FC236}">
                <a16:creationId xmlns:a16="http://schemas.microsoft.com/office/drawing/2014/main" id="{F7C3E5B0-11D3-F1EB-D8C6-B7157EDDC6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125" y="4113334"/>
            <a:ext cx="785888" cy="750781"/>
          </a:xfrm>
          <a:prstGeom prst="rect">
            <a:avLst/>
          </a:prstGeom>
        </p:spPr>
      </p:pic>
      <p:grpSp>
        <p:nvGrpSpPr>
          <p:cNvPr id="10" name="Graphic 48" descr="Thermometer with solid fill">
            <a:extLst>
              <a:ext uri="{FF2B5EF4-FFF2-40B4-BE49-F238E27FC236}">
                <a16:creationId xmlns:a16="http://schemas.microsoft.com/office/drawing/2014/main" id="{9468FFD0-E635-2FE4-6093-B37369E4F001}"/>
              </a:ext>
            </a:extLst>
          </p:cNvPr>
          <p:cNvGrpSpPr/>
          <p:nvPr/>
        </p:nvGrpSpPr>
        <p:grpSpPr>
          <a:xfrm>
            <a:off x="2970155" y="2887367"/>
            <a:ext cx="381301" cy="843915"/>
            <a:chOff x="3719557" y="768439"/>
            <a:chExt cx="381301" cy="843915"/>
          </a:xfrm>
          <a:solidFill>
            <a:schemeClr val="accent2"/>
          </a:solidFill>
        </p:grpSpPr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id="{D5AE32E4-7E62-4629-057B-5F489A7FB78C}"/>
                </a:ext>
              </a:extLst>
            </p:cNvPr>
            <p:cNvSpPr/>
            <p:nvPr/>
          </p:nvSpPr>
          <p:spPr>
            <a:xfrm>
              <a:off x="3719557" y="768439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858990F0-1E19-F79A-5FB8-AB62711DBD1B}"/>
                </a:ext>
              </a:extLst>
            </p:cNvPr>
            <p:cNvSpPr/>
            <p:nvPr/>
          </p:nvSpPr>
          <p:spPr>
            <a:xfrm>
              <a:off x="3815273" y="1098004"/>
              <a:ext cx="189869" cy="419100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419100">
                  <a:moveTo>
                    <a:pt x="113985" y="230505"/>
                  </a:moveTo>
                  <a:lnTo>
                    <a:pt x="113985" y="0"/>
                  </a:lnTo>
                  <a:lnTo>
                    <a:pt x="75885" y="0"/>
                  </a:lnTo>
                  <a:lnTo>
                    <a:pt x="75885" y="230505"/>
                  </a:lnTo>
                  <a:cubicBezTo>
                    <a:pt x="28260" y="240030"/>
                    <a:pt x="-5078" y="284797"/>
                    <a:pt x="637" y="333375"/>
                  </a:cubicBezTo>
                  <a:cubicBezTo>
                    <a:pt x="5400" y="381953"/>
                    <a:pt x="46357" y="419100"/>
                    <a:pt x="94935" y="419100"/>
                  </a:cubicBezTo>
                  <a:cubicBezTo>
                    <a:pt x="143512" y="419100"/>
                    <a:pt x="184470" y="381953"/>
                    <a:pt x="189232" y="333375"/>
                  </a:cubicBezTo>
                  <a:cubicBezTo>
                    <a:pt x="194947" y="284797"/>
                    <a:pt x="161610" y="240030"/>
                    <a:pt x="113985" y="230505"/>
                  </a:cubicBezTo>
                  <a:close/>
                </a:path>
              </a:pathLst>
            </a:custGeom>
            <a:solidFill>
              <a:srgbClr val="FF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2173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BACD7A-CA46-E7A6-0AB6-0585A644FF73}"/>
              </a:ext>
            </a:extLst>
          </p:cNvPr>
          <p:cNvCxnSpPr>
            <a:cxnSpLocks/>
          </p:cNvCxnSpPr>
          <p:nvPr/>
        </p:nvCxnSpPr>
        <p:spPr>
          <a:xfrm>
            <a:off x="3880053" y="3227100"/>
            <a:ext cx="1506212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20C65B-9E63-74FE-9372-5BBC8E8866E8}"/>
              </a:ext>
            </a:extLst>
          </p:cNvPr>
          <p:cNvCxnSpPr>
            <a:cxnSpLocks/>
          </p:cNvCxnSpPr>
          <p:nvPr/>
        </p:nvCxnSpPr>
        <p:spPr>
          <a:xfrm>
            <a:off x="5419297" y="3309324"/>
            <a:ext cx="794" cy="58685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with solid fill">
            <a:extLst>
              <a:ext uri="{FF2B5EF4-FFF2-40B4-BE49-F238E27FC236}">
                <a16:creationId xmlns:a16="http://schemas.microsoft.com/office/drawing/2014/main" id="{D3909D5F-C964-E5AF-8A8E-E0889C323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6693" y="3171696"/>
            <a:ext cx="1234916" cy="1234916"/>
          </a:xfrm>
          <a:prstGeom prst="rect">
            <a:avLst/>
          </a:prstGeom>
        </p:spPr>
      </p:pic>
      <p:pic>
        <p:nvPicPr>
          <p:cNvPr id="27" name="Graphic 26" descr="Home with solid fill">
            <a:extLst>
              <a:ext uri="{FF2B5EF4-FFF2-40B4-BE49-F238E27FC236}">
                <a16:creationId xmlns:a16="http://schemas.microsoft.com/office/drawing/2014/main" id="{7D20F450-94EA-458F-45C8-B2BE47D22A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6506" y="499804"/>
            <a:ext cx="2258988" cy="2258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E6D3476-DA5B-7A1C-A52E-FB2A786BCE34}"/>
              </a:ext>
            </a:extLst>
          </p:cNvPr>
          <p:cNvGrpSpPr/>
          <p:nvPr/>
        </p:nvGrpSpPr>
        <p:grpSpPr>
          <a:xfrm rot="18900000">
            <a:off x="4975104" y="273146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81C858-84F7-3231-0FCF-DAD74E113017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3D4AF6-6E39-424A-45BC-71F31F02E38C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BD67E7-C917-A4CA-9CD0-C2373A1ED2E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B5F091-7738-F958-44F3-BD97F7B30C72}"/>
              </a:ext>
            </a:extLst>
          </p:cNvPr>
          <p:cNvCxnSpPr>
            <a:cxnSpLocks/>
          </p:cNvCxnSpPr>
          <p:nvPr/>
        </p:nvCxnSpPr>
        <p:spPr>
          <a:xfrm>
            <a:off x="3904822" y="4654570"/>
            <a:ext cx="145667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BA6D27-9449-C739-100C-0A52A8087DB1}"/>
              </a:ext>
            </a:extLst>
          </p:cNvPr>
          <p:cNvCxnSpPr>
            <a:cxnSpLocks/>
          </p:cNvCxnSpPr>
          <p:nvPr/>
        </p:nvCxnSpPr>
        <p:spPr>
          <a:xfrm>
            <a:off x="5419297" y="3903789"/>
            <a:ext cx="0" cy="75078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EEF9F3-0B3E-641C-55E5-D716C2D5F98E}"/>
              </a:ext>
            </a:extLst>
          </p:cNvPr>
          <p:cNvSpPr/>
          <p:nvPr/>
        </p:nvSpPr>
        <p:spPr>
          <a:xfrm>
            <a:off x="1510885" y="2158457"/>
            <a:ext cx="9170229" cy="351012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111389-BE1F-CF36-9D0A-B8B9D8DAB4A0}"/>
              </a:ext>
            </a:extLst>
          </p:cNvPr>
          <p:cNvCxnSpPr>
            <a:cxnSpLocks/>
          </p:cNvCxnSpPr>
          <p:nvPr/>
        </p:nvCxnSpPr>
        <p:spPr>
          <a:xfrm>
            <a:off x="5419297" y="3898279"/>
            <a:ext cx="245920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C4F70B-EB8F-2E4F-4264-693D667E3F6E}"/>
              </a:ext>
            </a:extLst>
          </p:cNvPr>
          <p:cNvSpPr txBox="1">
            <a:spLocks/>
          </p:cNvSpPr>
          <p:nvPr/>
        </p:nvSpPr>
        <p:spPr>
          <a:xfrm>
            <a:off x="7368751" y="440311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Client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16D003-30DA-4698-404D-08C985EFC971}"/>
              </a:ext>
            </a:extLst>
          </p:cNvPr>
          <p:cNvSpPr txBox="1">
            <a:spLocks/>
          </p:cNvSpPr>
          <p:nvPr/>
        </p:nvSpPr>
        <p:spPr>
          <a:xfrm>
            <a:off x="4254057" y="5840190"/>
            <a:ext cx="3683885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Local Home Network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066426-E7D6-4BF8-338B-687D1069D5CB}"/>
              </a:ext>
            </a:extLst>
          </p:cNvPr>
          <p:cNvSpPr txBox="1">
            <a:spLocks/>
          </p:cNvSpPr>
          <p:nvPr/>
        </p:nvSpPr>
        <p:spPr>
          <a:xfrm>
            <a:off x="1510885" y="4863352"/>
            <a:ext cx="3350556" cy="65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627F07-A0C2-89D0-9D1A-CCC4B47835AB}"/>
              </a:ext>
            </a:extLst>
          </p:cNvPr>
          <p:cNvSpPr/>
          <p:nvPr/>
        </p:nvSpPr>
        <p:spPr>
          <a:xfrm>
            <a:off x="4708084" y="3678269"/>
            <a:ext cx="1456671" cy="4759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Response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Lightbulb with solid fill">
            <a:extLst>
              <a:ext uri="{FF2B5EF4-FFF2-40B4-BE49-F238E27FC236}">
                <a16:creationId xmlns:a16="http://schemas.microsoft.com/office/drawing/2014/main" id="{329F6C66-A542-9358-0A27-223DD6DF8A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125" y="4113334"/>
            <a:ext cx="785888" cy="750781"/>
          </a:xfrm>
          <a:prstGeom prst="rect">
            <a:avLst/>
          </a:prstGeom>
        </p:spPr>
      </p:pic>
      <p:grpSp>
        <p:nvGrpSpPr>
          <p:cNvPr id="10" name="Graphic 48" descr="Thermometer with solid fill">
            <a:extLst>
              <a:ext uri="{FF2B5EF4-FFF2-40B4-BE49-F238E27FC236}">
                <a16:creationId xmlns:a16="http://schemas.microsoft.com/office/drawing/2014/main" id="{1196DC99-A955-B342-C484-45544C355910}"/>
              </a:ext>
            </a:extLst>
          </p:cNvPr>
          <p:cNvGrpSpPr/>
          <p:nvPr/>
        </p:nvGrpSpPr>
        <p:grpSpPr>
          <a:xfrm>
            <a:off x="2970155" y="2887367"/>
            <a:ext cx="381301" cy="843915"/>
            <a:chOff x="3719557" y="768439"/>
            <a:chExt cx="381301" cy="843915"/>
          </a:xfrm>
          <a:solidFill>
            <a:schemeClr val="accent2"/>
          </a:solidFill>
        </p:grpSpPr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id="{DBB7557C-7473-203D-DDC0-E197B83669FD}"/>
                </a:ext>
              </a:extLst>
            </p:cNvPr>
            <p:cNvSpPr/>
            <p:nvPr/>
          </p:nvSpPr>
          <p:spPr>
            <a:xfrm>
              <a:off x="3719557" y="768439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5F32BEB9-9CE3-E992-B9AF-054D05D9BE2F}"/>
                </a:ext>
              </a:extLst>
            </p:cNvPr>
            <p:cNvSpPr/>
            <p:nvPr/>
          </p:nvSpPr>
          <p:spPr>
            <a:xfrm>
              <a:off x="3815273" y="1098004"/>
              <a:ext cx="189869" cy="419100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419100">
                  <a:moveTo>
                    <a:pt x="113985" y="230505"/>
                  </a:moveTo>
                  <a:lnTo>
                    <a:pt x="113985" y="0"/>
                  </a:lnTo>
                  <a:lnTo>
                    <a:pt x="75885" y="0"/>
                  </a:lnTo>
                  <a:lnTo>
                    <a:pt x="75885" y="230505"/>
                  </a:lnTo>
                  <a:cubicBezTo>
                    <a:pt x="28260" y="240030"/>
                    <a:pt x="-5078" y="284797"/>
                    <a:pt x="637" y="333375"/>
                  </a:cubicBezTo>
                  <a:cubicBezTo>
                    <a:pt x="5400" y="381953"/>
                    <a:pt x="46357" y="419100"/>
                    <a:pt x="94935" y="419100"/>
                  </a:cubicBezTo>
                  <a:cubicBezTo>
                    <a:pt x="143512" y="419100"/>
                    <a:pt x="184470" y="381953"/>
                    <a:pt x="189232" y="333375"/>
                  </a:cubicBezTo>
                  <a:cubicBezTo>
                    <a:pt x="194947" y="284797"/>
                    <a:pt x="161610" y="240030"/>
                    <a:pt x="113985" y="230505"/>
                  </a:cubicBezTo>
                  <a:close/>
                </a:path>
              </a:pathLst>
            </a:custGeom>
            <a:solidFill>
              <a:srgbClr val="FF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5023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BACD7A-CA46-E7A6-0AB6-0585A644FF73}"/>
              </a:ext>
            </a:extLst>
          </p:cNvPr>
          <p:cNvCxnSpPr>
            <a:cxnSpLocks/>
          </p:cNvCxnSpPr>
          <p:nvPr/>
        </p:nvCxnSpPr>
        <p:spPr>
          <a:xfrm>
            <a:off x="3880053" y="3227100"/>
            <a:ext cx="1506212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20C65B-9E63-74FE-9372-5BBC8E8866E8}"/>
              </a:ext>
            </a:extLst>
          </p:cNvPr>
          <p:cNvCxnSpPr>
            <a:cxnSpLocks/>
          </p:cNvCxnSpPr>
          <p:nvPr/>
        </p:nvCxnSpPr>
        <p:spPr>
          <a:xfrm>
            <a:off x="5419297" y="3309324"/>
            <a:ext cx="794" cy="58685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with solid fill">
            <a:extLst>
              <a:ext uri="{FF2B5EF4-FFF2-40B4-BE49-F238E27FC236}">
                <a16:creationId xmlns:a16="http://schemas.microsoft.com/office/drawing/2014/main" id="{D3909D5F-C964-E5AF-8A8E-E0889C323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6693" y="3171696"/>
            <a:ext cx="1234916" cy="1234916"/>
          </a:xfrm>
          <a:prstGeom prst="rect">
            <a:avLst/>
          </a:prstGeom>
        </p:spPr>
      </p:pic>
      <p:pic>
        <p:nvPicPr>
          <p:cNvPr id="27" name="Graphic 26" descr="Home with solid fill">
            <a:extLst>
              <a:ext uri="{FF2B5EF4-FFF2-40B4-BE49-F238E27FC236}">
                <a16:creationId xmlns:a16="http://schemas.microsoft.com/office/drawing/2014/main" id="{7D20F450-94EA-458F-45C8-B2BE47D22A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6506" y="499804"/>
            <a:ext cx="2258988" cy="2258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E6D3476-DA5B-7A1C-A52E-FB2A786BCE34}"/>
              </a:ext>
            </a:extLst>
          </p:cNvPr>
          <p:cNvGrpSpPr/>
          <p:nvPr/>
        </p:nvGrpSpPr>
        <p:grpSpPr>
          <a:xfrm rot="18900000">
            <a:off x="4975104" y="273146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81C858-84F7-3231-0FCF-DAD74E113017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3D4AF6-6E39-424A-45BC-71F31F02E38C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BD67E7-C917-A4CA-9CD0-C2373A1ED2E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B5F091-7738-F958-44F3-BD97F7B30C72}"/>
              </a:ext>
            </a:extLst>
          </p:cNvPr>
          <p:cNvCxnSpPr>
            <a:cxnSpLocks/>
          </p:cNvCxnSpPr>
          <p:nvPr/>
        </p:nvCxnSpPr>
        <p:spPr>
          <a:xfrm>
            <a:off x="3904822" y="4654570"/>
            <a:ext cx="145667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BA6D27-9449-C739-100C-0A52A8087DB1}"/>
              </a:ext>
            </a:extLst>
          </p:cNvPr>
          <p:cNvCxnSpPr>
            <a:cxnSpLocks/>
          </p:cNvCxnSpPr>
          <p:nvPr/>
        </p:nvCxnSpPr>
        <p:spPr>
          <a:xfrm>
            <a:off x="5419297" y="3903789"/>
            <a:ext cx="0" cy="75078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EEF9F3-0B3E-641C-55E5-D716C2D5F98E}"/>
              </a:ext>
            </a:extLst>
          </p:cNvPr>
          <p:cNvSpPr/>
          <p:nvPr/>
        </p:nvSpPr>
        <p:spPr>
          <a:xfrm>
            <a:off x="1510885" y="2158457"/>
            <a:ext cx="9170229" cy="351012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111389-BE1F-CF36-9D0A-B8B9D8DAB4A0}"/>
              </a:ext>
            </a:extLst>
          </p:cNvPr>
          <p:cNvCxnSpPr>
            <a:cxnSpLocks/>
          </p:cNvCxnSpPr>
          <p:nvPr/>
        </p:nvCxnSpPr>
        <p:spPr>
          <a:xfrm>
            <a:off x="5419297" y="3898279"/>
            <a:ext cx="245920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C4F70B-EB8F-2E4F-4264-693D667E3F6E}"/>
              </a:ext>
            </a:extLst>
          </p:cNvPr>
          <p:cNvSpPr txBox="1">
            <a:spLocks/>
          </p:cNvSpPr>
          <p:nvPr/>
        </p:nvSpPr>
        <p:spPr>
          <a:xfrm>
            <a:off x="7368751" y="440311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Client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16D003-30DA-4698-404D-08C985EFC971}"/>
              </a:ext>
            </a:extLst>
          </p:cNvPr>
          <p:cNvSpPr txBox="1">
            <a:spLocks/>
          </p:cNvSpPr>
          <p:nvPr/>
        </p:nvSpPr>
        <p:spPr>
          <a:xfrm>
            <a:off x="4254057" y="5840190"/>
            <a:ext cx="3683885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Local Home Network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066426-E7D6-4BF8-338B-687D1069D5CB}"/>
              </a:ext>
            </a:extLst>
          </p:cNvPr>
          <p:cNvSpPr txBox="1">
            <a:spLocks/>
          </p:cNvSpPr>
          <p:nvPr/>
        </p:nvSpPr>
        <p:spPr>
          <a:xfrm>
            <a:off x="1510885" y="4863352"/>
            <a:ext cx="3350556" cy="65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 role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627F07-A0C2-89D0-9D1A-CCC4B47835AB}"/>
              </a:ext>
            </a:extLst>
          </p:cNvPr>
          <p:cNvSpPr/>
          <p:nvPr/>
        </p:nvSpPr>
        <p:spPr>
          <a:xfrm>
            <a:off x="6643564" y="3678269"/>
            <a:ext cx="1456671" cy="4759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Response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Lightbulb with solid fill">
            <a:extLst>
              <a:ext uri="{FF2B5EF4-FFF2-40B4-BE49-F238E27FC236}">
                <a16:creationId xmlns:a16="http://schemas.microsoft.com/office/drawing/2014/main" id="{0DC75093-9B9F-2C01-7468-87C2A63BFD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125" y="4113334"/>
            <a:ext cx="785888" cy="750781"/>
          </a:xfrm>
          <a:prstGeom prst="rect">
            <a:avLst/>
          </a:prstGeom>
        </p:spPr>
      </p:pic>
      <p:grpSp>
        <p:nvGrpSpPr>
          <p:cNvPr id="10" name="Graphic 48" descr="Thermometer with solid fill">
            <a:extLst>
              <a:ext uri="{FF2B5EF4-FFF2-40B4-BE49-F238E27FC236}">
                <a16:creationId xmlns:a16="http://schemas.microsoft.com/office/drawing/2014/main" id="{11C740E0-C497-1E24-6CEF-372FC7925F55}"/>
              </a:ext>
            </a:extLst>
          </p:cNvPr>
          <p:cNvGrpSpPr/>
          <p:nvPr/>
        </p:nvGrpSpPr>
        <p:grpSpPr>
          <a:xfrm>
            <a:off x="2970155" y="2887367"/>
            <a:ext cx="381301" cy="843915"/>
            <a:chOff x="3719557" y="768439"/>
            <a:chExt cx="381301" cy="843915"/>
          </a:xfrm>
          <a:solidFill>
            <a:schemeClr val="accent2"/>
          </a:solidFill>
        </p:grpSpPr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id="{331A5F3F-F636-07C9-F329-77F713EC938B}"/>
                </a:ext>
              </a:extLst>
            </p:cNvPr>
            <p:cNvSpPr/>
            <p:nvPr/>
          </p:nvSpPr>
          <p:spPr>
            <a:xfrm>
              <a:off x="3719557" y="768439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21E73826-DAEA-09F9-E588-9ABD78EA5234}"/>
                </a:ext>
              </a:extLst>
            </p:cNvPr>
            <p:cNvSpPr/>
            <p:nvPr/>
          </p:nvSpPr>
          <p:spPr>
            <a:xfrm>
              <a:off x="3815273" y="1098004"/>
              <a:ext cx="189869" cy="419100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419100">
                  <a:moveTo>
                    <a:pt x="113985" y="230505"/>
                  </a:moveTo>
                  <a:lnTo>
                    <a:pt x="113985" y="0"/>
                  </a:lnTo>
                  <a:lnTo>
                    <a:pt x="75885" y="0"/>
                  </a:lnTo>
                  <a:lnTo>
                    <a:pt x="75885" y="230505"/>
                  </a:lnTo>
                  <a:cubicBezTo>
                    <a:pt x="28260" y="240030"/>
                    <a:pt x="-5078" y="284797"/>
                    <a:pt x="637" y="333375"/>
                  </a:cubicBezTo>
                  <a:cubicBezTo>
                    <a:pt x="5400" y="381953"/>
                    <a:pt x="46357" y="419100"/>
                    <a:pt x="94935" y="419100"/>
                  </a:cubicBezTo>
                  <a:cubicBezTo>
                    <a:pt x="143512" y="419100"/>
                    <a:pt x="184470" y="381953"/>
                    <a:pt x="189232" y="333375"/>
                  </a:cubicBezTo>
                  <a:cubicBezTo>
                    <a:pt x="194947" y="284797"/>
                    <a:pt x="161610" y="240030"/>
                    <a:pt x="113985" y="230505"/>
                  </a:cubicBezTo>
                  <a:close/>
                </a:path>
              </a:pathLst>
            </a:custGeom>
            <a:solidFill>
              <a:srgbClr val="FF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6149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86042AB-93A8-AC88-5E0E-7A5B132B6DF3}"/>
              </a:ext>
            </a:extLst>
          </p:cNvPr>
          <p:cNvGrpSpPr/>
          <p:nvPr/>
        </p:nvGrpSpPr>
        <p:grpSpPr>
          <a:xfrm>
            <a:off x="4068384" y="2430077"/>
            <a:ext cx="4055232" cy="1997846"/>
            <a:chOff x="424787" y="2996185"/>
            <a:chExt cx="2245822" cy="1106424"/>
          </a:xfrm>
          <a:solidFill>
            <a:schemeClr val="bg2">
              <a:lumMod val="40000"/>
              <a:lumOff val="60000"/>
            </a:schemeClr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3DF43AB-3854-B82C-A907-88D78BEA6F6C}"/>
                </a:ext>
              </a:extLst>
            </p:cNvPr>
            <p:cNvGrpSpPr/>
            <p:nvPr/>
          </p:nvGrpSpPr>
          <p:grpSpPr>
            <a:xfrm>
              <a:off x="424787" y="2996185"/>
              <a:ext cx="1940461" cy="1106424"/>
              <a:chOff x="1357475" y="2898649"/>
              <a:chExt cx="1940461" cy="1106424"/>
            </a:xfrm>
            <a:grpFill/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24A72D9-A145-CB61-9A87-65FFD72583CA}"/>
                  </a:ext>
                </a:extLst>
              </p:cNvPr>
              <p:cNvSpPr/>
              <p:nvPr/>
            </p:nvSpPr>
            <p:spPr>
              <a:xfrm>
                <a:off x="1357475" y="2898649"/>
                <a:ext cx="1940461" cy="1106424"/>
              </a:xfrm>
              <a:prstGeom prst="roundRect">
                <a:avLst>
                  <a:gd name="adj" fmla="val 7525"/>
                </a:avLst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C6C84ED-0570-4E51-7996-F687DD8E5057}"/>
                  </a:ext>
                </a:extLst>
              </p:cNvPr>
              <p:cNvGrpSpPr/>
              <p:nvPr/>
            </p:nvGrpSpPr>
            <p:grpSpPr>
              <a:xfrm>
                <a:off x="1499488" y="3043288"/>
                <a:ext cx="1656435" cy="864870"/>
                <a:chOff x="1524763" y="3043288"/>
                <a:chExt cx="1656435" cy="864870"/>
              </a:xfrm>
              <a:grpFill/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D9ABDC53-D7F1-2A9D-F3DB-EE5CCA1346A5}"/>
                    </a:ext>
                  </a:extLst>
                </p:cNvPr>
                <p:cNvSpPr/>
                <p:nvPr/>
              </p:nvSpPr>
              <p:spPr>
                <a:xfrm>
                  <a:off x="1524763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9F883EAD-54BD-A3E7-9E55-159DC788A483}"/>
                    </a:ext>
                  </a:extLst>
                </p:cNvPr>
                <p:cNvSpPr/>
                <p:nvPr/>
              </p:nvSpPr>
              <p:spPr>
                <a:xfrm>
                  <a:off x="1746701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F16A225F-7142-FAD6-0B7D-41AEDD2C412D}"/>
                    </a:ext>
                  </a:extLst>
                </p:cNvPr>
                <p:cNvSpPr/>
                <p:nvPr/>
              </p:nvSpPr>
              <p:spPr>
                <a:xfrm>
                  <a:off x="1968639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33B7EE8-1428-9DD3-9A00-50B5D8DE1630}"/>
                    </a:ext>
                  </a:extLst>
                </p:cNvPr>
                <p:cNvSpPr/>
                <p:nvPr/>
              </p:nvSpPr>
              <p:spPr>
                <a:xfrm>
                  <a:off x="2190577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1A3961D9-F567-1374-D3CF-542CCE24D9E9}"/>
                    </a:ext>
                  </a:extLst>
                </p:cNvPr>
                <p:cNvSpPr/>
                <p:nvPr/>
              </p:nvSpPr>
              <p:spPr>
                <a:xfrm>
                  <a:off x="2412515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EC4ACAAF-3E36-C530-1772-D9B6B29D1880}"/>
                    </a:ext>
                  </a:extLst>
                </p:cNvPr>
                <p:cNvSpPr/>
                <p:nvPr/>
              </p:nvSpPr>
              <p:spPr>
                <a:xfrm>
                  <a:off x="2634453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5B5917E-9311-A919-4DC7-CFF0AA957613}"/>
                    </a:ext>
                  </a:extLst>
                </p:cNvPr>
                <p:cNvSpPr/>
                <p:nvPr/>
              </p:nvSpPr>
              <p:spPr>
                <a:xfrm>
                  <a:off x="2856391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FA876186-774D-5070-640B-7664D448329E}"/>
                    </a:ext>
                  </a:extLst>
                </p:cNvPr>
                <p:cNvSpPr/>
                <p:nvPr/>
              </p:nvSpPr>
              <p:spPr>
                <a:xfrm>
                  <a:off x="3078329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EDE3DB6-E0D2-9A1D-152A-0505B0BDACE0}"/>
                </a:ext>
              </a:extLst>
            </p:cNvPr>
            <p:cNvGrpSpPr/>
            <p:nvPr/>
          </p:nvGrpSpPr>
          <p:grpSpPr>
            <a:xfrm>
              <a:off x="2414737" y="3057004"/>
              <a:ext cx="255872" cy="167640"/>
              <a:chOff x="701040" y="2575560"/>
              <a:chExt cx="353568" cy="231648"/>
            </a:xfrm>
            <a:grpFill/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56394AB-2CA1-1C75-BADC-57E0A50AE627}"/>
                  </a:ext>
                </a:extLst>
              </p:cNvPr>
              <p:cNvSpPr/>
              <p:nvPr/>
            </p:nvSpPr>
            <p:spPr>
              <a:xfrm>
                <a:off x="896112" y="2627376"/>
                <a:ext cx="158496" cy="128016"/>
              </a:xfrm>
              <a:prstGeom prst="roundRect">
                <a:avLst/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Top Corners Rounded 18">
                <a:extLst>
                  <a:ext uri="{FF2B5EF4-FFF2-40B4-BE49-F238E27FC236}">
                    <a16:creationId xmlns:a16="http://schemas.microsoft.com/office/drawing/2014/main" id="{7820B1F4-6258-4D92-E97B-A3EBBC32246C}"/>
                  </a:ext>
                </a:extLst>
              </p:cNvPr>
              <p:cNvSpPr/>
              <p:nvPr/>
            </p:nvSpPr>
            <p:spPr>
              <a:xfrm rot="5400000">
                <a:off x="682752" y="2593848"/>
                <a:ext cx="231648" cy="195072"/>
              </a:xfrm>
              <a:prstGeom prst="round2SameRect">
                <a:avLst>
                  <a:gd name="adj1" fmla="val 50000"/>
                  <a:gd name="adj2" fmla="val 15625"/>
                </a:avLst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708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86042AB-93A8-AC88-5E0E-7A5B132B6DF3}"/>
              </a:ext>
            </a:extLst>
          </p:cNvPr>
          <p:cNvGrpSpPr/>
          <p:nvPr/>
        </p:nvGrpSpPr>
        <p:grpSpPr>
          <a:xfrm>
            <a:off x="1787242" y="2430077"/>
            <a:ext cx="4055232" cy="1997846"/>
            <a:chOff x="424787" y="2996185"/>
            <a:chExt cx="2245822" cy="1106424"/>
          </a:xfrm>
          <a:solidFill>
            <a:schemeClr val="bg2">
              <a:lumMod val="40000"/>
              <a:lumOff val="60000"/>
            </a:schemeClr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3DF43AB-3854-B82C-A907-88D78BEA6F6C}"/>
                </a:ext>
              </a:extLst>
            </p:cNvPr>
            <p:cNvGrpSpPr/>
            <p:nvPr/>
          </p:nvGrpSpPr>
          <p:grpSpPr>
            <a:xfrm>
              <a:off x="424787" y="2996185"/>
              <a:ext cx="1940461" cy="1106424"/>
              <a:chOff x="1357475" y="2898649"/>
              <a:chExt cx="1940461" cy="1106424"/>
            </a:xfrm>
            <a:grpFill/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24A72D9-A145-CB61-9A87-65FFD72583CA}"/>
                  </a:ext>
                </a:extLst>
              </p:cNvPr>
              <p:cNvSpPr/>
              <p:nvPr/>
            </p:nvSpPr>
            <p:spPr>
              <a:xfrm>
                <a:off x="1357475" y="2898649"/>
                <a:ext cx="1940461" cy="1106424"/>
              </a:xfrm>
              <a:prstGeom prst="roundRect">
                <a:avLst>
                  <a:gd name="adj" fmla="val 7525"/>
                </a:avLst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C6C84ED-0570-4E51-7996-F687DD8E5057}"/>
                  </a:ext>
                </a:extLst>
              </p:cNvPr>
              <p:cNvGrpSpPr/>
              <p:nvPr/>
            </p:nvGrpSpPr>
            <p:grpSpPr>
              <a:xfrm>
                <a:off x="1499488" y="3043288"/>
                <a:ext cx="1656435" cy="864870"/>
                <a:chOff x="1524763" y="3043288"/>
                <a:chExt cx="1656435" cy="864870"/>
              </a:xfrm>
              <a:grpFill/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D9ABDC53-D7F1-2A9D-F3DB-EE5CCA1346A5}"/>
                    </a:ext>
                  </a:extLst>
                </p:cNvPr>
                <p:cNvSpPr/>
                <p:nvPr/>
              </p:nvSpPr>
              <p:spPr>
                <a:xfrm>
                  <a:off x="1524763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9F883EAD-54BD-A3E7-9E55-159DC788A483}"/>
                    </a:ext>
                  </a:extLst>
                </p:cNvPr>
                <p:cNvSpPr/>
                <p:nvPr/>
              </p:nvSpPr>
              <p:spPr>
                <a:xfrm>
                  <a:off x="1746701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F16A225F-7142-FAD6-0B7D-41AEDD2C412D}"/>
                    </a:ext>
                  </a:extLst>
                </p:cNvPr>
                <p:cNvSpPr/>
                <p:nvPr/>
              </p:nvSpPr>
              <p:spPr>
                <a:xfrm>
                  <a:off x="1968639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33B7EE8-1428-9DD3-9A00-50B5D8DE1630}"/>
                    </a:ext>
                  </a:extLst>
                </p:cNvPr>
                <p:cNvSpPr/>
                <p:nvPr/>
              </p:nvSpPr>
              <p:spPr>
                <a:xfrm>
                  <a:off x="2190577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1A3961D9-F567-1374-D3CF-542CCE24D9E9}"/>
                    </a:ext>
                  </a:extLst>
                </p:cNvPr>
                <p:cNvSpPr/>
                <p:nvPr/>
              </p:nvSpPr>
              <p:spPr>
                <a:xfrm>
                  <a:off x="2412515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EC4ACAAF-3E36-C530-1772-D9B6B29D1880}"/>
                    </a:ext>
                  </a:extLst>
                </p:cNvPr>
                <p:cNvSpPr/>
                <p:nvPr/>
              </p:nvSpPr>
              <p:spPr>
                <a:xfrm>
                  <a:off x="2634453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5B5917E-9311-A919-4DC7-CFF0AA957613}"/>
                    </a:ext>
                  </a:extLst>
                </p:cNvPr>
                <p:cNvSpPr/>
                <p:nvPr/>
              </p:nvSpPr>
              <p:spPr>
                <a:xfrm>
                  <a:off x="2856391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FA876186-774D-5070-640B-7664D448329E}"/>
                    </a:ext>
                  </a:extLst>
                </p:cNvPr>
                <p:cNvSpPr/>
                <p:nvPr/>
              </p:nvSpPr>
              <p:spPr>
                <a:xfrm>
                  <a:off x="3078329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EDE3DB6-E0D2-9A1D-152A-0505B0BDACE0}"/>
                </a:ext>
              </a:extLst>
            </p:cNvPr>
            <p:cNvGrpSpPr/>
            <p:nvPr/>
          </p:nvGrpSpPr>
          <p:grpSpPr>
            <a:xfrm>
              <a:off x="2414737" y="3057004"/>
              <a:ext cx="255872" cy="167640"/>
              <a:chOff x="701040" y="2575560"/>
              <a:chExt cx="353568" cy="231648"/>
            </a:xfrm>
            <a:grpFill/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56394AB-2CA1-1C75-BADC-57E0A50AE627}"/>
                  </a:ext>
                </a:extLst>
              </p:cNvPr>
              <p:cNvSpPr/>
              <p:nvPr/>
            </p:nvSpPr>
            <p:spPr>
              <a:xfrm>
                <a:off x="896112" y="2627376"/>
                <a:ext cx="158496" cy="128016"/>
              </a:xfrm>
              <a:prstGeom prst="roundRect">
                <a:avLst/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Top Corners Rounded 18">
                <a:extLst>
                  <a:ext uri="{FF2B5EF4-FFF2-40B4-BE49-F238E27FC236}">
                    <a16:creationId xmlns:a16="http://schemas.microsoft.com/office/drawing/2014/main" id="{7820B1F4-6258-4D92-E97B-A3EBBC32246C}"/>
                  </a:ext>
                </a:extLst>
              </p:cNvPr>
              <p:cNvSpPr/>
              <p:nvPr/>
            </p:nvSpPr>
            <p:spPr>
              <a:xfrm rot="5400000">
                <a:off x="682752" y="2593848"/>
                <a:ext cx="231648" cy="195072"/>
              </a:xfrm>
              <a:prstGeom prst="round2SameRect">
                <a:avLst>
                  <a:gd name="adj1" fmla="val 50000"/>
                  <a:gd name="adj2" fmla="val 15625"/>
                </a:avLst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B67CEC5-C069-5BA4-E9CF-A222877A9A52}"/>
              </a:ext>
            </a:extLst>
          </p:cNvPr>
          <p:cNvSpPr/>
          <p:nvPr/>
        </p:nvSpPr>
        <p:spPr>
          <a:xfrm>
            <a:off x="9423805" y="2774544"/>
            <a:ext cx="591398" cy="1308912"/>
          </a:xfrm>
          <a:custGeom>
            <a:avLst/>
            <a:gdLst>
              <a:gd name="connsiteX0" fmla="*/ 190651 w 381301"/>
              <a:gd name="connsiteY0" fmla="*/ 786765 h 843915"/>
              <a:gd name="connsiteX1" fmla="*/ 61111 w 381301"/>
              <a:gd name="connsiteY1" fmla="*/ 682943 h 843915"/>
              <a:gd name="connsiteX2" fmla="*/ 133501 w 381301"/>
              <a:gd name="connsiteY2" fmla="*/ 533400 h 843915"/>
              <a:gd name="connsiteX3" fmla="*/ 133501 w 381301"/>
              <a:gd name="connsiteY3" fmla="*/ 114300 h 843915"/>
              <a:gd name="connsiteX4" fmla="*/ 190651 w 381301"/>
              <a:gd name="connsiteY4" fmla="*/ 57150 h 843915"/>
              <a:gd name="connsiteX5" fmla="*/ 247801 w 381301"/>
              <a:gd name="connsiteY5" fmla="*/ 114300 h 843915"/>
              <a:gd name="connsiteX6" fmla="*/ 247801 w 381301"/>
              <a:gd name="connsiteY6" fmla="*/ 533400 h 843915"/>
              <a:gd name="connsiteX7" fmla="*/ 320191 w 381301"/>
              <a:gd name="connsiteY7" fmla="*/ 682943 h 843915"/>
              <a:gd name="connsiteX8" fmla="*/ 190651 w 381301"/>
              <a:gd name="connsiteY8" fmla="*/ 786765 h 843915"/>
              <a:gd name="connsiteX9" fmla="*/ 190651 w 381301"/>
              <a:gd name="connsiteY9" fmla="*/ 786765 h 843915"/>
              <a:gd name="connsiteX10" fmla="*/ 304951 w 381301"/>
              <a:gd name="connsiteY10" fmla="*/ 501015 h 843915"/>
              <a:gd name="connsiteX11" fmla="*/ 304951 w 381301"/>
              <a:gd name="connsiteY11" fmla="*/ 114300 h 843915"/>
              <a:gd name="connsiteX12" fmla="*/ 190651 w 381301"/>
              <a:gd name="connsiteY12" fmla="*/ 0 h 843915"/>
              <a:gd name="connsiteX13" fmla="*/ 76351 w 381301"/>
              <a:gd name="connsiteY13" fmla="*/ 114300 h 843915"/>
              <a:gd name="connsiteX14" fmla="*/ 76351 w 381301"/>
              <a:gd name="connsiteY14" fmla="*/ 501015 h 843915"/>
              <a:gd name="connsiteX15" fmla="*/ 9676 w 381301"/>
              <a:gd name="connsiteY15" fmla="*/ 713423 h 843915"/>
              <a:gd name="connsiteX16" fmla="*/ 190651 w 381301"/>
              <a:gd name="connsiteY16" fmla="*/ 843915 h 843915"/>
              <a:gd name="connsiteX17" fmla="*/ 371626 w 381301"/>
              <a:gd name="connsiteY17" fmla="*/ 713423 h 843915"/>
              <a:gd name="connsiteX18" fmla="*/ 304951 w 381301"/>
              <a:gd name="connsiteY18" fmla="*/ 501015 h 84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1301" h="843915">
                <a:moveTo>
                  <a:pt x="190651" y="786765"/>
                </a:moveTo>
                <a:cubicBezTo>
                  <a:pt x="128738" y="786765"/>
                  <a:pt x="74446" y="742950"/>
                  <a:pt x="61111" y="682943"/>
                </a:cubicBezTo>
                <a:cubicBezTo>
                  <a:pt x="46823" y="621983"/>
                  <a:pt x="77303" y="560070"/>
                  <a:pt x="133501" y="533400"/>
                </a:cubicBezTo>
                <a:lnTo>
                  <a:pt x="133501" y="114300"/>
                </a:lnTo>
                <a:cubicBezTo>
                  <a:pt x="133501" y="82867"/>
                  <a:pt x="159218" y="57150"/>
                  <a:pt x="190651" y="57150"/>
                </a:cubicBezTo>
                <a:cubicBezTo>
                  <a:pt x="222083" y="57150"/>
                  <a:pt x="247801" y="82867"/>
                  <a:pt x="247801" y="114300"/>
                </a:cubicBezTo>
                <a:lnTo>
                  <a:pt x="247801" y="533400"/>
                </a:lnTo>
                <a:cubicBezTo>
                  <a:pt x="303998" y="560070"/>
                  <a:pt x="333526" y="621983"/>
                  <a:pt x="320191" y="682943"/>
                </a:cubicBezTo>
                <a:cubicBezTo>
                  <a:pt x="305903" y="742950"/>
                  <a:pt x="252563" y="785813"/>
                  <a:pt x="190651" y="786765"/>
                </a:cubicBezTo>
                <a:lnTo>
                  <a:pt x="190651" y="786765"/>
                </a:lnTo>
                <a:close/>
                <a:moveTo>
                  <a:pt x="304951" y="501015"/>
                </a:moveTo>
                <a:lnTo>
                  <a:pt x="304951" y="114300"/>
                </a:lnTo>
                <a:cubicBezTo>
                  <a:pt x="304951" y="51435"/>
                  <a:pt x="253516" y="0"/>
                  <a:pt x="190651" y="0"/>
                </a:cubicBezTo>
                <a:cubicBezTo>
                  <a:pt x="127786" y="0"/>
                  <a:pt x="76351" y="50483"/>
                  <a:pt x="76351" y="114300"/>
                </a:cubicBezTo>
                <a:lnTo>
                  <a:pt x="76351" y="501015"/>
                </a:lnTo>
                <a:cubicBezTo>
                  <a:pt x="10628" y="550545"/>
                  <a:pt x="-16042" y="636270"/>
                  <a:pt x="9676" y="713423"/>
                </a:cubicBezTo>
                <a:cubicBezTo>
                  <a:pt x="35393" y="791528"/>
                  <a:pt x="108736" y="843915"/>
                  <a:pt x="190651" y="843915"/>
                </a:cubicBezTo>
                <a:cubicBezTo>
                  <a:pt x="272566" y="843915"/>
                  <a:pt x="345908" y="791528"/>
                  <a:pt x="371626" y="713423"/>
                </a:cubicBezTo>
                <a:cubicBezTo>
                  <a:pt x="397343" y="636270"/>
                  <a:pt x="370673" y="550545"/>
                  <a:pt x="304951" y="50101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FBD71C-3AF7-8FC4-3E75-2ED393099036}"/>
              </a:ext>
            </a:extLst>
          </p:cNvPr>
          <p:cNvCxnSpPr>
            <a:cxnSpLocks/>
          </p:cNvCxnSpPr>
          <p:nvPr/>
        </p:nvCxnSpPr>
        <p:spPr>
          <a:xfrm>
            <a:off x="5380451" y="3652952"/>
            <a:ext cx="404335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6E289E7-1A46-F254-C4EE-A49A285826E0}"/>
              </a:ext>
            </a:extLst>
          </p:cNvPr>
          <p:cNvSpPr/>
          <p:nvPr/>
        </p:nvSpPr>
        <p:spPr>
          <a:xfrm>
            <a:off x="9565199" y="3637711"/>
            <a:ext cx="294208" cy="2942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6B36EE-9B30-1D3E-3A0D-3A2ED08D4B39}"/>
              </a:ext>
            </a:extLst>
          </p:cNvPr>
          <p:cNvCxnSpPr>
            <a:cxnSpLocks/>
          </p:cNvCxnSpPr>
          <p:nvPr/>
        </p:nvCxnSpPr>
        <p:spPr>
          <a:xfrm>
            <a:off x="9716113" y="3135630"/>
            <a:ext cx="0" cy="57060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8662B6-E956-6B93-5C58-CBBBA0680133}"/>
              </a:ext>
            </a:extLst>
          </p:cNvPr>
          <p:cNvSpPr txBox="1"/>
          <p:nvPr/>
        </p:nvSpPr>
        <p:spPr>
          <a:xfrm>
            <a:off x="7978693" y="4252167"/>
            <a:ext cx="351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 thermometer and a control agent</a:t>
            </a:r>
          </a:p>
        </p:txBody>
      </p:sp>
    </p:spTree>
    <p:extLst>
      <p:ext uri="{BB962C8B-B14F-4D97-AF65-F5344CB8AC3E}">
        <p14:creationId xmlns:p14="http://schemas.microsoft.com/office/powerpoint/2010/main" val="543777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ursor with solid fill">
            <a:extLst>
              <a:ext uri="{FF2B5EF4-FFF2-40B4-BE49-F238E27FC236}">
                <a16:creationId xmlns:a16="http://schemas.microsoft.com/office/drawing/2014/main" id="{5F3786C9-1330-4510-27E1-F0CC5E42A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8400" y="6995160"/>
            <a:ext cx="914400" cy="91440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C0B97F-26B5-C541-08F5-22E41964F79A}"/>
              </a:ext>
            </a:extLst>
          </p:cNvPr>
          <p:cNvSpPr/>
          <p:nvPr/>
        </p:nvSpPr>
        <p:spPr>
          <a:xfrm>
            <a:off x="-3690420" y="2197912"/>
            <a:ext cx="3177000" cy="2462175"/>
          </a:xfrm>
          <a:custGeom>
            <a:avLst/>
            <a:gdLst>
              <a:gd name="connsiteX0" fmla="*/ 0 w 3177000"/>
              <a:gd name="connsiteY0" fmla="*/ 0 h 2462175"/>
              <a:gd name="connsiteX1" fmla="*/ 0 w 3177000"/>
              <a:gd name="connsiteY1" fmla="*/ 2462175 h 2462175"/>
              <a:gd name="connsiteX2" fmla="*/ 3177000 w 3177000"/>
              <a:gd name="connsiteY2" fmla="*/ 2462175 h 2462175"/>
              <a:gd name="connsiteX3" fmla="*/ 3177000 w 3177000"/>
              <a:gd name="connsiteY3" fmla="*/ 0 h 2462175"/>
              <a:gd name="connsiteX4" fmla="*/ 2740163 w 3177000"/>
              <a:gd name="connsiteY4" fmla="*/ 238275 h 2462175"/>
              <a:gd name="connsiteX5" fmla="*/ 2819588 w 3177000"/>
              <a:gd name="connsiteY5" fmla="*/ 317700 h 2462175"/>
              <a:gd name="connsiteX6" fmla="*/ 2740163 w 3177000"/>
              <a:gd name="connsiteY6" fmla="*/ 397125 h 2462175"/>
              <a:gd name="connsiteX7" fmla="*/ 2660738 w 3177000"/>
              <a:gd name="connsiteY7" fmla="*/ 317700 h 2462175"/>
              <a:gd name="connsiteX8" fmla="*/ 2740163 w 3177000"/>
              <a:gd name="connsiteY8" fmla="*/ 238275 h 2462175"/>
              <a:gd name="connsiteX9" fmla="*/ 2462175 w 3177000"/>
              <a:gd name="connsiteY9" fmla="*/ 238275 h 2462175"/>
              <a:gd name="connsiteX10" fmla="*/ 2541600 w 3177000"/>
              <a:gd name="connsiteY10" fmla="*/ 317700 h 2462175"/>
              <a:gd name="connsiteX11" fmla="*/ 2462175 w 3177000"/>
              <a:gd name="connsiteY11" fmla="*/ 397125 h 2462175"/>
              <a:gd name="connsiteX12" fmla="*/ 2382750 w 3177000"/>
              <a:gd name="connsiteY12" fmla="*/ 317700 h 2462175"/>
              <a:gd name="connsiteX13" fmla="*/ 2462175 w 3177000"/>
              <a:gd name="connsiteY13" fmla="*/ 238275 h 2462175"/>
              <a:gd name="connsiteX14" fmla="*/ 2184188 w 3177000"/>
              <a:gd name="connsiteY14" fmla="*/ 238275 h 2462175"/>
              <a:gd name="connsiteX15" fmla="*/ 2263613 w 3177000"/>
              <a:gd name="connsiteY15" fmla="*/ 317700 h 2462175"/>
              <a:gd name="connsiteX16" fmla="*/ 2184188 w 3177000"/>
              <a:gd name="connsiteY16" fmla="*/ 397125 h 2462175"/>
              <a:gd name="connsiteX17" fmla="*/ 2104763 w 3177000"/>
              <a:gd name="connsiteY17" fmla="*/ 317700 h 2462175"/>
              <a:gd name="connsiteX18" fmla="*/ 2184188 w 3177000"/>
              <a:gd name="connsiteY18" fmla="*/ 238275 h 2462175"/>
              <a:gd name="connsiteX19" fmla="*/ 2938725 w 3177000"/>
              <a:gd name="connsiteY19" fmla="*/ 2223900 h 2462175"/>
              <a:gd name="connsiteX20" fmla="*/ 238275 w 3177000"/>
              <a:gd name="connsiteY20" fmla="*/ 2223900 h 2462175"/>
              <a:gd name="connsiteX21" fmla="*/ 238275 w 3177000"/>
              <a:gd name="connsiteY21" fmla="*/ 635400 h 2462175"/>
              <a:gd name="connsiteX22" fmla="*/ 2938725 w 3177000"/>
              <a:gd name="connsiteY22" fmla="*/ 635400 h 24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77000" h="2462175">
                <a:moveTo>
                  <a:pt x="0" y="0"/>
                </a:moveTo>
                <a:lnTo>
                  <a:pt x="0" y="2462175"/>
                </a:lnTo>
                <a:lnTo>
                  <a:pt x="3177000" y="2462175"/>
                </a:lnTo>
                <a:lnTo>
                  <a:pt x="3177000" y="0"/>
                </a:lnTo>
                <a:close/>
                <a:moveTo>
                  <a:pt x="2740163" y="238275"/>
                </a:moveTo>
                <a:cubicBezTo>
                  <a:pt x="2784029" y="238275"/>
                  <a:pt x="2819588" y="273834"/>
                  <a:pt x="2819588" y="317700"/>
                </a:cubicBezTo>
                <a:cubicBezTo>
                  <a:pt x="2819588" y="361566"/>
                  <a:pt x="2784029" y="397125"/>
                  <a:pt x="2740163" y="397125"/>
                </a:cubicBezTo>
                <a:cubicBezTo>
                  <a:pt x="2696296" y="397125"/>
                  <a:pt x="2660738" y="361566"/>
                  <a:pt x="2660738" y="317700"/>
                </a:cubicBezTo>
                <a:cubicBezTo>
                  <a:pt x="2660738" y="273834"/>
                  <a:pt x="2696296" y="238275"/>
                  <a:pt x="2740163" y="238275"/>
                </a:cubicBezTo>
                <a:close/>
                <a:moveTo>
                  <a:pt x="2462175" y="238275"/>
                </a:moveTo>
                <a:cubicBezTo>
                  <a:pt x="2506042" y="238275"/>
                  <a:pt x="2541600" y="273834"/>
                  <a:pt x="2541600" y="317700"/>
                </a:cubicBezTo>
                <a:cubicBezTo>
                  <a:pt x="2541600" y="361566"/>
                  <a:pt x="2506042" y="397125"/>
                  <a:pt x="2462175" y="397125"/>
                </a:cubicBezTo>
                <a:cubicBezTo>
                  <a:pt x="2418309" y="397125"/>
                  <a:pt x="2382750" y="361566"/>
                  <a:pt x="2382750" y="317700"/>
                </a:cubicBezTo>
                <a:cubicBezTo>
                  <a:pt x="2382750" y="273834"/>
                  <a:pt x="2418309" y="238275"/>
                  <a:pt x="2462175" y="238275"/>
                </a:cubicBezTo>
                <a:close/>
                <a:moveTo>
                  <a:pt x="2184188" y="238275"/>
                </a:moveTo>
                <a:cubicBezTo>
                  <a:pt x="2228054" y="238275"/>
                  <a:pt x="2263613" y="273834"/>
                  <a:pt x="2263613" y="317700"/>
                </a:cubicBezTo>
                <a:cubicBezTo>
                  <a:pt x="2263613" y="361566"/>
                  <a:pt x="2228054" y="397125"/>
                  <a:pt x="2184188" y="397125"/>
                </a:cubicBezTo>
                <a:cubicBezTo>
                  <a:pt x="2140321" y="397125"/>
                  <a:pt x="2104763" y="361566"/>
                  <a:pt x="2104763" y="317700"/>
                </a:cubicBezTo>
                <a:cubicBezTo>
                  <a:pt x="2104763" y="273834"/>
                  <a:pt x="2140321" y="238275"/>
                  <a:pt x="2184188" y="238275"/>
                </a:cubicBezTo>
                <a:close/>
                <a:moveTo>
                  <a:pt x="2938725" y="2223900"/>
                </a:moveTo>
                <a:lnTo>
                  <a:pt x="238275" y="2223900"/>
                </a:lnTo>
                <a:lnTo>
                  <a:pt x="238275" y="635400"/>
                </a:lnTo>
                <a:lnTo>
                  <a:pt x="2938725" y="635400"/>
                </a:lnTo>
                <a:close/>
              </a:path>
            </a:pathLst>
          </a:custGeom>
          <a:solidFill>
            <a:schemeClr val="accent1"/>
          </a:solidFill>
          <a:ln w="396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Graphic 2" descr="Play with solid fill">
            <a:extLst>
              <a:ext uri="{FF2B5EF4-FFF2-40B4-BE49-F238E27FC236}">
                <a16:creationId xmlns:a16="http://schemas.microsoft.com/office/drawing/2014/main" id="{64778B0D-BDD5-C977-3C99-954AC4C9F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690104" y="2916043"/>
            <a:ext cx="1443998" cy="144399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8711484-0B5F-15D5-81B4-D2478965A622}"/>
              </a:ext>
            </a:extLst>
          </p:cNvPr>
          <p:cNvGrpSpPr/>
          <p:nvPr/>
        </p:nvGrpSpPr>
        <p:grpSpPr>
          <a:xfrm>
            <a:off x="404032" y="2197912"/>
            <a:ext cx="3177000" cy="2462175"/>
            <a:chOff x="404032" y="2197912"/>
            <a:chExt cx="3177000" cy="246217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5108188-4CF8-E85A-FD80-CF2112BEC473}"/>
                </a:ext>
              </a:extLst>
            </p:cNvPr>
            <p:cNvSpPr/>
            <p:nvPr/>
          </p:nvSpPr>
          <p:spPr>
            <a:xfrm>
              <a:off x="404032" y="2197912"/>
              <a:ext cx="3177000" cy="2462175"/>
            </a:xfrm>
            <a:custGeom>
              <a:avLst/>
              <a:gdLst>
                <a:gd name="connsiteX0" fmla="*/ 0 w 3177000"/>
                <a:gd name="connsiteY0" fmla="*/ 0 h 2462175"/>
                <a:gd name="connsiteX1" fmla="*/ 0 w 3177000"/>
                <a:gd name="connsiteY1" fmla="*/ 2462175 h 2462175"/>
                <a:gd name="connsiteX2" fmla="*/ 3177000 w 3177000"/>
                <a:gd name="connsiteY2" fmla="*/ 2462175 h 2462175"/>
                <a:gd name="connsiteX3" fmla="*/ 3177000 w 3177000"/>
                <a:gd name="connsiteY3" fmla="*/ 0 h 2462175"/>
                <a:gd name="connsiteX4" fmla="*/ 2740163 w 3177000"/>
                <a:gd name="connsiteY4" fmla="*/ 238275 h 2462175"/>
                <a:gd name="connsiteX5" fmla="*/ 2819588 w 3177000"/>
                <a:gd name="connsiteY5" fmla="*/ 317700 h 2462175"/>
                <a:gd name="connsiteX6" fmla="*/ 2740163 w 3177000"/>
                <a:gd name="connsiteY6" fmla="*/ 397125 h 2462175"/>
                <a:gd name="connsiteX7" fmla="*/ 2660738 w 3177000"/>
                <a:gd name="connsiteY7" fmla="*/ 317700 h 2462175"/>
                <a:gd name="connsiteX8" fmla="*/ 2740163 w 3177000"/>
                <a:gd name="connsiteY8" fmla="*/ 238275 h 2462175"/>
                <a:gd name="connsiteX9" fmla="*/ 2462175 w 3177000"/>
                <a:gd name="connsiteY9" fmla="*/ 238275 h 2462175"/>
                <a:gd name="connsiteX10" fmla="*/ 2541600 w 3177000"/>
                <a:gd name="connsiteY10" fmla="*/ 317700 h 2462175"/>
                <a:gd name="connsiteX11" fmla="*/ 2462175 w 3177000"/>
                <a:gd name="connsiteY11" fmla="*/ 397125 h 2462175"/>
                <a:gd name="connsiteX12" fmla="*/ 2382750 w 3177000"/>
                <a:gd name="connsiteY12" fmla="*/ 317700 h 2462175"/>
                <a:gd name="connsiteX13" fmla="*/ 2462175 w 3177000"/>
                <a:gd name="connsiteY13" fmla="*/ 238275 h 2462175"/>
                <a:gd name="connsiteX14" fmla="*/ 2184188 w 3177000"/>
                <a:gd name="connsiteY14" fmla="*/ 238275 h 2462175"/>
                <a:gd name="connsiteX15" fmla="*/ 2263613 w 3177000"/>
                <a:gd name="connsiteY15" fmla="*/ 317700 h 2462175"/>
                <a:gd name="connsiteX16" fmla="*/ 2184188 w 3177000"/>
                <a:gd name="connsiteY16" fmla="*/ 397125 h 2462175"/>
                <a:gd name="connsiteX17" fmla="*/ 2104763 w 3177000"/>
                <a:gd name="connsiteY17" fmla="*/ 317700 h 2462175"/>
                <a:gd name="connsiteX18" fmla="*/ 2184188 w 3177000"/>
                <a:gd name="connsiteY18" fmla="*/ 238275 h 2462175"/>
                <a:gd name="connsiteX19" fmla="*/ 2938725 w 3177000"/>
                <a:gd name="connsiteY19" fmla="*/ 2223900 h 2462175"/>
                <a:gd name="connsiteX20" fmla="*/ 238275 w 3177000"/>
                <a:gd name="connsiteY20" fmla="*/ 2223900 h 2462175"/>
                <a:gd name="connsiteX21" fmla="*/ 238275 w 3177000"/>
                <a:gd name="connsiteY21" fmla="*/ 635400 h 2462175"/>
                <a:gd name="connsiteX22" fmla="*/ 2938725 w 3177000"/>
                <a:gd name="connsiteY22" fmla="*/ 635400 h 246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77000" h="2462175">
                  <a:moveTo>
                    <a:pt x="0" y="0"/>
                  </a:moveTo>
                  <a:lnTo>
                    <a:pt x="0" y="2462175"/>
                  </a:lnTo>
                  <a:lnTo>
                    <a:pt x="3177000" y="2462175"/>
                  </a:lnTo>
                  <a:lnTo>
                    <a:pt x="3177000" y="0"/>
                  </a:lnTo>
                  <a:close/>
                  <a:moveTo>
                    <a:pt x="2740163" y="238275"/>
                  </a:moveTo>
                  <a:cubicBezTo>
                    <a:pt x="2784029" y="238275"/>
                    <a:pt x="2819588" y="273834"/>
                    <a:pt x="2819588" y="317700"/>
                  </a:cubicBezTo>
                  <a:cubicBezTo>
                    <a:pt x="2819588" y="361566"/>
                    <a:pt x="2784029" y="397125"/>
                    <a:pt x="2740163" y="397125"/>
                  </a:cubicBezTo>
                  <a:cubicBezTo>
                    <a:pt x="2696296" y="397125"/>
                    <a:pt x="2660738" y="361566"/>
                    <a:pt x="2660738" y="317700"/>
                  </a:cubicBezTo>
                  <a:cubicBezTo>
                    <a:pt x="2660738" y="273834"/>
                    <a:pt x="2696296" y="238275"/>
                    <a:pt x="2740163" y="238275"/>
                  </a:cubicBezTo>
                  <a:close/>
                  <a:moveTo>
                    <a:pt x="2462175" y="238275"/>
                  </a:moveTo>
                  <a:cubicBezTo>
                    <a:pt x="2506042" y="238275"/>
                    <a:pt x="2541600" y="273834"/>
                    <a:pt x="2541600" y="317700"/>
                  </a:cubicBezTo>
                  <a:cubicBezTo>
                    <a:pt x="2541600" y="361566"/>
                    <a:pt x="2506042" y="397125"/>
                    <a:pt x="2462175" y="397125"/>
                  </a:cubicBezTo>
                  <a:cubicBezTo>
                    <a:pt x="2418309" y="397125"/>
                    <a:pt x="2382750" y="361566"/>
                    <a:pt x="2382750" y="317700"/>
                  </a:cubicBezTo>
                  <a:cubicBezTo>
                    <a:pt x="2382750" y="273834"/>
                    <a:pt x="2418309" y="238275"/>
                    <a:pt x="2462175" y="238275"/>
                  </a:cubicBezTo>
                  <a:close/>
                  <a:moveTo>
                    <a:pt x="2184188" y="238275"/>
                  </a:moveTo>
                  <a:cubicBezTo>
                    <a:pt x="2228054" y="238275"/>
                    <a:pt x="2263613" y="273834"/>
                    <a:pt x="2263613" y="317700"/>
                  </a:cubicBezTo>
                  <a:cubicBezTo>
                    <a:pt x="2263613" y="361566"/>
                    <a:pt x="2228054" y="397125"/>
                    <a:pt x="2184188" y="397125"/>
                  </a:cubicBezTo>
                  <a:cubicBezTo>
                    <a:pt x="2140321" y="397125"/>
                    <a:pt x="2104763" y="361566"/>
                    <a:pt x="2104763" y="317700"/>
                  </a:cubicBezTo>
                  <a:cubicBezTo>
                    <a:pt x="2104763" y="273834"/>
                    <a:pt x="2140321" y="238275"/>
                    <a:pt x="2184188" y="238275"/>
                  </a:cubicBezTo>
                  <a:close/>
                  <a:moveTo>
                    <a:pt x="2938725" y="2223900"/>
                  </a:moveTo>
                  <a:lnTo>
                    <a:pt x="238275" y="2223900"/>
                  </a:lnTo>
                  <a:lnTo>
                    <a:pt x="238275" y="635400"/>
                  </a:lnTo>
                  <a:lnTo>
                    <a:pt x="2938725" y="635400"/>
                  </a:lnTo>
                  <a:close/>
                </a:path>
              </a:pathLst>
            </a:custGeom>
            <a:solidFill>
              <a:schemeClr val="accent1"/>
            </a:solidFill>
            <a:ln w="39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4" name="Graphic 3" descr="Play with solid fill">
              <a:extLst>
                <a:ext uri="{FF2B5EF4-FFF2-40B4-BE49-F238E27FC236}">
                  <a16:creationId xmlns:a16="http://schemas.microsoft.com/office/drawing/2014/main" id="{F500FF87-EC65-B96F-0FCE-95765034B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0533" y="2916043"/>
              <a:ext cx="1443998" cy="1443998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0C477E5-1511-AAE9-50C6-64315B27BF51}"/>
              </a:ext>
            </a:extLst>
          </p:cNvPr>
          <p:cNvGrpSpPr/>
          <p:nvPr/>
        </p:nvGrpSpPr>
        <p:grpSpPr>
          <a:xfrm>
            <a:off x="4498484" y="2197912"/>
            <a:ext cx="3177000" cy="2462175"/>
            <a:chOff x="4498484" y="2197912"/>
            <a:chExt cx="3177000" cy="246217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D0CFA3C-492C-DF5B-7AC5-17D1E91B56AC}"/>
                </a:ext>
              </a:extLst>
            </p:cNvPr>
            <p:cNvSpPr/>
            <p:nvPr/>
          </p:nvSpPr>
          <p:spPr>
            <a:xfrm>
              <a:off x="4498484" y="2197912"/>
              <a:ext cx="3177000" cy="2462175"/>
            </a:xfrm>
            <a:custGeom>
              <a:avLst/>
              <a:gdLst>
                <a:gd name="connsiteX0" fmla="*/ 0 w 3177000"/>
                <a:gd name="connsiteY0" fmla="*/ 0 h 2462175"/>
                <a:gd name="connsiteX1" fmla="*/ 0 w 3177000"/>
                <a:gd name="connsiteY1" fmla="*/ 2462175 h 2462175"/>
                <a:gd name="connsiteX2" fmla="*/ 3177000 w 3177000"/>
                <a:gd name="connsiteY2" fmla="*/ 2462175 h 2462175"/>
                <a:gd name="connsiteX3" fmla="*/ 3177000 w 3177000"/>
                <a:gd name="connsiteY3" fmla="*/ 0 h 2462175"/>
                <a:gd name="connsiteX4" fmla="*/ 2740163 w 3177000"/>
                <a:gd name="connsiteY4" fmla="*/ 238275 h 2462175"/>
                <a:gd name="connsiteX5" fmla="*/ 2819588 w 3177000"/>
                <a:gd name="connsiteY5" fmla="*/ 317700 h 2462175"/>
                <a:gd name="connsiteX6" fmla="*/ 2740163 w 3177000"/>
                <a:gd name="connsiteY6" fmla="*/ 397125 h 2462175"/>
                <a:gd name="connsiteX7" fmla="*/ 2660738 w 3177000"/>
                <a:gd name="connsiteY7" fmla="*/ 317700 h 2462175"/>
                <a:gd name="connsiteX8" fmla="*/ 2740163 w 3177000"/>
                <a:gd name="connsiteY8" fmla="*/ 238275 h 2462175"/>
                <a:gd name="connsiteX9" fmla="*/ 2462175 w 3177000"/>
                <a:gd name="connsiteY9" fmla="*/ 238275 h 2462175"/>
                <a:gd name="connsiteX10" fmla="*/ 2541600 w 3177000"/>
                <a:gd name="connsiteY10" fmla="*/ 317700 h 2462175"/>
                <a:gd name="connsiteX11" fmla="*/ 2462175 w 3177000"/>
                <a:gd name="connsiteY11" fmla="*/ 397125 h 2462175"/>
                <a:gd name="connsiteX12" fmla="*/ 2382750 w 3177000"/>
                <a:gd name="connsiteY12" fmla="*/ 317700 h 2462175"/>
                <a:gd name="connsiteX13" fmla="*/ 2462175 w 3177000"/>
                <a:gd name="connsiteY13" fmla="*/ 238275 h 2462175"/>
                <a:gd name="connsiteX14" fmla="*/ 2184188 w 3177000"/>
                <a:gd name="connsiteY14" fmla="*/ 238275 h 2462175"/>
                <a:gd name="connsiteX15" fmla="*/ 2263613 w 3177000"/>
                <a:gd name="connsiteY15" fmla="*/ 317700 h 2462175"/>
                <a:gd name="connsiteX16" fmla="*/ 2184188 w 3177000"/>
                <a:gd name="connsiteY16" fmla="*/ 397125 h 2462175"/>
                <a:gd name="connsiteX17" fmla="*/ 2104763 w 3177000"/>
                <a:gd name="connsiteY17" fmla="*/ 317700 h 2462175"/>
                <a:gd name="connsiteX18" fmla="*/ 2184188 w 3177000"/>
                <a:gd name="connsiteY18" fmla="*/ 238275 h 2462175"/>
                <a:gd name="connsiteX19" fmla="*/ 2938725 w 3177000"/>
                <a:gd name="connsiteY19" fmla="*/ 2223900 h 2462175"/>
                <a:gd name="connsiteX20" fmla="*/ 238275 w 3177000"/>
                <a:gd name="connsiteY20" fmla="*/ 2223900 h 2462175"/>
                <a:gd name="connsiteX21" fmla="*/ 238275 w 3177000"/>
                <a:gd name="connsiteY21" fmla="*/ 635400 h 2462175"/>
                <a:gd name="connsiteX22" fmla="*/ 2938725 w 3177000"/>
                <a:gd name="connsiteY22" fmla="*/ 635400 h 246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77000" h="2462175">
                  <a:moveTo>
                    <a:pt x="0" y="0"/>
                  </a:moveTo>
                  <a:lnTo>
                    <a:pt x="0" y="2462175"/>
                  </a:lnTo>
                  <a:lnTo>
                    <a:pt x="3177000" y="2462175"/>
                  </a:lnTo>
                  <a:lnTo>
                    <a:pt x="3177000" y="0"/>
                  </a:lnTo>
                  <a:close/>
                  <a:moveTo>
                    <a:pt x="2740163" y="238275"/>
                  </a:moveTo>
                  <a:cubicBezTo>
                    <a:pt x="2784029" y="238275"/>
                    <a:pt x="2819588" y="273834"/>
                    <a:pt x="2819588" y="317700"/>
                  </a:cubicBezTo>
                  <a:cubicBezTo>
                    <a:pt x="2819588" y="361566"/>
                    <a:pt x="2784029" y="397125"/>
                    <a:pt x="2740163" y="397125"/>
                  </a:cubicBezTo>
                  <a:cubicBezTo>
                    <a:pt x="2696296" y="397125"/>
                    <a:pt x="2660738" y="361566"/>
                    <a:pt x="2660738" y="317700"/>
                  </a:cubicBezTo>
                  <a:cubicBezTo>
                    <a:pt x="2660738" y="273834"/>
                    <a:pt x="2696296" y="238275"/>
                    <a:pt x="2740163" y="238275"/>
                  </a:cubicBezTo>
                  <a:close/>
                  <a:moveTo>
                    <a:pt x="2462175" y="238275"/>
                  </a:moveTo>
                  <a:cubicBezTo>
                    <a:pt x="2506042" y="238275"/>
                    <a:pt x="2541600" y="273834"/>
                    <a:pt x="2541600" y="317700"/>
                  </a:cubicBezTo>
                  <a:cubicBezTo>
                    <a:pt x="2541600" y="361566"/>
                    <a:pt x="2506042" y="397125"/>
                    <a:pt x="2462175" y="397125"/>
                  </a:cubicBezTo>
                  <a:cubicBezTo>
                    <a:pt x="2418309" y="397125"/>
                    <a:pt x="2382750" y="361566"/>
                    <a:pt x="2382750" y="317700"/>
                  </a:cubicBezTo>
                  <a:cubicBezTo>
                    <a:pt x="2382750" y="273834"/>
                    <a:pt x="2418309" y="238275"/>
                    <a:pt x="2462175" y="238275"/>
                  </a:cubicBezTo>
                  <a:close/>
                  <a:moveTo>
                    <a:pt x="2184188" y="238275"/>
                  </a:moveTo>
                  <a:cubicBezTo>
                    <a:pt x="2228054" y="238275"/>
                    <a:pt x="2263613" y="273834"/>
                    <a:pt x="2263613" y="317700"/>
                  </a:cubicBezTo>
                  <a:cubicBezTo>
                    <a:pt x="2263613" y="361566"/>
                    <a:pt x="2228054" y="397125"/>
                    <a:pt x="2184188" y="397125"/>
                  </a:cubicBezTo>
                  <a:cubicBezTo>
                    <a:pt x="2140321" y="397125"/>
                    <a:pt x="2104763" y="361566"/>
                    <a:pt x="2104763" y="317700"/>
                  </a:cubicBezTo>
                  <a:cubicBezTo>
                    <a:pt x="2104763" y="273834"/>
                    <a:pt x="2140321" y="238275"/>
                    <a:pt x="2184188" y="238275"/>
                  </a:cubicBezTo>
                  <a:close/>
                  <a:moveTo>
                    <a:pt x="2938725" y="2223900"/>
                  </a:moveTo>
                  <a:lnTo>
                    <a:pt x="238275" y="2223900"/>
                  </a:lnTo>
                  <a:lnTo>
                    <a:pt x="238275" y="635400"/>
                  </a:lnTo>
                  <a:lnTo>
                    <a:pt x="2938725" y="635400"/>
                  </a:lnTo>
                  <a:close/>
                </a:path>
              </a:pathLst>
            </a:custGeom>
            <a:solidFill>
              <a:schemeClr val="accent1"/>
            </a:solidFill>
            <a:ln w="39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" name="Graphic 5" descr="Play with solid fill">
              <a:extLst>
                <a:ext uri="{FF2B5EF4-FFF2-40B4-BE49-F238E27FC236}">
                  <a16:creationId xmlns:a16="http://schemas.microsoft.com/office/drawing/2014/main" id="{5397F50D-0F51-160E-8626-D2D2B659A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4001" y="2916043"/>
              <a:ext cx="1443998" cy="144399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208A78-4B30-27AD-38A7-EAA8AA32CD6F}"/>
              </a:ext>
            </a:extLst>
          </p:cNvPr>
          <p:cNvGrpSpPr/>
          <p:nvPr/>
        </p:nvGrpSpPr>
        <p:grpSpPr>
          <a:xfrm>
            <a:off x="8592935" y="2197912"/>
            <a:ext cx="3177000" cy="2462175"/>
            <a:chOff x="8592935" y="2197912"/>
            <a:chExt cx="3177000" cy="246217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D119125-A1A9-9EE4-87F1-1E552ECE36EA}"/>
                </a:ext>
              </a:extLst>
            </p:cNvPr>
            <p:cNvSpPr/>
            <p:nvPr/>
          </p:nvSpPr>
          <p:spPr>
            <a:xfrm>
              <a:off x="8592935" y="2197912"/>
              <a:ext cx="3177000" cy="2462175"/>
            </a:xfrm>
            <a:custGeom>
              <a:avLst/>
              <a:gdLst>
                <a:gd name="connsiteX0" fmla="*/ 0 w 3177000"/>
                <a:gd name="connsiteY0" fmla="*/ 0 h 2462175"/>
                <a:gd name="connsiteX1" fmla="*/ 0 w 3177000"/>
                <a:gd name="connsiteY1" fmla="*/ 2462175 h 2462175"/>
                <a:gd name="connsiteX2" fmla="*/ 3177000 w 3177000"/>
                <a:gd name="connsiteY2" fmla="*/ 2462175 h 2462175"/>
                <a:gd name="connsiteX3" fmla="*/ 3177000 w 3177000"/>
                <a:gd name="connsiteY3" fmla="*/ 0 h 2462175"/>
                <a:gd name="connsiteX4" fmla="*/ 2740163 w 3177000"/>
                <a:gd name="connsiteY4" fmla="*/ 238275 h 2462175"/>
                <a:gd name="connsiteX5" fmla="*/ 2819588 w 3177000"/>
                <a:gd name="connsiteY5" fmla="*/ 317700 h 2462175"/>
                <a:gd name="connsiteX6" fmla="*/ 2740163 w 3177000"/>
                <a:gd name="connsiteY6" fmla="*/ 397125 h 2462175"/>
                <a:gd name="connsiteX7" fmla="*/ 2660738 w 3177000"/>
                <a:gd name="connsiteY7" fmla="*/ 317700 h 2462175"/>
                <a:gd name="connsiteX8" fmla="*/ 2740163 w 3177000"/>
                <a:gd name="connsiteY8" fmla="*/ 238275 h 2462175"/>
                <a:gd name="connsiteX9" fmla="*/ 2462175 w 3177000"/>
                <a:gd name="connsiteY9" fmla="*/ 238275 h 2462175"/>
                <a:gd name="connsiteX10" fmla="*/ 2541600 w 3177000"/>
                <a:gd name="connsiteY10" fmla="*/ 317700 h 2462175"/>
                <a:gd name="connsiteX11" fmla="*/ 2462175 w 3177000"/>
                <a:gd name="connsiteY11" fmla="*/ 397125 h 2462175"/>
                <a:gd name="connsiteX12" fmla="*/ 2382750 w 3177000"/>
                <a:gd name="connsiteY12" fmla="*/ 317700 h 2462175"/>
                <a:gd name="connsiteX13" fmla="*/ 2462175 w 3177000"/>
                <a:gd name="connsiteY13" fmla="*/ 238275 h 2462175"/>
                <a:gd name="connsiteX14" fmla="*/ 2184188 w 3177000"/>
                <a:gd name="connsiteY14" fmla="*/ 238275 h 2462175"/>
                <a:gd name="connsiteX15" fmla="*/ 2263613 w 3177000"/>
                <a:gd name="connsiteY15" fmla="*/ 317700 h 2462175"/>
                <a:gd name="connsiteX16" fmla="*/ 2184188 w 3177000"/>
                <a:gd name="connsiteY16" fmla="*/ 397125 h 2462175"/>
                <a:gd name="connsiteX17" fmla="*/ 2104763 w 3177000"/>
                <a:gd name="connsiteY17" fmla="*/ 317700 h 2462175"/>
                <a:gd name="connsiteX18" fmla="*/ 2184188 w 3177000"/>
                <a:gd name="connsiteY18" fmla="*/ 238275 h 2462175"/>
                <a:gd name="connsiteX19" fmla="*/ 2938725 w 3177000"/>
                <a:gd name="connsiteY19" fmla="*/ 2223900 h 2462175"/>
                <a:gd name="connsiteX20" fmla="*/ 238275 w 3177000"/>
                <a:gd name="connsiteY20" fmla="*/ 2223900 h 2462175"/>
                <a:gd name="connsiteX21" fmla="*/ 238275 w 3177000"/>
                <a:gd name="connsiteY21" fmla="*/ 635400 h 2462175"/>
                <a:gd name="connsiteX22" fmla="*/ 2938725 w 3177000"/>
                <a:gd name="connsiteY22" fmla="*/ 635400 h 246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77000" h="2462175">
                  <a:moveTo>
                    <a:pt x="0" y="0"/>
                  </a:moveTo>
                  <a:lnTo>
                    <a:pt x="0" y="2462175"/>
                  </a:lnTo>
                  <a:lnTo>
                    <a:pt x="3177000" y="2462175"/>
                  </a:lnTo>
                  <a:lnTo>
                    <a:pt x="3177000" y="0"/>
                  </a:lnTo>
                  <a:close/>
                  <a:moveTo>
                    <a:pt x="2740163" y="238275"/>
                  </a:moveTo>
                  <a:cubicBezTo>
                    <a:pt x="2784029" y="238275"/>
                    <a:pt x="2819588" y="273834"/>
                    <a:pt x="2819588" y="317700"/>
                  </a:cubicBezTo>
                  <a:cubicBezTo>
                    <a:pt x="2819588" y="361566"/>
                    <a:pt x="2784029" y="397125"/>
                    <a:pt x="2740163" y="397125"/>
                  </a:cubicBezTo>
                  <a:cubicBezTo>
                    <a:pt x="2696296" y="397125"/>
                    <a:pt x="2660738" y="361566"/>
                    <a:pt x="2660738" y="317700"/>
                  </a:cubicBezTo>
                  <a:cubicBezTo>
                    <a:pt x="2660738" y="273834"/>
                    <a:pt x="2696296" y="238275"/>
                    <a:pt x="2740163" y="238275"/>
                  </a:cubicBezTo>
                  <a:close/>
                  <a:moveTo>
                    <a:pt x="2462175" y="238275"/>
                  </a:moveTo>
                  <a:cubicBezTo>
                    <a:pt x="2506042" y="238275"/>
                    <a:pt x="2541600" y="273834"/>
                    <a:pt x="2541600" y="317700"/>
                  </a:cubicBezTo>
                  <a:cubicBezTo>
                    <a:pt x="2541600" y="361566"/>
                    <a:pt x="2506042" y="397125"/>
                    <a:pt x="2462175" y="397125"/>
                  </a:cubicBezTo>
                  <a:cubicBezTo>
                    <a:pt x="2418309" y="397125"/>
                    <a:pt x="2382750" y="361566"/>
                    <a:pt x="2382750" y="317700"/>
                  </a:cubicBezTo>
                  <a:cubicBezTo>
                    <a:pt x="2382750" y="273834"/>
                    <a:pt x="2418309" y="238275"/>
                    <a:pt x="2462175" y="238275"/>
                  </a:cubicBezTo>
                  <a:close/>
                  <a:moveTo>
                    <a:pt x="2184188" y="238275"/>
                  </a:moveTo>
                  <a:cubicBezTo>
                    <a:pt x="2228054" y="238275"/>
                    <a:pt x="2263613" y="273834"/>
                    <a:pt x="2263613" y="317700"/>
                  </a:cubicBezTo>
                  <a:cubicBezTo>
                    <a:pt x="2263613" y="361566"/>
                    <a:pt x="2228054" y="397125"/>
                    <a:pt x="2184188" y="397125"/>
                  </a:cubicBezTo>
                  <a:cubicBezTo>
                    <a:pt x="2140321" y="397125"/>
                    <a:pt x="2104763" y="361566"/>
                    <a:pt x="2104763" y="317700"/>
                  </a:cubicBezTo>
                  <a:cubicBezTo>
                    <a:pt x="2104763" y="273834"/>
                    <a:pt x="2140321" y="238275"/>
                    <a:pt x="2184188" y="238275"/>
                  </a:cubicBezTo>
                  <a:close/>
                  <a:moveTo>
                    <a:pt x="2938725" y="2223900"/>
                  </a:moveTo>
                  <a:lnTo>
                    <a:pt x="238275" y="2223900"/>
                  </a:lnTo>
                  <a:lnTo>
                    <a:pt x="238275" y="635400"/>
                  </a:lnTo>
                  <a:lnTo>
                    <a:pt x="2938725" y="635400"/>
                  </a:lnTo>
                  <a:close/>
                </a:path>
              </a:pathLst>
            </a:custGeom>
            <a:solidFill>
              <a:schemeClr val="accent1"/>
            </a:solidFill>
            <a:ln w="39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" name="Graphic 6" descr="Play with solid fill">
              <a:extLst>
                <a:ext uri="{FF2B5EF4-FFF2-40B4-BE49-F238E27FC236}">
                  <a16:creationId xmlns:a16="http://schemas.microsoft.com/office/drawing/2014/main" id="{1F101229-EDD0-519D-6E79-A3985E823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20492" y="2916043"/>
              <a:ext cx="1443998" cy="14439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2407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86042AB-93A8-AC88-5E0E-7A5B132B6DF3}"/>
              </a:ext>
            </a:extLst>
          </p:cNvPr>
          <p:cNvGrpSpPr/>
          <p:nvPr/>
        </p:nvGrpSpPr>
        <p:grpSpPr>
          <a:xfrm>
            <a:off x="1787242" y="2430077"/>
            <a:ext cx="4055232" cy="1997846"/>
            <a:chOff x="424787" y="2996185"/>
            <a:chExt cx="2245822" cy="1106424"/>
          </a:xfrm>
          <a:solidFill>
            <a:schemeClr val="bg2">
              <a:lumMod val="40000"/>
              <a:lumOff val="60000"/>
            </a:schemeClr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3DF43AB-3854-B82C-A907-88D78BEA6F6C}"/>
                </a:ext>
              </a:extLst>
            </p:cNvPr>
            <p:cNvGrpSpPr/>
            <p:nvPr/>
          </p:nvGrpSpPr>
          <p:grpSpPr>
            <a:xfrm>
              <a:off x="424787" y="2996185"/>
              <a:ext cx="1940461" cy="1106424"/>
              <a:chOff x="1357475" y="2898649"/>
              <a:chExt cx="1940461" cy="1106424"/>
            </a:xfrm>
            <a:grpFill/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24A72D9-A145-CB61-9A87-65FFD72583CA}"/>
                  </a:ext>
                </a:extLst>
              </p:cNvPr>
              <p:cNvSpPr/>
              <p:nvPr/>
            </p:nvSpPr>
            <p:spPr>
              <a:xfrm>
                <a:off x="1357475" y="2898649"/>
                <a:ext cx="1940461" cy="1106424"/>
              </a:xfrm>
              <a:prstGeom prst="roundRect">
                <a:avLst>
                  <a:gd name="adj" fmla="val 7525"/>
                </a:avLst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C6C84ED-0570-4E51-7996-F687DD8E5057}"/>
                  </a:ext>
                </a:extLst>
              </p:cNvPr>
              <p:cNvGrpSpPr/>
              <p:nvPr/>
            </p:nvGrpSpPr>
            <p:grpSpPr>
              <a:xfrm>
                <a:off x="1499488" y="3043288"/>
                <a:ext cx="1656435" cy="864870"/>
                <a:chOff x="1524763" y="3043288"/>
                <a:chExt cx="1656435" cy="864870"/>
              </a:xfrm>
              <a:grpFill/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D9ABDC53-D7F1-2A9D-F3DB-EE5CCA1346A5}"/>
                    </a:ext>
                  </a:extLst>
                </p:cNvPr>
                <p:cNvSpPr/>
                <p:nvPr/>
              </p:nvSpPr>
              <p:spPr>
                <a:xfrm>
                  <a:off x="1524763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9F883EAD-54BD-A3E7-9E55-159DC788A483}"/>
                    </a:ext>
                  </a:extLst>
                </p:cNvPr>
                <p:cNvSpPr/>
                <p:nvPr/>
              </p:nvSpPr>
              <p:spPr>
                <a:xfrm>
                  <a:off x="1746701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F16A225F-7142-FAD6-0B7D-41AEDD2C412D}"/>
                    </a:ext>
                  </a:extLst>
                </p:cNvPr>
                <p:cNvSpPr/>
                <p:nvPr/>
              </p:nvSpPr>
              <p:spPr>
                <a:xfrm>
                  <a:off x="1968639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33B7EE8-1428-9DD3-9A00-50B5D8DE1630}"/>
                    </a:ext>
                  </a:extLst>
                </p:cNvPr>
                <p:cNvSpPr/>
                <p:nvPr/>
              </p:nvSpPr>
              <p:spPr>
                <a:xfrm>
                  <a:off x="2190577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1A3961D9-F567-1374-D3CF-542CCE24D9E9}"/>
                    </a:ext>
                  </a:extLst>
                </p:cNvPr>
                <p:cNvSpPr/>
                <p:nvPr/>
              </p:nvSpPr>
              <p:spPr>
                <a:xfrm>
                  <a:off x="2412515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EC4ACAAF-3E36-C530-1772-D9B6B29D1880}"/>
                    </a:ext>
                  </a:extLst>
                </p:cNvPr>
                <p:cNvSpPr/>
                <p:nvPr/>
              </p:nvSpPr>
              <p:spPr>
                <a:xfrm>
                  <a:off x="2634453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5B5917E-9311-A919-4DC7-CFF0AA957613}"/>
                    </a:ext>
                  </a:extLst>
                </p:cNvPr>
                <p:cNvSpPr/>
                <p:nvPr/>
              </p:nvSpPr>
              <p:spPr>
                <a:xfrm>
                  <a:off x="2856391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FA876186-774D-5070-640B-7664D448329E}"/>
                    </a:ext>
                  </a:extLst>
                </p:cNvPr>
                <p:cNvSpPr/>
                <p:nvPr/>
              </p:nvSpPr>
              <p:spPr>
                <a:xfrm>
                  <a:off x="3078329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EDE3DB6-E0D2-9A1D-152A-0505B0BDACE0}"/>
                </a:ext>
              </a:extLst>
            </p:cNvPr>
            <p:cNvGrpSpPr/>
            <p:nvPr/>
          </p:nvGrpSpPr>
          <p:grpSpPr>
            <a:xfrm>
              <a:off x="2414737" y="3057004"/>
              <a:ext cx="255872" cy="167640"/>
              <a:chOff x="701040" y="2575560"/>
              <a:chExt cx="353568" cy="231648"/>
            </a:xfrm>
            <a:grpFill/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56394AB-2CA1-1C75-BADC-57E0A50AE627}"/>
                  </a:ext>
                </a:extLst>
              </p:cNvPr>
              <p:cNvSpPr/>
              <p:nvPr/>
            </p:nvSpPr>
            <p:spPr>
              <a:xfrm>
                <a:off x="896112" y="2627376"/>
                <a:ext cx="158496" cy="128016"/>
              </a:xfrm>
              <a:prstGeom prst="roundRect">
                <a:avLst/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Top Corners Rounded 18">
                <a:extLst>
                  <a:ext uri="{FF2B5EF4-FFF2-40B4-BE49-F238E27FC236}">
                    <a16:creationId xmlns:a16="http://schemas.microsoft.com/office/drawing/2014/main" id="{7820B1F4-6258-4D92-E97B-A3EBBC32246C}"/>
                  </a:ext>
                </a:extLst>
              </p:cNvPr>
              <p:cNvSpPr/>
              <p:nvPr/>
            </p:nvSpPr>
            <p:spPr>
              <a:xfrm rot="5400000">
                <a:off x="682752" y="2593848"/>
                <a:ext cx="231648" cy="195072"/>
              </a:xfrm>
              <a:prstGeom prst="round2SameRect">
                <a:avLst>
                  <a:gd name="adj1" fmla="val 50000"/>
                  <a:gd name="adj2" fmla="val 15625"/>
                </a:avLst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B67CEC5-C069-5BA4-E9CF-A222877A9A52}"/>
              </a:ext>
            </a:extLst>
          </p:cNvPr>
          <p:cNvSpPr/>
          <p:nvPr/>
        </p:nvSpPr>
        <p:spPr>
          <a:xfrm>
            <a:off x="9423805" y="2774544"/>
            <a:ext cx="591398" cy="1308912"/>
          </a:xfrm>
          <a:custGeom>
            <a:avLst/>
            <a:gdLst>
              <a:gd name="connsiteX0" fmla="*/ 190651 w 381301"/>
              <a:gd name="connsiteY0" fmla="*/ 786765 h 843915"/>
              <a:gd name="connsiteX1" fmla="*/ 61111 w 381301"/>
              <a:gd name="connsiteY1" fmla="*/ 682943 h 843915"/>
              <a:gd name="connsiteX2" fmla="*/ 133501 w 381301"/>
              <a:gd name="connsiteY2" fmla="*/ 533400 h 843915"/>
              <a:gd name="connsiteX3" fmla="*/ 133501 w 381301"/>
              <a:gd name="connsiteY3" fmla="*/ 114300 h 843915"/>
              <a:gd name="connsiteX4" fmla="*/ 190651 w 381301"/>
              <a:gd name="connsiteY4" fmla="*/ 57150 h 843915"/>
              <a:gd name="connsiteX5" fmla="*/ 247801 w 381301"/>
              <a:gd name="connsiteY5" fmla="*/ 114300 h 843915"/>
              <a:gd name="connsiteX6" fmla="*/ 247801 w 381301"/>
              <a:gd name="connsiteY6" fmla="*/ 533400 h 843915"/>
              <a:gd name="connsiteX7" fmla="*/ 320191 w 381301"/>
              <a:gd name="connsiteY7" fmla="*/ 682943 h 843915"/>
              <a:gd name="connsiteX8" fmla="*/ 190651 w 381301"/>
              <a:gd name="connsiteY8" fmla="*/ 786765 h 843915"/>
              <a:gd name="connsiteX9" fmla="*/ 190651 w 381301"/>
              <a:gd name="connsiteY9" fmla="*/ 786765 h 843915"/>
              <a:gd name="connsiteX10" fmla="*/ 304951 w 381301"/>
              <a:gd name="connsiteY10" fmla="*/ 501015 h 843915"/>
              <a:gd name="connsiteX11" fmla="*/ 304951 w 381301"/>
              <a:gd name="connsiteY11" fmla="*/ 114300 h 843915"/>
              <a:gd name="connsiteX12" fmla="*/ 190651 w 381301"/>
              <a:gd name="connsiteY12" fmla="*/ 0 h 843915"/>
              <a:gd name="connsiteX13" fmla="*/ 76351 w 381301"/>
              <a:gd name="connsiteY13" fmla="*/ 114300 h 843915"/>
              <a:gd name="connsiteX14" fmla="*/ 76351 w 381301"/>
              <a:gd name="connsiteY14" fmla="*/ 501015 h 843915"/>
              <a:gd name="connsiteX15" fmla="*/ 9676 w 381301"/>
              <a:gd name="connsiteY15" fmla="*/ 713423 h 843915"/>
              <a:gd name="connsiteX16" fmla="*/ 190651 w 381301"/>
              <a:gd name="connsiteY16" fmla="*/ 843915 h 843915"/>
              <a:gd name="connsiteX17" fmla="*/ 371626 w 381301"/>
              <a:gd name="connsiteY17" fmla="*/ 713423 h 843915"/>
              <a:gd name="connsiteX18" fmla="*/ 304951 w 381301"/>
              <a:gd name="connsiteY18" fmla="*/ 501015 h 84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1301" h="843915">
                <a:moveTo>
                  <a:pt x="190651" y="786765"/>
                </a:moveTo>
                <a:cubicBezTo>
                  <a:pt x="128738" y="786765"/>
                  <a:pt x="74446" y="742950"/>
                  <a:pt x="61111" y="682943"/>
                </a:cubicBezTo>
                <a:cubicBezTo>
                  <a:pt x="46823" y="621983"/>
                  <a:pt x="77303" y="560070"/>
                  <a:pt x="133501" y="533400"/>
                </a:cubicBezTo>
                <a:lnTo>
                  <a:pt x="133501" y="114300"/>
                </a:lnTo>
                <a:cubicBezTo>
                  <a:pt x="133501" y="82867"/>
                  <a:pt x="159218" y="57150"/>
                  <a:pt x="190651" y="57150"/>
                </a:cubicBezTo>
                <a:cubicBezTo>
                  <a:pt x="222083" y="57150"/>
                  <a:pt x="247801" y="82867"/>
                  <a:pt x="247801" y="114300"/>
                </a:cubicBezTo>
                <a:lnTo>
                  <a:pt x="247801" y="533400"/>
                </a:lnTo>
                <a:cubicBezTo>
                  <a:pt x="303998" y="560070"/>
                  <a:pt x="333526" y="621983"/>
                  <a:pt x="320191" y="682943"/>
                </a:cubicBezTo>
                <a:cubicBezTo>
                  <a:pt x="305903" y="742950"/>
                  <a:pt x="252563" y="785813"/>
                  <a:pt x="190651" y="786765"/>
                </a:cubicBezTo>
                <a:lnTo>
                  <a:pt x="190651" y="786765"/>
                </a:lnTo>
                <a:close/>
                <a:moveTo>
                  <a:pt x="304951" y="501015"/>
                </a:moveTo>
                <a:lnTo>
                  <a:pt x="304951" y="114300"/>
                </a:lnTo>
                <a:cubicBezTo>
                  <a:pt x="304951" y="51435"/>
                  <a:pt x="253516" y="0"/>
                  <a:pt x="190651" y="0"/>
                </a:cubicBezTo>
                <a:cubicBezTo>
                  <a:pt x="127786" y="0"/>
                  <a:pt x="76351" y="50483"/>
                  <a:pt x="76351" y="114300"/>
                </a:cubicBezTo>
                <a:lnTo>
                  <a:pt x="76351" y="501015"/>
                </a:lnTo>
                <a:cubicBezTo>
                  <a:pt x="10628" y="550545"/>
                  <a:pt x="-16042" y="636270"/>
                  <a:pt x="9676" y="713423"/>
                </a:cubicBezTo>
                <a:cubicBezTo>
                  <a:pt x="35393" y="791528"/>
                  <a:pt x="108736" y="843915"/>
                  <a:pt x="190651" y="843915"/>
                </a:cubicBezTo>
                <a:cubicBezTo>
                  <a:pt x="272566" y="843915"/>
                  <a:pt x="345908" y="791528"/>
                  <a:pt x="371626" y="713423"/>
                </a:cubicBezTo>
                <a:cubicBezTo>
                  <a:pt x="397343" y="636270"/>
                  <a:pt x="370673" y="550545"/>
                  <a:pt x="304951" y="50101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FBD71C-3AF7-8FC4-3E75-2ED393099036}"/>
              </a:ext>
            </a:extLst>
          </p:cNvPr>
          <p:cNvCxnSpPr>
            <a:cxnSpLocks/>
          </p:cNvCxnSpPr>
          <p:nvPr/>
        </p:nvCxnSpPr>
        <p:spPr>
          <a:xfrm>
            <a:off x="5380451" y="3652952"/>
            <a:ext cx="404335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6E289E7-1A46-F254-C4EE-A49A285826E0}"/>
              </a:ext>
            </a:extLst>
          </p:cNvPr>
          <p:cNvSpPr/>
          <p:nvPr/>
        </p:nvSpPr>
        <p:spPr>
          <a:xfrm>
            <a:off x="9565199" y="3637711"/>
            <a:ext cx="294208" cy="2942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6B36EE-9B30-1D3E-3A0D-3A2ED08D4B39}"/>
              </a:ext>
            </a:extLst>
          </p:cNvPr>
          <p:cNvCxnSpPr>
            <a:cxnSpLocks/>
          </p:cNvCxnSpPr>
          <p:nvPr/>
        </p:nvCxnSpPr>
        <p:spPr>
          <a:xfrm>
            <a:off x="9716113" y="3429000"/>
            <a:ext cx="0" cy="2772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4EA018-9B82-F1F1-7801-4DB8E2D3623B}"/>
              </a:ext>
            </a:extLst>
          </p:cNvPr>
          <p:cNvSpPr txBox="1"/>
          <p:nvPr/>
        </p:nvSpPr>
        <p:spPr>
          <a:xfrm>
            <a:off x="7978693" y="4252167"/>
            <a:ext cx="351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 thermometer and a control agent</a:t>
            </a:r>
          </a:p>
        </p:txBody>
      </p:sp>
    </p:spTree>
    <p:extLst>
      <p:ext uri="{BB962C8B-B14F-4D97-AF65-F5344CB8AC3E}">
        <p14:creationId xmlns:p14="http://schemas.microsoft.com/office/powerpoint/2010/main" val="255837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86042AB-93A8-AC88-5E0E-7A5B132B6DF3}"/>
              </a:ext>
            </a:extLst>
          </p:cNvPr>
          <p:cNvGrpSpPr/>
          <p:nvPr/>
        </p:nvGrpSpPr>
        <p:grpSpPr>
          <a:xfrm>
            <a:off x="1787242" y="2430077"/>
            <a:ext cx="4055232" cy="1997846"/>
            <a:chOff x="424787" y="2996185"/>
            <a:chExt cx="2245822" cy="1106424"/>
          </a:xfrm>
          <a:solidFill>
            <a:schemeClr val="bg2">
              <a:lumMod val="40000"/>
              <a:lumOff val="60000"/>
            </a:schemeClr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3DF43AB-3854-B82C-A907-88D78BEA6F6C}"/>
                </a:ext>
              </a:extLst>
            </p:cNvPr>
            <p:cNvGrpSpPr/>
            <p:nvPr/>
          </p:nvGrpSpPr>
          <p:grpSpPr>
            <a:xfrm>
              <a:off x="424787" y="2996185"/>
              <a:ext cx="1940461" cy="1106424"/>
              <a:chOff x="1357475" y="2898649"/>
              <a:chExt cx="1940461" cy="1106424"/>
            </a:xfrm>
            <a:grpFill/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24A72D9-A145-CB61-9A87-65FFD72583CA}"/>
                  </a:ext>
                </a:extLst>
              </p:cNvPr>
              <p:cNvSpPr/>
              <p:nvPr/>
            </p:nvSpPr>
            <p:spPr>
              <a:xfrm>
                <a:off x="1357475" y="2898649"/>
                <a:ext cx="1940461" cy="1106424"/>
              </a:xfrm>
              <a:prstGeom prst="roundRect">
                <a:avLst>
                  <a:gd name="adj" fmla="val 7525"/>
                </a:avLst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C6C84ED-0570-4E51-7996-F687DD8E5057}"/>
                  </a:ext>
                </a:extLst>
              </p:cNvPr>
              <p:cNvGrpSpPr/>
              <p:nvPr/>
            </p:nvGrpSpPr>
            <p:grpSpPr>
              <a:xfrm>
                <a:off x="1499488" y="3043288"/>
                <a:ext cx="1656435" cy="864870"/>
                <a:chOff x="1524763" y="3043288"/>
                <a:chExt cx="1656435" cy="864870"/>
              </a:xfrm>
              <a:grpFill/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D9ABDC53-D7F1-2A9D-F3DB-EE5CCA1346A5}"/>
                    </a:ext>
                  </a:extLst>
                </p:cNvPr>
                <p:cNvSpPr/>
                <p:nvPr/>
              </p:nvSpPr>
              <p:spPr>
                <a:xfrm>
                  <a:off x="1524763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9F883EAD-54BD-A3E7-9E55-159DC788A483}"/>
                    </a:ext>
                  </a:extLst>
                </p:cNvPr>
                <p:cNvSpPr/>
                <p:nvPr/>
              </p:nvSpPr>
              <p:spPr>
                <a:xfrm>
                  <a:off x="1746701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F16A225F-7142-FAD6-0B7D-41AEDD2C412D}"/>
                    </a:ext>
                  </a:extLst>
                </p:cNvPr>
                <p:cNvSpPr/>
                <p:nvPr/>
              </p:nvSpPr>
              <p:spPr>
                <a:xfrm>
                  <a:off x="1968639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33B7EE8-1428-9DD3-9A00-50B5D8DE1630}"/>
                    </a:ext>
                  </a:extLst>
                </p:cNvPr>
                <p:cNvSpPr/>
                <p:nvPr/>
              </p:nvSpPr>
              <p:spPr>
                <a:xfrm>
                  <a:off x="2190577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1A3961D9-F567-1374-D3CF-542CCE24D9E9}"/>
                    </a:ext>
                  </a:extLst>
                </p:cNvPr>
                <p:cNvSpPr/>
                <p:nvPr/>
              </p:nvSpPr>
              <p:spPr>
                <a:xfrm>
                  <a:off x="2412515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EC4ACAAF-3E36-C530-1772-D9B6B29D1880}"/>
                    </a:ext>
                  </a:extLst>
                </p:cNvPr>
                <p:cNvSpPr/>
                <p:nvPr/>
              </p:nvSpPr>
              <p:spPr>
                <a:xfrm>
                  <a:off x="2634453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5B5917E-9311-A919-4DC7-CFF0AA957613}"/>
                    </a:ext>
                  </a:extLst>
                </p:cNvPr>
                <p:cNvSpPr/>
                <p:nvPr/>
              </p:nvSpPr>
              <p:spPr>
                <a:xfrm>
                  <a:off x="2856391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FA876186-774D-5070-640B-7664D448329E}"/>
                    </a:ext>
                  </a:extLst>
                </p:cNvPr>
                <p:cNvSpPr/>
                <p:nvPr/>
              </p:nvSpPr>
              <p:spPr>
                <a:xfrm>
                  <a:off x="3078329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EDE3DB6-E0D2-9A1D-152A-0505B0BDACE0}"/>
                </a:ext>
              </a:extLst>
            </p:cNvPr>
            <p:cNvGrpSpPr/>
            <p:nvPr/>
          </p:nvGrpSpPr>
          <p:grpSpPr>
            <a:xfrm>
              <a:off x="2414737" y="3057004"/>
              <a:ext cx="255872" cy="167640"/>
              <a:chOff x="701040" y="2575560"/>
              <a:chExt cx="353568" cy="231648"/>
            </a:xfrm>
            <a:grpFill/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56394AB-2CA1-1C75-BADC-57E0A50AE627}"/>
                  </a:ext>
                </a:extLst>
              </p:cNvPr>
              <p:cNvSpPr/>
              <p:nvPr/>
            </p:nvSpPr>
            <p:spPr>
              <a:xfrm>
                <a:off x="896112" y="2627376"/>
                <a:ext cx="158496" cy="128016"/>
              </a:xfrm>
              <a:prstGeom prst="roundRect">
                <a:avLst/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Top Corners Rounded 18">
                <a:extLst>
                  <a:ext uri="{FF2B5EF4-FFF2-40B4-BE49-F238E27FC236}">
                    <a16:creationId xmlns:a16="http://schemas.microsoft.com/office/drawing/2014/main" id="{7820B1F4-6258-4D92-E97B-A3EBBC32246C}"/>
                  </a:ext>
                </a:extLst>
              </p:cNvPr>
              <p:cNvSpPr/>
              <p:nvPr/>
            </p:nvSpPr>
            <p:spPr>
              <a:xfrm rot="5400000">
                <a:off x="682752" y="2593848"/>
                <a:ext cx="231648" cy="195072"/>
              </a:xfrm>
              <a:prstGeom prst="round2SameRect">
                <a:avLst>
                  <a:gd name="adj1" fmla="val 50000"/>
                  <a:gd name="adj2" fmla="val 15625"/>
                </a:avLst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B67CEC5-C069-5BA4-E9CF-A222877A9A52}"/>
              </a:ext>
            </a:extLst>
          </p:cNvPr>
          <p:cNvSpPr/>
          <p:nvPr/>
        </p:nvSpPr>
        <p:spPr>
          <a:xfrm>
            <a:off x="9423805" y="2774544"/>
            <a:ext cx="591398" cy="1308912"/>
          </a:xfrm>
          <a:custGeom>
            <a:avLst/>
            <a:gdLst>
              <a:gd name="connsiteX0" fmla="*/ 190651 w 381301"/>
              <a:gd name="connsiteY0" fmla="*/ 786765 h 843915"/>
              <a:gd name="connsiteX1" fmla="*/ 61111 w 381301"/>
              <a:gd name="connsiteY1" fmla="*/ 682943 h 843915"/>
              <a:gd name="connsiteX2" fmla="*/ 133501 w 381301"/>
              <a:gd name="connsiteY2" fmla="*/ 533400 h 843915"/>
              <a:gd name="connsiteX3" fmla="*/ 133501 w 381301"/>
              <a:gd name="connsiteY3" fmla="*/ 114300 h 843915"/>
              <a:gd name="connsiteX4" fmla="*/ 190651 w 381301"/>
              <a:gd name="connsiteY4" fmla="*/ 57150 h 843915"/>
              <a:gd name="connsiteX5" fmla="*/ 247801 w 381301"/>
              <a:gd name="connsiteY5" fmla="*/ 114300 h 843915"/>
              <a:gd name="connsiteX6" fmla="*/ 247801 w 381301"/>
              <a:gd name="connsiteY6" fmla="*/ 533400 h 843915"/>
              <a:gd name="connsiteX7" fmla="*/ 320191 w 381301"/>
              <a:gd name="connsiteY7" fmla="*/ 682943 h 843915"/>
              <a:gd name="connsiteX8" fmla="*/ 190651 w 381301"/>
              <a:gd name="connsiteY8" fmla="*/ 786765 h 843915"/>
              <a:gd name="connsiteX9" fmla="*/ 190651 w 381301"/>
              <a:gd name="connsiteY9" fmla="*/ 786765 h 843915"/>
              <a:gd name="connsiteX10" fmla="*/ 304951 w 381301"/>
              <a:gd name="connsiteY10" fmla="*/ 501015 h 843915"/>
              <a:gd name="connsiteX11" fmla="*/ 304951 w 381301"/>
              <a:gd name="connsiteY11" fmla="*/ 114300 h 843915"/>
              <a:gd name="connsiteX12" fmla="*/ 190651 w 381301"/>
              <a:gd name="connsiteY12" fmla="*/ 0 h 843915"/>
              <a:gd name="connsiteX13" fmla="*/ 76351 w 381301"/>
              <a:gd name="connsiteY13" fmla="*/ 114300 h 843915"/>
              <a:gd name="connsiteX14" fmla="*/ 76351 w 381301"/>
              <a:gd name="connsiteY14" fmla="*/ 501015 h 843915"/>
              <a:gd name="connsiteX15" fmla="*/ 9676 w 381301"/>
              <a:gd name="connsiteY15" fmla="*/ 713423 h 843915"/>
              <a:gd name="connsiteX16" fmla="*/ 190651 w 381301"/>
              <a:gd name="connsiteY16" fmla="*/ 843915 h 843915"/>
              <a:gd name="connsiteX17" fmla="*/ 371626 w 381301"/>
              <a:gd name="connsiteY17" fmla="*/ 713423 h 843915"/>
              <a:gd name="connsiteX18" fmla="*/ 304951 w 381301"/>
              <a:gd name="connsiteY18" fmla="*/ 501015 h 84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1301" h="843915">
                <a:moveTo>
                  <a:pt x="190651" y="786765"/>
                </a:moveTo>
                <a:cubicBezTo>
                  <a:pt x="128738" y="786765"/>
                  <a:pt x="74446" y="742950"/>
                  <a:pt x="61111" y="682943"/>
                </a:cubicBezTo>
                <a:cubicBezTo>
                  <a:pt x="46823" y="621983"/>
                  <a:pt x="77303" y="560070"/>
                  <a:pt x="133501" y="533400"/>
                </a:cubicBezTo>
                <a:lnTo>
                  <a:pt x="133501" y="114300"/>
                </a:lnTo>
                <a:cubicBezTo>
                  <a:pt x="133501" y="82867"/>
                  <a:pt x="159218" y="57150"/>
                  <a:pt x="190651" y="57150"/>
                </a:cubicBezTo>
                <a:cubicBezTo>
                  <a:pt x="222083" y="57150"/>
                  <a:pt x="247801" y="82867"/>
                  <a:pt x="247801" y="114300"/>
                </a:cubicBezTo>
                <a:lnTo>
                  <a:pt x="247801" y="533400"/>
                </a:lnTo>
                <a:cubicBezTo>
                  <a:pt x="303998" y="560070"/>
                  <a:pt x="333526" y="621983"/>
                  <a:pt x="320191" y="682943"/>
                </a:cubicBezTo>
                <a:cubicBezTo>
                  <a:pt x="305903" y="742950"/>
                  <a:pt x="252563" y="785813"/>
                  <a:pt x="190651" y="786765"/>
                </a:cubicBezTo>
                <a:lnTo>
                  <a:pt x="190651" y="786765"/>
                </a:lnTo>
                <a:close/>
                <a:moveTo>
                  <a:pt x="304951" y="501015"/>
                </a:moveTo>
                <a:lnTo>
                  <a:pt x="304951" y="114300"/>
                </a:lnTo>
                <a:cubicBezTo>
                  <a:pt x="304951" y="51435"/>
                  <a:pt x="253516" y="0"/>
                  <a:pt x="190651" y="0"/>
                </a:cubicBezTo>
                <a:cubicBezTo>
                  <a:pt x="127786" y="0"/>
                  <a:pt x="76351" y="50483"/>
                  <a:pt x="76351" y="114300"/>
                </a:cubicBezTo>
                <a:lnTo>
                  <a:pt x="76351" y="501015"/>
                </a:lnTo>
                <a:cubicBezTo>
                  <a:pt x="10628" y="550545"/>
                  <a:pt x="-16042" y="636270"/>
                  <a:pt x="9676" y="713423"/>
                </a:cubicBezTo>
                <a:cubicBezTo>
                  <a:pt x="35393" y="791528"/>
                  <a:pt x="108736" y="843915"/>
                  <a:pt x="190651" y="843915"/>
                </a:cubicBezTo>
                <a:cubicBezTo>
                  <a:pt x="272566" y="843915"/>
                  <a:pt x="345908" y="791528"/>
                  <a:pt x="371626" y="713423"/>
                </a:cubicBezTo>
                <a:cubicBezTo>
                  <a:pt x="397343" y="636270"/>
                  <a:pt x="370673" y="550545"/>
                  <a:pt x="304951" y="50101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FBD71C-3AF7-8FC4-3E75-2ED393099036}"/>
              </a:ext>
            </a:extLst>
          </p:cNvPr>
          <p:cNvCxnSpPr>
            <a:cxnSpLocks/>
          </p:cNvCxnSpPr>
          <p:nvPr/>
        </p:nvCxnSpPr>
        <p:spPr>
          <a:xfrm>
            <a:off x="5380451" y="3652952"/>
            <a:ext cx="404335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6E289E7-1A46-F254-C4EE-A49A285826E0}"/>
              </a:ext>
            </a:extLst>
          </p:cNvPr>
          <p:cNvSpPr/>
          <p:nvPr/>
        </p:nvSpPr>
        <p:spPr>
          <a:xfrm>
            <a:off x="9565199" y="3637711"/>
            <a:ext cx="294208" cy="29420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6B36EE-9B30-1D3E-3A0D-3A2ED08D4B39}"/>
              </a:ext>
            </a:extLst>
          </p:cNvPr>
          <p:cNvCxnSpPr>
            <a:cxnSpLocks/>
          </p:cNvCxnSpPr>
          <p:nvPr/>
        </p:nvCxnSpPr>
        <p:spPr>
          <a:xfrm>
            <a:off x="9716113" y="3429000"/>
            <a:ext cx="0" cy="277231"/>
          </a:xfrm>
          <a:prstGeom prst="line">
            <a:avLst/>
          </a:prstGeom>
          <a:ln w="571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E2EB5F7-82D5-8248-81E4-CBE33832B1DA}"/>
              </a:ext>
            </a:extLst>
          </p:cNvPr>
          <p:cNvSpPr/>
          <p:nvPr/>
        </p:nvSpPr>
        <p:spPr>
          <a:xfrm>
            <a:off x="7875768" y="3409032"/>
            <a:ext cx="1456671" cy="4759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Turn on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C4A9B-631F-4ACA-2996-61FDE157638D}"/>
              </a:ext>
            </a:extLst>
          </p:cNvPr>
          <p:cNvSpPr txBox="1"/>
          <p:nvPr/>
        </p:nvSpPr>
        <p:spPr>
          <a:xfrm>
            <a:off x="7978693" y="4252167"/>
            <a:ext cx="351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 thermometer and a control agent</a:t>
            </a:r>
          </a:p>
        </p:txBody>
      </p:sp>
    </p:spTree>
    <p:extLst>
      <p:ext uri="{BB962C8B-B14F-4D97-AF65-F5344CB8AC3E}">
        <p14:creationId xmlns:p14="http://schemas.microsoft.com/office/powerpoint/2010/main" val="4281526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86042AB-93A8-AC88-5E0E-7A5B132B6DF3}"/>
              </a:ext>
            </a:extLst>
          </p:cNvPr>
          <p:cNvGrpSpPr/>
          <p:nvPr/>
        </p:nvGrpSpPr>
        <p:grpSpPr>
          <a:xfrm>
            <a:off x="1787242" y="2430077"/>
            <a:ext cx="4055232" cy="1997846"/>
            <a:chOff x="424787" y="2996185"/>
            <a:chExt cx="2245822" cy="1106424"/>
          </a:xfrm>
          <a:solidFill>
            <a:schemeClr val="bg2">
              <a:lumMod val="40000"/>
              <a:lumOff val="60000"/>
            </a:schemeClr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3DF43AB-3854-B82C-A907-88D78BEA6F6C}"/>
                </a:ext>
              </a:extLst>
            </p:cNvPr>
            <p:cNvGrpSpPr/>
            <p:nvPr/>
          </p:nvGrpSpPr>
          <p:grpSpPr>
            <a:xfrm>
              <a:off x="424787" y="2996185"/>
              <a:ext cx="1940461" cy="1106424"/>
              <a:chOff x="1357475" y="2898649"/>
              <a:chExt cx="1940461" cy="1106424"/>
            </a:xfrm>
            <a:grpFill/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24A72D9-A145-CB61-9A87-65FFD72583CA}"/>
                  </a:ext>
                </a:extLst>
              </p:cNvPr>
              <p:cNvSpPr/>
              <p:nvPr/>
            </p:nvSpPr>
            <p:spPr>
              <a:xfrm>
                <a:off x="1357475" y="2898649"/>
                <a:ext cx="1940461" cy="1106424"/>
              </a:xfrm>
              <a:prstGeom prst="roundRect">
                <a:avLst>
                  <a:gd name="adj" fmla="val 7525"/>
                </a:avLst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C6C84ED-0570-4E51-7996-F687DD8E5057}"/>
                  </a:ext>
                </a:extLst>
              </p:cNvPr>
              <p:cNvGrpSpPr/>
              <p:nvPr/>
            </p:nvGrpSpPr>
            <p:grpSpPr>
              <a:xfrm>
                <a:off x="1499488" y="3043288"/>
                <a:ext cx="1656435" cy="864870"/>
                <a:chOff x="1524763" y="3043288"/>
                <a:chExt cx="1656435" cy="864870"/>
              </a:xfrm>
              <a:grpFill/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D9ABDC53-D7F1-2A9D-F3DB-EE5CCA1346A5}"/>
                    </a:ext>
                  </a:extLst>
                </p:cNvPr>
                <p:cNvSpPr/>
                <p:nvPr/>
              </p:nvSpPr>
              <p:spPr>
                <a:xfrm>
                  <a:off x="1524763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9F883EAD-54BD-A3E7-9E55-159DC788A483}"/>
                    </a:ext>
                  </a:extLst>
                </p:cNvPr>
                <p:cNvSpPr/>
                <p:nvPr/>
              </p:nvSpPr>
              <p:spPr>
                <a:xfrm>
                  <a:off x="1746701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F16A225F-7142-FAD6-0B7D-41AEDD2C412D}"/>
                    </a:ext>
                  </a:extLst>
                </p:cNvPr>
                <p:cNvSpPr/>
                <p:nvPr/>
              </p:nvSpPr>
              <p:spPr>
                <a:xfrm>
                  <a:off x="1968639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33B7EE8-1428-9DD3-9A00-50B5D8DE1630}"/>
                    </a:ext>
                  </a:extLst>
                </p:cNvPr>
                <p:cNvSpPr/>
                <p:nvPr/>
              </p:nvSpPr>
              <p:spPr>
                <a:xfrm>
                  <a:off x="2190577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1A3961D9-F567-1374-D3CF-542CCE24D9E9}"/>
                    </a:ext>
                  </a:extLst>
                </p:cNvPr>
                <p:cNvSpPr/>
                <p:nvPr/>
              </p:nvSpPr>
              <p:spPr>
                <a:xfrm>
                  <a:off x="2412515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EC4ACAAF-3E36-C530-1772-D9B6B29D1880}"/>
                    </a:ext>
                  </a:extLst>
                </p:cNvPr>
                <p:cNvSpPr/>
                <p:nvPr/>
              </p:nvSpPr>
              <p:spPr>
                <a:xfrm>
                  <a:off x="2634453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5B5917E-9311-A919-4DC7-CFF0AA957613}"/>
                    </a:ext>
                  </a:extLst>
                </p:cNvPr>
                <p:cNvSpPr/>
                <p:nvPr/>
              </p:nvSpPr>
              <p:spPr>
                <a:xfrm>
                  <a:off x="2856391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FA876186-774D-5070-640B-7664D448329E}"/>
                    </a:ext>
                  </a:extLst>
                </p:cNvPr>
                <p:cNvSpPr/>
                <p:nvPr/>
              </p:nvSpPr>
              <p:spPr>
                <a:xfrm>
                  <a:off x="3078329" y="3043288"/>
                  <a:ext cx="102869" cy="864870"/>
                </a:xfrm>
                <a:prstGeom prst="roundRect">
                  <a:avLst>
                    <a:gd name="adj" fmla="val 50000"/>
                  </a:avLst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EDE3DB6-E0D2-9A1D-152A-0505B0BDACE0}"/>
                </a:ext>
              </a:extLst>
            </p:cNvPr>
            <p:cNvGrpSpPr/>
            <p:nvPr/>
          </p:nvGrpSpPr>
          <p:grpSpPr>
            <a:xfrm>
              <a:off x="2414737" y="3057004"/>
              <a:ext cx="255872" cy="167640"/>
              <a:chOff x="701040" y="2575560"/>
              <a:chExt cx="353568" cy="231648"/>
            </a:xfrm>
            <a:grpFill/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56394AB-2CA1-1C75-BADC-57E0A50AE627}"/>
                  </a:ext>
                </a:extLst>
              </p:cNvPr>
              <p:cNvSpPr/>
              <p:nvPr/>
            </p:nvSpPr>
            <p:spPr>
              <a:xfrm>
                <a:off x="896112" y="2627376"/>
                <a:ext cx="158496" cy="128016"/>
              </a:xfrm>
              <a:prstGeom prst="roundRect">
                <a:avLst/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Top Corners Rounded 18">
                <a:extLst>
                  <a:ext uri="{FF2B5EF4-FFF2-40B4-BE49-F238E27FC236}">
                    <a16:creationId xmlns:a16="http://schemas.microsoft.com/office/drawing/2014/main" id="{7820B1F4-6258-4D92-E97B-A3EBBC32246C}"/>
                  </a:ext>
                </a:extLst>
              </p:cNvPr>
              <p:cNvSpPr/>
              <p:nvPr/>
            </p:nvSpPr>
            <p:spPr>
              <a:xfrm rot="5400000">
                <a:off x="682752" y="2593848"/>
                <a:ext cx="231648" cy="195072"/>
              </a:xfrm>
              <a:prstGeom prst="round2SameRect">
                <a:avLst>
                  <a:gd name="adj1" fmla="val 50000"/>
                  <a:gd name="adj2" fmla="val 15625"/>
                </a:avLst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B67CEC5-C069-5BA4-E9CF-A222877A9A52}"/>
              </a:ext>
            </a:extLst>
          </p:cNvPr>
          <p:cNvSpPr/>
          <p:nvPr/>
        </p:nvSpPr>
        <p:spPr>
          <a:xfrm>
            <a:off x="9423805" y="2774544"/>
            <a:ext cx="591398" cy="1308912"/>
          </a:xfrm>
          <a:custGeom>
            <a:avLst/>
            <a:gdLst>
              <a:gd name="connsiteX0" fmla="*/ 190651 w 381301"/>
              <a:gd name="connsiteY0" fmla="*/ 786765 h 843915"/>
              <a:gd name="connsiteX1" fmla="*/ 61111 w 381301"/>
              <a:gd name="connsiteY1" fmla="*/ 682943 h 843915"/>
              <a:gd name="connsiteX2" fmla="*/ 133501 w 381301"/>
              <a:gd name="connsiteY2" fmla="*/ 533400 h 843915"/>
              <a:gd name="connsiteX3" fmla="*/ 133501 w 381301"/>
              <a:gd name="connsiteY3" fmla="*/ 114300 h 843915"/>
              <a:gd name="connsiteX4" fmla="*/ 190651 w 381301"/>
              <a:gd name="connsiteY4" fmla="*/ 57150 h 843915"/>
              <a:gd name="connsiteX5" fmla="*/ 247801 w 381301"/>
              <a:gd name="connsiteY5" fmla="*/ 114300 h 843915"/>
              <a:gd name="connsiteX6" fmla="*/ 247801 w 381301"/>
              <a:gd name="connsiteY6" fmla="*/ 533400 h 843915"/>
              <a:gd name="connsiteX7" fmla="*/ 320191 w 381301"/>
              <a:gd name="connsiteY7" fmla="*/ 682943 h 843915"/>
              <a:gd name="connsiteX8" fmla="*/ 190651 w 381301"/>
              <a:gd name="connsiteY8" fmla="*/ 786765 h 843915"/>
              <a:gd name="connsiteX9" fmla="*/ 190651 w 381301"/>
              <a:gd name="connsiteY9" fmla="*/ 786765 h 843915"/>
              <a:gd name="connsiteX10" fmla="*/ 304951 w 381301"/>
              <a:gd name="connsiteY10" fmla="*/ 501015 h 843915"/>
              <a:gd name="connsiteX11" fmla="*/ 304951 w 381301"/>
              <a:gd name="connsiteY11" fmla="*/ 114300 h 843915"/>
              <a:gd name="connsiteX12" fmla="*/ 190651 w 381301"/>
              <a:gd name="connsiteY12" fmla="*/ 0 h 843915"/>
              <a:gd name="connsiteX13" fmla="*/ 76351 w 381301"/>
              <a:gd name="connsiteY13" fmla="*/ 114300 h 843915"/>
              <a:gd name="connsiteX14" fmla="*/ 76351 w 381301"/>
              <a:gd name="connsiteY14" fmla="*/ 501015 h 843915"/>
              <a:gd name="connsiteX15" fmla="*/ 9676 w 381301"/>
              <a:gd name="connsiteY15" fmla="*/ 713423 h 843915"/>
              <a:gd name="connsiteX16" fmla="*/ 190651 w 381301"/>
              <a:gd name="connsiteY16" fmla="*/ 843915 h 843915"/>
              <a:gd name="connsiteX17" fmla="*/ 371626 w 381301"/>
              <a:gd name="connsiteY17" fmla="*/ 713423 h 843915"/>
              <a:gd name="connsiteX18" fmla="*/ 304951 w 381301"/>
              <a:gd name="connsiteY18" fmla="*/ 501015 h 84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1301" h="843915">
                <a:moveTo>
                  <a:pt x="190651" y="786765"/>
                </a:moveTo>
                <a:cubicBezTo>
                  <a:pt x="128738" y="786765"/>
                  <a:pt x="74446" y="742950"/>
                  <a:pt x="61111" y="682943"/>
                </a:cubicBezTo>
                <a:cubicBezTo>
                  <a:pt x="46823" y="621983"/>
                  <a:pt x="77303" y="560070"/>
                  <a:pt x="133501" y="533400"/>
                </a:cubicBezTo>
                <a:lnTo>
                  <a:pt x="133501" y="114300"/>
                </a:lnTo>
                <a:cubicBezTo>
                  <a:pt x="133501" y="82867"/>
                  <a:pt x="159218" y="57150"/>
                  <a:pt x="190651" y="57150"/>
                </a:cubicBezTo>
                <a:cubicBezTo>
                  <a:pt x="222083" y="57150"/>
                  <a:pt x="247801" y="82867"/>
                  <a:pt x="247801" y="114300"/>
                </a:cubicBezTo>
                <a:lnTo>
                  <a:pt x="247801" y="533400"/>
                </a:lnTo>
                <a:cubicBezTo>
                  <a:pt x="303998" y="560070"/>
                  <a:pt x="333526" y="621983"/>
                  <a:pt x="320191" y="682943"/>
                </a:cubicBezTo>
                <a:cubicBezTo>
                  <a:pt x="305903" y="742950"/>
                  <a:pt x="252563" y="785813"/>
                  <a:pt x="190651" y="786765"/>
                </a:cubicBezTo>
                <a:lnTo>
                  <a:pt x="190651" y="786765"/>
                </a:lnTo>
                <a:close/>
                <a:moveTo>
                  <a:pt x="304951" y="501015"/>
                </a:moveTo>
                <a:lnTo>
                  <a:pt x="304951" y="114300"/>
                </a:lnTo>
                <a:cubicBezTo>
                  <a:pt x="304951" y="51435"/>
                  <a:pt x="253516" y="0"/>
                  <a:pt x="190651" y="0"/>
                </a:cubicBezTo>
                <a:cubicBezTo>
                  <a:pt x="127786" y="0"/>
                  <a:pt x="76351" y="50483"/>
                  <a:pt x="76351" y="114300"/>
                </a:cubicBezTo>
                <a:lnTo>
                  <a:pt x="76351" y="501015"/>
                </a:lnTo>
                <a:cubicBezTo>
                  <a:pt x="10628" y="550545"/>
                  <a:pt x="-16042" y="636270"/>
                  <a:pt x="9676" y="713423"/>
                </a:cubicBezTo>
                <a:cubicBezTo>
                  <a:pt x="35393" y="791528"/>
                  <a:pt x="108736" y="843915"/>
                  <a:pt x="190651" y="843915"/>
                </a:cubicBezTo>
                <a:cubicBezTo>
                  <a:pt x="272566" y="843915"/>
                  <a:pt x="345908" y="791528"/>
                  <a:pt x="371626" y="713423"/>
                </a:cubicBezTo>
                <a:cubicBezTo>
                  <a:pt x="397343" y="636270"/>
                  <a:pt x="370673" y="550545"/>
                  <a:pt x="304951" y="50101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FBD71C-3AF7-8FC4-3E75-2ED393099036}"/>
              </a:ext>
            </a:extLst>
          </p:cNvPr>
          <p:cNvCxnSpPr>
            <a:cxnSpLocks/>
          </p:cNvCxnSpPr>
          <p:nvPr/>
        </p:nvCxnSpPr>
        <p:spPr>
          <a:xfrm>
            <a:off x="5380451" y="3652952"/>
            <a:ext cx="404335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6E289E7-1A46-F254-C4EE-A49A285826E0}"/>
              </a:ext>
            </a:extLst>
          </p:cNvPr>
          <p:cNvSpPr/>
          <p:nvPr/>
        </p:nvSpPr>
        <p:spPr>
          <a:xfrm>
            <a:off x="9565199" y="3637711"/>
            <a:ext cx="294208" cy="29420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6B36EE-9B30-1D3E-3A0D-3A2ED08D4B39}"/>
              </a:ext>
            </a:extLst>
          </p:cNvPr>
          <p:cNvCxnSpPr>
            <a:cxnSpLocks/>
          </p:cNvCxnSpPr>
          <p:nvPr/>
        </p:nvCxnSpPr>
        <p:spPr>
          <a:xfrm>
            <a:off x="9716113" y="3429000"/>
            <a:ext cx="0" cy="277231"/>
          </a:xfrm>
          <a:prstGeom prst="line">
            <a:avLst/>
          </a:prstGeom>
          <a:ln w="571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E2EB5F7-82D5-8248-81E4-CBE33832B1DA}"/>
              </a:ext>
            </a:extLst>
          </p:cNvPr>
          <p:cNvSpPr/>
          <p:nvPr/>
        </p:nvSpPr>
        <p:spPr>
          <a:xfrm>
            <a:off x="5468234" y="3409032"/>
            <a:ext cx="1456671" cy="4759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Turn on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D541E75-EBE7-80DE-5EF6-5E69B017C0B1}"/>
              </a:ext>
            </a:extLst>
          </p:cNvPr>
          <p:cNvGrpSpPr/>
          <p:nvPr/>
        </p:nvGrpSpPr>
        <p:grpSpPr>
          <a:xfrm>
            <a:off x="2438779" y="1621788"/>
            <a:ext cx="2226613" cy="639767"/>
            <a:chOff x="2438779" y="1621788"/>
            <a:chExt cx="2226613" cy="639767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88026B6-D09A-4EB0-9086-AC14D05627DF}"/>
                </a:ext>
              </a:extLst>
            </p:cNvPr>
            <p:cNvSpPr/>
            <p:nvPr/>
          </p:nvSpPr>
          <p:spPr>
            <a:xfrm rot="16200000">
              <a:off x="2162228" y="1898339"/>
              <a:ext cx="639767" cy="86666"/>
            </a:xfrm>
            <a:custGeom>
              <a:avLst/>
              <a:gdLst>
                <a:gd name="connsiteX0" fmla="*/ 1816574 w 1816574"/>
                <a:gd name="connsiteY0" fmla="*/ 86582 h 86666"/>
                <a:gd name="connsiteX1" fmla="*/ 1695470 w 1816574"/>
                <a:gd name="connsiteY1" fmla="*/ 63551 h 86666"/>
                <a:gd name="connsiteX2" fmla="*/ 1483860 w 1816574"/>
                <a:gd name="connsiteY2" fmla="*/ 63551 h 86666"/>
                <a:gd name="connsiteX3" fmla="*/ 1241477 w 1816574"/>
                <a:gd name="connsiteY3" fmla="*/ 63551 h 86666"/>
                <a:gd name="connsiteX4" fmla="*/ 1029890 w 1816574"/>
                <a:gd name="connsiteY4" fmla="*/ 63551 h 86666"/>
                <a:gd name="connsiteX5" fmla="*/ 908655 w 1816574"/>
                <a:gd name="connsiteY5" fmla="*/ 86582 h 86666"/>
                <a:gd name="connsiteX6" fmla="*/ 787399 w 1816574"/>
                <a:gd name="connsiteY6" fmla="*/ 63551 h 86666"/>
                <a:gd name="connsiteX7" fmla="*/ 681432 w 1816574"/>
                <a:gd name="connsiteY7" fmla="*/ 43331 h 86666"/>
                <a:gd name="connsiteX8" fmla="*/ 575616 w 1816574"/>
                <a:gd name="connsiteY8" fmla="*/ 63551 h 86666"/>
                <a:gd name="connsiteX9" fmla="*/ 454511 w 1816574"/>
                <a:gd name="connsiteY9" fmla="*/ 86582 h 86666"/>
                <a:gd name="connsiteX10" fmla="*/ 333039 w 1816574"/>
                <a:gd name="connsiteY10" fmla="*/ 63551 h 86666"/>
                <a:gd name="connsiteX11" fmla="*/ 227072 w 1816574"/>
                <a:gd name="connsiteY11" fmla="*/ 43331 h 86666"/>
                <a:gd name="connsiteX12" fmla="*/ 121105 w 1816574"/>
                <a:gd name="connsiteY12" fmla="*/ 63551 h 86666"/>
                <a:gd name="connsiteX13" fmla="*/ 0 w 1816574"/>
                <a:gd name="connsiteY13" fmla="*/ 86582 h 86666"/>
                <a:gd name="connsiteX14" fmla="*/ 0 w 1816574"/>
                <a:gd name="connsiteY14" fmla="*/ 43331 h 86666"/>
                <a:gd name="connsiteX15" fmla="*/ 105967 w 1816574"/>
                <a:gd name="connsiteY15" fmla="*/ 23111 h 86666"/>
                <a:gd name="connsiteX16" fmla="*/ 227266 w 1816574"/>
                <a:gd name="connsiteY16" fmla="*/ 79 h 86666"/>
                <a:gd name="connsiteX17" fmla="*/ 348566 w 1816574"/>
                <a:gd name="connsiteY17" fmla="*/ 23111 h 86666"/>
                <a:gd name="connsiteX18" fmla="*/ 454533 w 1816574"/>
                <a:gd name="connsiteY18" fmla="*/ 43331 h 86666"/>
                <a:gd name="connsiteX19" fmla="*/ 560348 w 1816574"/>
                <a:gd name="connsiteY19" fmla="*/ 23111 h 86666"/>
                <a:gd name="connsiteX20" fmla="*/ 681453 w 1816574"/>
                <a:gd name="connsiteY20" fmla="*/ 79 h 86666"/>
                <a:gd name="connsiteX21" fmla="*/ 802710 w 1816574"/>
                <a:gd name="connsiteY21" fmla="*/ 23111 h 86666"/>
                <a:gd name="connsiteX22" fmla="*/ 908677 w 1816574"/>
                <a:gd name="connsiteY22" fmla="*/ 43331 h 86666"/>
                <a:gd name="connsiteX23" fmla="*/ 1014514 w 1816574"/>
                <a:gd name="connsiteY23" fmla="*/ 23111 h 86666"/>
                <a:gd name="connsiteX24" fmla="*/ 1135727 w 1816574"/>
                <a:gd name="connsiteY24" fmla="*/ 79 h 86666"/>
                <a:gd name="connsiteX25" fmla="*/ 1256832 w 1816574"/>
                <a:gd name="connsiteY25" fmla="*/ 23111 h 86666"/>
                <a:gd name="connsiteX26" fmla="*/ 1468419 w 1816574"/>
                <a:gd name="connsiteY26" fmla="*/ 23111 h 86666"/>
                <a:gd name="connsiteX27" fmla="*/ 1710824 w 1816574"/>
                <a:gd name="connsiteY27" fmla="*/ 23111 h 86666"/>
                <a:gd name="connsiteX28" fmla="*/ 1816574 w 1816574"/>
                <a:gd name="connsiteY28" fmla="*/ 43331 h 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16574" h="86666">
                  <a:moveTo>
                    <a:pt x="1816574" y="86582"/>
                  </a:moveTo>
                  <a:cubicBezTo>
                    <a:pt x="1775033" y="87541"/>
                    <a:pt x="1733760" y="79690"/>
                    <a:pt x="1695470" y="63551"/>
                  </a:cubicBezTo>
                  <a:cubicBezTo>
                    <a:pt x="1627510" y="36592"/>
                    <a:pt x="1551820" y="36592"/>
                    <a:pt x="1483860" y="63551"/>
                  </a:cubicBezTo>
                  <a:cubicBezTo>
                    <a:pt x="1405983" y="94258"/>
                    <a:pt x="1319354" y="94258"/>
                    <a:pt x="1241477" y="63551"/>
                  </a:cubicBezTo>
                  <a:cubicBezTo>
                    <a:pt x="1173524" y="36590"/>
                    <a:pt x="1097842" y="36590"/>
                    <a:pt x="1029890" y="63551"/>
                  </a:cubicBezTo>
                  <a:cubicBezTo>
                    <a:pt x="991558" y="79705"/>
                    <a:pt x="950239" y="87554"/>
                    <a:pt x="908655" y="86582"/>
                  </a:cubicBezTo>
                  <a:cubicBezTo>
                    <a:pt x="867064" y="87551"/>
                    <a:pt x="825739" y="79703"/>
                    <a:pt x="787399" y="63551"/>
                  </a:cubicBezTo>
                  <a:cubicBezTo>
                    <a:pt x="753930" y="49308"/>
                    <a:pt x="717793" y="42412"/>
                    <a:pt x="681432" y="43331"/>
                  </a:cubicBezTo>
                  <a:cubicBezTo>
                    <a:pt x="645120" y="42431"/>
                    <a:pt x="609037" y="49328"/>
                    <a:pt x="575616" y="63551"/>
                  </a:cubicBezTo>
                  <a:cubicBezTo>
                    <a:pt x="537325" y="79690"/>
                    <a:pt x="496052" y="87541"/>
                    <a:pt x="454511" y="86582"/>
                  </a:cubicBezTo>
                  <a:cubicBezTo>
                    <a:pt x="412847" y="87579"/>
                    <a:pt x="371446" y="79729"/>
                    <a:pt x="333039" y="63551"/>
                  </a:cubicBezTo>
                  <a:cubicBezTo>
                    <a:pt x="299566" y="49317"/>
                    <a:pt x="263434" y="42422"/>
                    <a:pt x="227072" y="43331"/>
                  </a:cubicBezTo>
                  <a:cubicBezTo>
                    <a:pt x="190710" y="42420"/>
                    <a:pt x="154575" y="49315"/>
                    <a:pt x="121105" y="63551"/>
                  </a:cubicBezTo>
                  <a:cubicBezTo>
                    <a:pt x="82812" y="79679"/>
                    <a:pt x="41541" y="87528"/>
                    <a:pt x="0" y="86582"/>
                  </a:cubicBezTo>
                  <a:lnTo>
                    <a:pt x="0" y="43331"/>
                  </a:lnTo>
                  <a:cubicBezTo>
                    <a:pt x="36361" y="44239"/>
                    <a:pt x="72495" y="37345"/>
                    <a:pt x="105967" y="23111"/>
                  </a:cubicBezTo>
                  <a:cubicBezTo>
                    <a:pt x="144323" y="6965"/>
                    <a:pt x="185663" y="-883"/>
                    <a:pt x="227266" y="79"/>
                  </a:cubicBezTo>
                  <a:cubicBezTo>
                    <a:pt x="268870" y="-881"/>
                    <a:pt x="310208" y="6969"/>
                    <a:pt x="348566" y="23111"/>
                  </a:cubicBezTo>
                  <a:cubicBezTo>
                    <a:pt x="382036" y="37347"/>
                    <a:pt x="418171" y="44241"/>
                    <a:pt x="454533" y="43331"/>
                  </a:cubicBezTo>
                  <a:cubicBezTo>
                    <a:pt x="490845" y="44233"/>
                    <a:pt x="526928" y="37336"/>
                    <a:pt x="560348" y="23111"/>
                  </a:cubicBezTo>
                  <a:cubicBezTo>
                    <a:pt x="598641" y="6984"/>
                    <a:pt x="639912" y="-864"/>
                    <a:pt x="681453" y="79"/>
                  </a:cubicBezTo>
                  <a:cubicBezTo>
                    <a:pt x="723044" y="-883"/>
                    <a:pt x="764369" y="6965"/>
                    <a:pt x="802710" y="23111"/>
                  </a:cubicBezTo>
                  <a:cubicBezTo>
                    <a:pt x="836180" y="37349"/>
                    <a:pt x="872315" y="44243"/>
                    <a:pt x="908677" y="43331"/>
                  </a:cubicBezTo>
                  <a:cubicBezTo>
                    <a:pt x="944995" y="44230"/>
                    <a:pt x="981084" y="37336"/>
                    <a:pt x="1014514" y="23111"/>
                  </a:cubicBezTo>
                  <a:cubicBezTo>
                    <a:pt x="1052841" y="6967"/>
                    <a:pt x="1094149" y="-883"/>
                    <a:pt x="1135727" y="79"/>
                  </a:cubicBezTo>
                  <a:cubicBezTo>
                    <a:pt x="1177268" y="-873"/>
                    <a:pt x="1218539" y="6978"/>
                    <a:pt x="1256832" y="23111"/>
                  </a:cubicBezTo>
                  <a:cubicBezTo>
                    <a:pt x="1324785" y="50072"/>
                    <a:pt x="1400466" y="50072"/>
                    <a:pt x="1468419" y="23111"/>
                  </a:cubicBezTo>
                  <a:cubicBezTo>
                    <a:pt x="1546303" y="-7598"/>
                    <a:pt x="1632940" y="-7598"/>
                    <a:pt x="1710824" y="23111"/>
                  </a:cubicBezTo>
                  <a:cubicBezTo>
                    <a:pt x="1744225" y="37325"/>
                    <a:pt x="1780284" y="44219"/>
                    <a:pt x="1816574" y="43331"/>
                  </a:cubicBezTo>
                  <a:close/>
                </a:path>
              </a:pathLst>
            </a:custGeom>
            <a:solidFill>
              <a:schemeClr val="accent2"/>
            </a:solidFill>
            <a:ln w="215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C38301-3512-C62F-C85E-AA95948FDE45}"/>
                </a:ext>
              </a:extLst>
            </p:cNvPr>
            <p:cNvSpPr/>
            <p:nvPr/>
          </p:nvSpPr>
          <p:spPr>
            <a:xfrm rot="16200000">
              <a:off x="2590217" y="1898339"/>
              <a:ext cx="639767" cy="86666"/>
            </a:xfrm>
            <a:custGeom>
              <a:avLst/>
              <a:gdLst>
                <a:gd name="connsiteX0" fmla="*/ 1816574 w 1816574"/>
                <a:gd name="connsiteY0" fmla="*/ 86582 h 86666"/>
                <a:gd name="connsiteX1" fmla="*/ 1695470 w 1816574"/>
                <a:gd name="connsiteY1" fmla="*/ 63551 h 86666"/>
                <a:gd name="connsiteX2" fmla="*/ 1483860 w 1816574"/>
                <a:gd name="connsiteY2" fmla="*/ 63551 h 86666"/>
                <a:gd name="connsiteX3" fmla="*/ 1241477 w 1816574"/>
                <a:gd name="connsiteY3" fmla="*/ 63551 h 86666"/>
                <a:gd name="connsiteX4" fmla="*/ 1029890 w 1816574"/>
                <a:gd name="connsiteY4" fmla="*/ 63551 h 86666"/>
                <a:gd name="connsiteX5" fmla="*/ 908655 w 1816574"/>
                <a:gd name="connsiteY5" fmla="*/ 86582 h 86666"/>
                <a:gd name="connsiteX6" fmla="*/ 787399 w 1816574"/>
                <a:gd name="connsiteY6" fmla="*/ 63551 h 86666"/>
                <a:gd name="connsiteX7" fmla="*/ 681432 w 1816574"/>
                <a:gd name="connsiteY7" fmla="*/ 43331 h 86666"/>
                <a:gd name="connsiteX8" fmla="*/ 575616 w 1816574"/>
                <a:gd name="connsiteY8" fmla="*/ 63551 h 86666"/>
                <a:gd name="connsiteX9" fmla="*/ 454511 w 1816574"/>
                <a:gd name="connsiteY9" fmla="*/ 86582 h 86666"/>
                <a:gd name="connsiteX10" fmla="*/ 333039 w 1816574"/>
                <a:gd name="connsiteY10" fmla="*/ 63551 h 86666"/>
                <a:gd name="connsiteX11" fmla="*/ 227072 w 1816574"/>
                <a:gd name="connsiteY11" fmla="*/ 43331 h 86666"/>
                <a:gd name="connsiteX12" fmla="*/ 121105 w 1816574"/>
                <a:gd name="connsiteY12" fmla="*/ 63551 h 86666"/>
                <a:gd name="connsiteX13" fmla="*/ 0 w 1816574"/>
                <a:gd name="connsiteY13" fmla="*/ 86582 h 86666"/>
                <a:gd name="connsiteX14" fmla="*/ 0 w 1816574"/>
                <a:gd name="connsiteY14" fmla="*/ 43331 h 86666"/>
                <a:gd name="connsiteX15" fmla="*/ 105967 w 1816574"/>
                <a:gd name="connsiteY15" fmla="*/ 23111 h 86666"/>
                <a:gd name="connsiteX16" fmla="*/ 227266 w 1816574"/>
                <a:gd name="connsiteY16" fmla="*/ 79 h 86666"/>
                <a:gd name="connsiteX17" fmla="*/ 348566 w 1816574"/>
                <a:gd name="connsiteY17" fmla="*/ 23111 h 86666"/>
                <a:gd name="connsiteX18" fmla="*/ 454533 w 1816574"/>
                <a:gd name="connsiteY18" fmla="*/ 43331 h 86666"/>
                <a:gd name="connsiteX19" fmla="*/ 560348 w 1816574"/>
                <a:gd name="connsiteY19" fmla="*/ 23111 h 86666"/>
                <a:gd name="connsiteX20" fmla="*/ 681453 w 1816574"/>
                <a:gd name="connsiteY20" fmla="*/ 79 h 86666"/>
                <a:gd name="connsiteX21" fmla="*/ 802710 w 1816574"/>
                <a:gd name="connsiteY21" fmla="*/ 23111 h 86666"/>
                <a:gd name="connsiteX22" fmla="*/ 908677 w 1816574"/>
                <a:gd name="connsiteY22" fmla="*/ 43331 h 86666"/>
                <a:gd name="connsiteX23" fmla="*/ 1014514 w 1816574"/>
                <a:gd name="connsiteY23" fmla="*/ 23111 h 86666"/>
                <a:gd name="connsiteX24" fmla="*/ 1135727 w 1816574"/>
                <a:gd name="connsiteY24" fmla="*/ 79 h 86666"/>
                <a:gd name="connsiteX25" fmla="*/ 1256832 w 1816574"/>
                <a:gd name="connsiteY25" fmla="*/ 23111 h 86666"/>
                <a:gd name="connsiteX26" fmla="*/ 1468419 w 1816574"/>
                <a:gd name="connsiteY26" fmla="*/ 23111 h 86666"/>
                <a:gd name="connsiteX27" fmla="*/ 1710824 w 1816574"/>
                <a:gd name="connsiteY27" fmla="*/ 23111 h 86666"/>
                <a:gd name="connsiteX28" fmla="*/ 1816574 w 1816574"/>
                <a:gd name="connsiteY28" fmla="*/ 43331 h 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16574" h="86666">
                  <a:moveTo>
                    <a:pt x="1816574" y="86582"/>
                  </a:moveTo>
                  <a:cubicBezTo>
                    <a:pt x="1775033" y="87541"/>
                    <a:pt x="1733760" y="79690"/>
                    <a:pt x="1695470" y="63551"/>
                  </a:cubicBezTo>
                  <a:cubicBezTo>
                    <a:pt x="1627510" y="36592"/>
                    <a:pt x="1551820" y="36592"/>
                    <a:pt x="1483860" y="63551"/>
                  </a:cubicBezTo>
                  <a:cubicBezTo>
                    <a:pt x="1405983" y="94258"/>
                    <a:pt x="1319354" y="94258"/>
                    <a:pt x="1241477" y="63551"/>
                  </a:cubicBezTo>
                  <a:cubicBezTo>
                    <a:pt x="1173524" y="36590"/>
                    <a:pt x="1097842" y="36590"/>
                    <a:pt x="1029890" y="63551"/>
                  </a:cubicBezTo>
                  <a:cubicBezTo>
                    <a:pt x="991558" y="79705"/>
                    <a:pt x="950239" y="87554"/>
                    <a:pt x="908655" y="86582"/>
                  </a:cubicBezTo>
                  <a:cubicBezTo>
                    <a:pt x="867064" y="87551"/>
                    <a:pt x="825739" y="79703"/>
                    <a:pt x="787399" y="63551"/>
                  </a:cubicBezTo>
                  <a:cubicBezTo>
                    <a:pt x="753930" y="49308"/>
                    <a:pt x="717793" y="42412"/>
                    <a:pt x="681432" y="43331"/>
                  </a:cubicBezTo>
                  <a:cubicBezTo>
                    <a:pt x="645120" y="42431"/>
                    <a:pt x="609037" y="49328"/>
                    <a:pt x="575616" y="63551"/>
                  </a:cubicBezTo>
                  <a:cubicBezTo>
                    <a:pt x="537325" y="79690"/>
                    <a:pt x="496052" y="87541"/>
                    <a:pt x="454511" y="86582"/>
                  </a:cubicBezTo>
                  <a:cubicBezTo>
                    <a:pt x="412847" y="87579"/>
                    <a:pt x="371446" y="79729"/>
                    <a:pt x="333039" y="63551"/>
                  </a:cubicBezTo>
                  <a:cubicBezTo>
                    <a:pt x="299566" y="49317"/>
                    <a:pt x="263434" y="42422"/>
                    <a:pt x="227072" y="43331"/>
                  </a:cubicBezTo>
                  <a:cubicBezTo>
                    <a:pt x="190710" y="42420"/>
                    <a:pt x="154575" y="49315"/>
                    <a:pt x="121105" y="63551"/>
                  </a:cubicBezTo>
                  <a:cubicBezTo>
                    <a:pt x="82812" y="79679"/>
                    <a:pt x="41541" y="87528"/>
                    <a:pt x="0" y="86582"/>
                  </a:cubicBezTo>
                  <a:lnTo>
                    <a:pt x="0" y="43331"/>
                  </a:lnTo>
                  <a:cubicBezTo>
                    <a:pt x="36361" y="44239"/>
                    <a:pt x="72495" y="37345"/>
                    <a:pt x="105967" y="23111"/>
                  </a:cubicBezTo>
                  <a:cubicBezTo>
                    <a:pt x="144323" y="6965"/>
                    <a:pt x="185663" y="-883"/>
                    <a:pt x="227266" y="79"/>
                  </a:cubicBezTo>
                  <a:cubicBezTo>
                    <a:pt x="268870" y="-881"/>
                    <a:pt x="310208" y="6969"/>
                    <a:pt x="348566" y="23111"/>
                  </a:cubicBezTo>
                  <a:cubicBezTo>
                    <a:pt x="382036" y="37347"/>
                    <a:pt x="418171" y="44241"/>
                    <a:pt x="454533" y="43331"/>
                  </a:cubicBezTo>
                  <a:cubicBezTo>
                    <a:pt x="490845" y="44233"/>
                    <a:pt x="526928" y="37336"/>
                    <a:pt x="560348" y="23111"/>
                  </a:cubicBezTo>
                  <a:cubicBezTo>
                    <a:pt x="598641" y="6984"/>
                    <a:pt x="639912" y="-864"/>
                    <a:pt x="681453" y="79"/>
                  </a:cubicBezTo>
                  <a:cubicBezTo>
                    <a:pt x="723044" y="-883"/>
                    <a:pt x="764369" y="6965"/>
                    <a:pt x="802710" y="23111"/>
                  </a:cubicBezTo>
                  <a:cubicBezTo>
                    <a:pt x="836180" y="37349"/>
                    <a:pt x="872315" y="44243"/>
                    <a:pt x="908677" y="43331"/>
                  </a:cubicBezTo>
                  <a:cubicBezTo>
                    <a:pt x="944995" y="44230"/>
                    <a:pt x="981084" y="37336"/>
                    <a:pt x="1014514" y="23111"/>
                  </a:cubicBezTo>
                  <a:cubicBezTo>
                    <a:pt x="1052841" y="6967"/>
                    <a:pt x="1094149" y="-883"/>
                    <a:pt x="1135727" y="79"/>
                  </a:cubicBezTo>
                  <a:cubicBezTo>
                    <a:pt x="1177268" y="-873"/>
                    <a:pt x="1218539" y="6978"/>
                    <a:pt x="1256832" y="23111"/>
                  </a:cubicBezTo>
                  <a:cubicBezTo>
                    <a:pt x="1324785" y="50072"/>
                    <a:pt x="1400466" y="50072"/>
                    <a:pt x="1468419" y="23111"/>
                  </a:cubicBezTo>
                  <a:cubicBezTo>
                    <a:pt x="1546303" y="-7598"/>
                    <a:pt x="1632940" y="-7598"/>
                    <a:pt x="1710824" y="23111"/>
                  </a:cubicBezTo>
                  <a:cubicBezTo>
                    <a:pt x="1744225" y="37325"/>
                    <a:pt x="1780284" y="44219"/>
                    <a:pt x="1816574" y="43331"/>
                  </a:cubicBezTo>
                  <a:close/>
                </a:path>
              </a:pathLst>
            </a:custGeom>
            <a:solidFill>
              <a:schemeClr val="accent2"/>
            </a:solidFill>
            <a:ln w="215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8B71A0E-659B-BBA5-BFAD-810E7F981797}"/>
                </a:ext>
              </a:extLst>
            </p:cNvPr>
            <p:cNvSpPr/>
            <p:nvPr/>
          </p:nvSpPr>
          <p:spPr>
            <a:xfrm rot="16200000">
              <a:off x="3018206" y="1898339"/>
              <a:ext cx="639767" cy="86666"/>
            </a:xfrm>
            <a:custGeom>
              <a:avLst/>
              <a:gdLst>
                <a:gd name="connsiteX0" fmla="*/ 1816574 w 1816574"/>
                <a:gd name="connsiteY0" fmla="*/ 86582 h 86666"/>
                <a:gd name="connsiteX1" fmla="*/ 1695470 w 1816574"/>
                <a:gd name="connsiteY1" fmla="*/ 63551 h 86666"/>
                <a:gd name="connsiteX2" fmla="*/ 1483860 w 1816574"/>
                <a:gd name="connsiteY2" fmla="*/ 63551 h 86666"/>
                <a:gd name="connsiteX3" fmla="*/ 1241477 w 1816574"/>
                <a:gd name="connsiteY3" fmla="*/ 63551 h 86666"/>
                <a:gd name="connsiteX4" fmla="*/ 1029890 w 1816574"/>
                <a:gd name="connsiteY4" fmla="*/ 63551 h 86666"/>
                <a:gd name="connsiteX5" fmla="*/ 908655 w 1816574"/>
                <a:gd name="connsiteY5" fmla="*/ 86582 h 86666"/>
                <a:gd name="connsiteX6" fmla="*/ 787399 w 1816574"/>
                <a:gd name="connsiteY6" fmla="*/ 63551 h 86666"/>
                <a:gd name="connsiteX7" fmla="*/ 681432 w 1816574"/>
                <a:gd name="connsiteY7" fmla="*/ 43331 h 86666"/>
                <a:gd name="connsiteX8" fmla="*/ 575616 w 1816574"/>
                <a:gd name="connsiteY8" fmla="*/ 63551 h 86666"/>
                <a:gd name="connsiteX9" fmla="*/ 454511 w 1816574"/>
                <a:gd name="connsiteY9" fmla="*/ 86582 h 86666"/>
                <a:gd name="connsiteX10" fmla="*/ 333039 w 1816574"/>
                <a:gd name="connsiteY10" fmla="*/ 63551 h 86666"/>
                <a:gd name="connsiteX11" fmla="*/ 227072 w 1816574"/>
                <a:gd name="connsiteY11" fmla="*/ 43331 h 86666"/>
                <a:gd name="connsiteX12" fmla="*/ 121105 w 1816574"/>
                <a:gd name="connsiteY12" fmla="*/ 63551 h 86666"/>
                <a:gd name="connsiteX13" fmla="*/ 0 w 1816574"/>
                <a:gd name="connsiteY13" fmla="*/ 86582 h 86666"/>
                <a:gd name="connsiteX14" fmla="*/ 0 w 1816574"/>
                <a:gd name="connsiteY14" fmla="*/ 43331 h 86666"/>
                <a:gd name="connsiteX15" fmla="*/ 105967 w 1816574"/>
                <a:gd name="connsiteY15" fmla="*/ 23111 h 86666"/>
                <a:gd name="connsiteX16" fmla="*/ 227266 w 1816574"/>
                <a:gd name="connsiteY16" fmla="*/ 79 h 86666"/>
                <a:gd name="connsiteX17" fmla="*/ 348566 w 1816574"/>
                <a:gd name="connsiteY17" fmla="*/ 23111 h 86666"/>
                <a:gd name="connsiteX18" fmla="*/ 454533 w 1816574"/>
                <a:gd name="connsiteY18" fmla="*/ 43331 h 86666"/>
                <a:gd name="connsiteX19" fmla="*/ 560348 w 1816574"/>
                <a:gd name="connsiteY19" fmla="*/ 23111 h 86666"/>
                <a:gd name="connsiteX20" fmla="*/ 681453 w 1816574"/>
                <a:gd name="connsiteY20" fmla="*/ 79 h 86666"/>
                <a:gd name="connsiteX21" fmla="*/ 802710 w 1816574"/>
                <a:gd name="connsiteY21" fmla="*/ 23111 h 86666"/>
                <a:gd name="connsiteX22" fmla="*/ 908677 w 1816574"/>
                <a:gd name="connsiteY22" fmla="*/ 43331 h 86666"/>
                <a:gd name="connsiteX23" fmla="*/ 1014514 w 1816574"/>
                <a:gd name="connsiteY23" fmla="*/ 23111 h 86666"/>
                <a:gd name="connsiteX24" fmla="*/ 1135727 w 1816574"/>
                <a:gd name="connsiteY24" fmla="*/ 79 h 86666"/>
                <a:gd name="connsiteX25" fmla="*/ 1256832 w 1816574"/>
                <a:gd name="connsiteY25" fmla="*/ 23111 h 86666"/>
                <a:gd name="connsiteX26" fmla="*/ 1468419 w 1816574"/>
                <a:gd name="connsiteY26" fmla="*/ 23111 h 86666"/>
                <a:gd name="connsiteX27" fmla="*/ 1710824 w 1816574"/>
                <a:gd name="connsiteY27" fmla="*/ 23111 h 86666"/>
                <a:gd name="connsiteX28" fmla="*/ 1816574 w 1816574"/>
                <a:gd name="connsiteY28" fmla="*/ 43331 h 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16574" h="86666">
                  <a:moveTo>
                    <a:pt x="1816574" y="86582"/>
                  </a:moveTo>
                  <a:cubicBezTo>
                    <a:pt x="1775033" y="87541"/>
                    <a:pt x="1733760" y="79690"/>
                    <a:pt x="1695470" y="63551"/>
                  </a:cubicBezTo>
                  <a:cubicBezTo>
                    <a:pt x="1627510" y="36592"/>
                    <a:pt x="1551820" y="36592"/>
                    <a:pt x="1483860" y="63551"/>
                  </a:cubicBezTo>
                  <a:cubicBezTo>
                    <a:pt x="1405983" y="94258"/>
                    <a:pt x="1319354" y="94258"/>
                    <a:pt x="1241477" y="63551"/>
                  </a:cubicBezTo>
                  <a:cubicBezTo>
                    <a:pt x="1173524" y="36590"/>
                    <a:pt x="1097842" y="36590"/>
                    <a:pt x="1029890" y="63551"/>
                  </a:cubicBezTo>
                  <a:cubicBezTo>
                    <a:pt x="991558" y="79705"/>
                    <a:pt x="950239" y="87554"/>
                    <a:pt x="908655" y="86582"/>
                  </a:cubicBezTo>
                  <a:cubicBezTo>
                    <a:pt x="867064" y="87551"/>
                    <a:pt x="825739" y="79703"/>
                    <a:pt x="787399" y="63551"/>
                  </a:cubicBezTo>
                  <a:cubicBezTo>
                    <a:pt x="753930" y="49308"/>
                    <a:pt x="717793" y="42412"/>
                    <a:pt x="681432" y="43331"/>
                  </a:cubicBezTo>
                  <a:cubicBezTo>
                    <a:pt x="645120" y="42431"/>
                    <a:pt x="609037" y="49328"/>
                    <a:pt x="575616" y="63551"/>
                  </a:cubicBezTo>
                  <a:cubicBezTo>
                    <a:pt x="537325" y="79690"/>
                    <a:pt x="496052" y="87541"/>
                    <a:pt x="454511" y="86582"/>
                  </a:cubicBezTo>
                  <a:cubicBezTo>
                    <a:pt x="412847" y="87579"/>
                    <a:pt x="371446" y="79729"/>
                    <a:pt x="333039" y="63551"/>
                  </a:cubicBezTo>
                  <a:cubicBezTo>
                    <a:pt x="299566" y="49317"/>
                    <a:pt x="263434" y="42422"/>
                    <a:pt x="227072" y="43331"/>
                  </a:cubicBezTo>
                  <a:cubicBezTo>
                    <a:pt x="190710" y="42420"/>
                    <a:pt x="154575" y="49315"/>
                    <a:pt x="121105" y="63551"/>
                  </a:cubicBezTo>
                  <a:cubicBezTo>
                    <a:pt x="82812" y="79679"/>
                    <a:pt x="41541" y="87528"/>
                    <a:pt x="0" y="86582"/>
                  </a:cubicBezTo>
                  <a:lnTo>
                    <a:pt x="0" y="43331"/>
                  </a:lnTo>
                  <a:cubicBezTo>
                    <a:pt x="36361" y="44239"/>
                    <a:pt x="72495" y="37345"/>
                    <a:pt x="105967" y="23111"/>
                  </a:cubicBezTo>
                  <a:cubicBezTo>
                    <a:pt x="144323" y="6965"/>
                    <a:pt x="185663" y="-883"/>
                    <a:pt x="227266" y="79"/>
                  </a:cubicBezTo>
                  <a:cubicBezTo>
                    <a:pt x="268870" y="-881"/>
                    <a:pt x="310208" y="6969"/>
                    <a:pt x="348566" y="23111"/>
                  </a:cubicBezTo>
                  <a:cubicBezTo>
                    <a:pt x="382036" y="37347"/>
                    <a:pt x="418171" y="44241"/>
                    <a:pt x="454533" y="43331"/>
                  </a:cubicBezTo>
                  <a:cubicBezTo>
                    <a:pt x="490845" y="44233"/>
                    <a:pt x="526928" y="37336"/>
                    <a:pt x="560348" y="23111"/>
                  </a:cubicBezTo>
                  <a:cubicBezTo>
                    <a:pt x="598641" y="6984"/>
                    <a:pt x="639912" y="-864"/>
                    <a:pt x="681453" y="79"/>
                  </a:cubicBezTo>
                  <a:cubicBezTo>
                    <a:pt x="723044" y="-883"/>
                    <a:pt x="764369" y="6965"/>
                    <a:pt x="802710" y="23111"/>
                  </a:cubicBezTo>
                  <a:cubicBezTo>
                    <a:pt x="836180" y="37349"/>
                    <a:pt x="872315" y="44243"/>
                    <a:pt x="908677" y="43331"/>
                  </a:cubicBezTo>
                  <a:cubicBezTo>
                    <a:pt x="944995" y="44230"/>
                    <a:pt x="981084" y="37336"/>
                    <a:pt x="1014514" y="23111"/>
                  </a:cubicBezTo>
                  <a:cubicBezTo>
                    <a:pt x="1052841" y="6967"/>
                    <a:pt x="1094149" y="-883"/>
                    <a:pt x="1135727" y="79"/>
                  </a:cubicBezTo>
                  <a:cubicBezTo>
                    <a:pt x="1177268" y="-873"/>
                    <a:pt x="1218539" y="6978"/>
                    <a:pt x="1256832" y="23111"/>
                  </a:cubicBezTo>
                  <a:cubicBezTo>
                    <a:pt x="1324785" y="50072"/>
                    <a:pt x="1400466" y="50072"/>
                    <a:pt x="1468419" y="23111"/>
                  </a:cubicBezTo>
                  <a:cubicBezTo>
                    <a:pt x="1546303" y="-7598"/>
                    <a:pt x="1632940" y="-7598"/>
                    <a:pt x="1710824" y="23111"/>
                  </a:cubicBezTo>
                  <a:cubicBezTo>
                    <a:pt x="1744225" y="37325"/>
                    <a:pt x="1780284" y="44219"/>
                    <a:pt x="1816574" y="43331"/>
                  </a:cubicBezTo>
                  <a:close/>
                </a:path>
              </a:pathLst>
            </a:custGeom>
            <a:solidFill>
              <a:schemeClr val="accent2"/>
            </a:solidFill>
            <a:ln w="215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967645E-812E-08BD-8800-F857003E2E3D}"/>
                </a:ext>
              </a:extLst>
            </p:cNvPr>
            <p:cNvSpPr/>
            <p:nvPr/>
          </p:nvSpPr>
          <p:spPr>
            <a:xfrm rot="16200000">
              <a:off x="3446195" y="1898339"/>
              <a:ext cx="639767" cy="86666"/>
            </a:xfrm>
            <a:custGeom>
              <a:avLst/>
              <a:gdLst>
                <a:gd name="connsiteX0" fmla="*/ 1816574 w 1816574"/>
                <a:gd name="connsiteY0" fmla="*/ 86582 h 86666"/>
                <a:gd name="connsiteX1" fmla="*/ 1695470 w 1816574"/>
                <a:gd name="connsiteY1" fmla="*/ 63551 h 86666"/>
                <a:gd name="connsiteX2" fmla="*/ 1483860 w 1816574"/>
                <a:gd name="connsiteY2" fmla="*/ 63551 h 86666"/>
                <a:gd name="connsiteX3" fmla="*/ 1241477 w 1816574"/>
                <a:gd name="connsiteY3" fmla="*/ 63551 h 86666"/>
                <a:gd name="connsiteX4" fmla="*/ 1029890 w 1816574"/>
                <a:gd name="connsiteY4" fmla="*/ 63551 h 86666"/>
                <a:gd name="connsiteX5" fmla="*/ 908655 w 1816574"/>
                <a:gd name="connsiteY5" fmla="*/ 86582 h 86666"/>
                <a:gd name="connsiteX6" fmla="*/ 787399 w 1816574"/>
                <a:gd name="connsiteY6" fmla="*/ 63551 h 86666"/>
                <a:gd name="connsiteX7" fmla="*/ 681432 w 1816574"/>
                <a:gd name="connsiteY7" fmla="*/ 43331 h 86666"/>
                <a:gd name="connsiteX8" fmla="*/ 575616 w 1816574"/>
                <a:gd name="connsiteY8" fmla="*/ 63551 h 86666"/>
                <a:gd name="connsiteX9" fmla="*/ 454511 w 1816574"/>
                <a:gd name="connsiteY9" fmla="*/ 86582 h 86666"/>
                <a:gd name="connsiteX10" fmla="*/ 333039 w 1816574"/>
                <a:gd name="connsiteY10" fmla="*/ 63551 h 86666"/>
                <a:gd name="connsiteX11" fmla="*/ 227072 w 1816574"/>
                <a:gd name="connsiteY11" fmla="*/ 43331 h 86666"/>
                <a:gd name="connsiteX12" fmla="*/ 121105 w 1816574"/>
                <a:gd name="connsiteY12" fmla="*/ 63551 h 86666"/>
                <a:gd name="connsiteX13" fmla="*/ 0 w 1816574"/>
                <a:gd name="connsiteY13" fmla="*/ 86582 h 86666"/>
                <a:gd name="connsiteX14" fmla="*/ 0 w 1816574"/>
                <a:gd name="connsiteY14" fmla="*/ 43331 h 86666"/>
                <a:gd name="connsiteX15" fmla="*/ 105967 w 1816574"/>
                <a:gd name="connsiteY15" fmla="*/ 23111 h 86666"/>
                <a:gd name="connsiteX16" fmla="*/ 227266 w 1816574"/>
                <a:gd name="connsiteY16" fmla="*/ 79 h 86666"/>
                <a:gd name="connsiteX17" fmla="*/ 348566 w 1816574"/>
                <a:gd name="connsiteY17" fmla="*/ 23111 h 86666"/>
                <a:gd name="connsiteX18" fmla="*/ 454533 w 1816574"/>
                <a:gd name="connsiteY18" fmla="*/ 43331 h 86666"/>
                <a:gd name="connsiteX19" fmla="*/ 560348 w 1816574"/>
                <a:gd name="connsiteY19" fmla="*/ 23111 h 86666"/>
                <a:gd name="connsiteX20" fmla="*/ 681453 w 1816574"/>
                <a:gd name="connsiteY20" fmla="*/ 79 h 86666"/>
                <a:gd name="connsiteX21" fmla="*/ 802710 w 1816574"/>
                <a:gd name="connsiteY21" fmla="*/ 23111 h 86666"/>
                <a:gd name="connsiteX22" fmla="*/ 908677 w 1816574"/>
                <a:gd name="connsiteY22" fmla="*/ 43331 h 86666"/>
                <a:gd name="connsiteX23" fmla="*/ 1014514 w 1816574"/>
                <a:gd name="connsiteY23" fmla="*/ 23111 h 86666"/>
                <a:gd name="connsiteX24" fmla="*/ 1135727 w 1816574"/>
                <a:gd name="connsiteY24" fmla="*/ 79 h 86666"/>
                <a:gd name="connsiteX25" fmla="*/ 1256832 w 1816574"/>
                <a:gd name="connsiteY25" fmla="*/ 23111 h 86666"/>
                <a:gd name="connsiteX26" fmla="*/ 1468419 w 1816574"/>
                <a:gd name="connsiteY26" fmla="*/ 23111 h 86666"/>
                <a:gd name="connsiteX27" fmla="*/ 1710824 w 1816574"/>
                <a:gd name="connsiteY27" fmla="*/ 23111 h 86666"/>
                <a:gd name="connsiteX28" fmla="*/ 1816574 w 1816574"/>
                <a:gd name="connsiteY28" fmla="*/ 43331 h 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16574" h="86666">
                  <a:moveTo>
                    <a:pt x="1816574" y="86582"/>
                  </a:moveTo>
                  <a:cubicBezTo>
                    <a:pt x="1775033" y="87541"/>
                    <a:pt x="1733760" y="79690"/>
                    <a:pt x="1695470" y="63551"/>
                  </a:cubicBezTo>
                  <a:cubicBezTo>
                    <a:pt x="1627510" y="36592"/>
                    <a:pt x="1551820" y="36592"/>
                    <a:pt x="1483860" y="63551"/>
                  </a:cubicBezTo>
                  <a:cubicBezTo>
                    <a:pt x="1405983" y="94258"/>
                    <a:pt x="1319354" y="94258"/>
                    <a:pt x="1241477" y="63551"/>
                  </a:cubicBezTo>
                  <a:cubicBezTo>
                    <a:pt x="1173524" y="36590"/>
                    <a:pt x="1097842" y="36590"/>
                    <a:pt x="1029890" y="63551"/>
                  </a:cubicBezTo>
                  <a:cubicBezTo>
                    <a:pt x="991558" y="79705"/>
                    <a:pt x="950239" y="87554"/>
                    <a:pt x="908655" y="86582"/>
                  </a:cubicBezTo>
                  <a:cubicBezTo>
                    <a:pt x="867064" y="87551"/>
                    <a:pt x="825739" y="79703"/>
                    <a:pt x="787399" y="63551"/>
                  </a:cubicBezTo>
                  <a:cubicBezTo>
                    <a:pt x="753930" y="49308"/>
                    <a:pt x="717793" y="42412"/>
                    <a:pt x="681432" y="43331"/>
                  </a:cubicBezTo>
                  <a:cubicBezTo>
                    <a:pt x="645120" y="42431"/>
                    <a:pt x="609037" y="49328"/>
                    <a:pt x="575616" y="63551"/>
                  </a:cubicBezTo>
                  <a:cubicBezTo>
                    <a:pt x="537325" y="79690"/>
                    <a:pt x="496052" y="87541"/>
                    <a:pt x="454511" y="86582"/>
                  </a:cubicBezTo>
                  <a:cubicBezTo>
                    <a:pt x="412847" y="87579"/>
                    <a:pt x="371446" y="79729"/>
                    <a:pt x="333039" y="63551"/>
                  </a:cubicBezTo>
                  <a:cubicBezTo>
                    <a:pt x="299566" y="49317"/>
                    <a:pt x="263434" y="42422"/>
                    <a:pt x="227072" y="43331"/>
                  </a:cubicBezTo>
                  <a:cubicBezTo>
                    <a:pt x="190710" y="42420"/>
                    <a:pt x="154575" y="49315"/>
                    <a:pt x="121105" y="63551"/>
                  </a:cubicBezTo>
                  <a:cubicBezTo>
                    <a:pt x="82812" y="79679"/>
                    <a:pt x="41541" y="87528"/>
                    <a:pt x="0" y="86582"/>
                  </a:cubicBezTo>
                  <a:lnTo>
                    <a:pt x="0" y="43331"/>
                  </a:lnTo>
                  <a:cubicBezTo>
                    <a:pt x="36361" y="44239"/>
                    <a:pt x="72495" y="37345"/>
                    <a:pt x="105967" y="23111"/>
                  </a:cubicBezTo>
                  <a:cubicBezTo>
                    <a:pt x="144323" y="6965"/>
                    <a:pt x="185663" y="-883"/>
                    <a:pt x="227266" y="79"/>
                  </a:cubicBezTo>
                  <a:cubicBezTo>
                    <a:pt x="268870" y="-881"/>
                    <a:pt x="310208" y="6969"/>
                    <a:pt x="348566" y="23111"/>
                  </a:cubicBezTo>
                  <a:cubicBezTo>
                    <a:pt x="382036" y="37347"/>
                    <a:pt x="418171" y="44241"/>
                    <a:pt x="454533" y="43331"/>
                  </a:cubicBezTo>
                  <a:cubicBezTo>
                    <a:pt x="490845" y="44233"/>
                    <a:pt x="526928" y="37336"/>
                    <a:pt x="560348" y="23111"/>
                  </a:cubicBezTo>
                  <a:cubicBezTo>
                    <a:pt x="598641" y="6984"/>
                    <a:pt x="639912" y="-864"/>
                    <a:pt x="681453" y="79"/>
                  </a:cubicBezTo>
                  <a:cubicBezTo>
                    <a:pt x="723044" y="-883"/>
                    <a:pt x="764369" y="6965"/>
                    <a:pt x="802710" y="23111"/>
                  </a:cubicBezTo>
                  <a:cubicBezTo>
                    <a:pt x="836180" y="37349"/>
                    <a:pt x="872315" y="44243"/>
                    <a:pt x="908677" y="43331"/>
                  </a:cubicBezTo>
                  <a:cubicBezTo>
                    <a:pt x="944995" y="44230"/>
                    <a:pt x="981084" y="37336"/>
                    <a:pt x="1014514" y="23111"/>
                  </a:cubicBezTo>
                  <a:cubicBezTo>
                    <a:pt x="1052841" y="6967"/>
                    <a:pt x="1094149" y="-883"/>
                    <a:pt x="1135727" y="79"/>
                  </a:cubicBezTo>
                  <a:cubicBezTo>
                    <a:pt x="1177268" y="-873"/>
                    <a:pt x="1218539" y="6978"/>
                    <a:pt x="1256832" y="23111"/>
                  </a:cubicBezTo>
                  <a:cubicBezTo>
                    <a:pt x="1324785" y="50072"/>
                    <a:pt x="1400466" y="50072"/>
                    <a:pt x="1468419" y="23111"/>
                  </a:cubicBezTo>
                  <a:cubicBezTo>
                    <a:pt x="1546303" y="-7598"/>
                    <a:pt x="1632940" y="-7598"/>
                    <a:pt x="1710824" y="23111"/>
                  </a:cubicBezTo>
                  <a:cubicBezTo>
                    <a:pt x="1744225" y="37325"/>
                    <a:pt x="1780284" y="44219"/>
                    <a:pt x="1816574" y="43331"/>
                  </a:cubicBezTo>
                  <a:close/>
                </a:path>
              </a:pathLst>
            </a:custGeom>
            <a:solidFill>
              <a:schemeClr val="accent2"/>
            </a:solidFill>
            <a:ln w="215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1A9EEF1-9ACE-5B1F-2C98-67A5517D2A48}"/>
                </a:ext>
              </a:extLst>
            </p:cNvPr>
            <p:cNvSpPr/>
            <p:nvPr/>
          </p:nvSpPr>
          <p:spPr>
            <a:xfrm rot="16200000">
              <a:off x="3874184" y="1898339"/>
              <a:ext cx="639767" cy="86666"/>
            </a:xfrm>
            <a:custGeom>
              <a:avLst/>
              <a:gdLst>
                <a:gd name="connsiteX0" fmla="*/ 1816574 w 1816574"/>
                <a:gd name="connsiteY0" fmla="*/ 86582 h 86666"/>
                <a:gd name="connsiteX1" fmla="*/ 1695470 w 1816574"/>
                <a:gd name="connsiteY1" fmla="*/ 63551 h 86666"/>
                <a:gd name="connsiteX2" fmla="*/ 1483860 w 1816574"/>
                <a:gd name="connsiteY2" fmla="*/ 63551 h 86666"/>
                <a:gd name="connsiteX3" fmla="*/ 1241477 w 1816574"/>
                <a:gd name="connsiteY3" fmla="*/ 63551 h 86666"/>
                <a:gd name="connsiteX4" fmla="*/ 1029890 w 1816574"/>
                <a:gd name="connsiteY4" fmla="*/ 63551 h 86666"/>
                <a:gd name="connsiteX5" fmla="*/ 908655 w 1816574"/>
                <a:gd name="connsiteY5" fmla="*/ 86582 h 86666"/>
                <a:gd name="connsiteX6" fmla="*/ 787399 w 1816574"/>
                <a:gd name="connsiteY6" fmla="*/ 63551 h 86666"/>
                <a:gd name="connsiteX7" fmla="*/ 681432 w 1816574"/>
                <a:gd name="connsiteY7" fmla="*/ 43331 h 86666"/>
                <a:gd name="connsiteX8" fmla="*/ 575616 w 1816574"/>
                <a:gd name="connsiteY8" fmla="*/ 63551 h 86666"/>
                <a:gd name="connsiteX9" fmla="*/ 454511 w 1816574"/>
                <a:gd name="connsiteY9" fmla="*/ 86582 h 86666"/>
                <a:gd name="connsiteX10" fmla="*/ 333039 w 1816574"/>
                <a:gd name="connsiteY10" fmla="*/ 63551 h 86666"/>
                <a:gd name="connsiteX11" fmla="*/ 227072 w 1816574"/>
                <a:gd name="connsiteY11" fmla="*/ 43331 h 86666"/>
                <a:gd name="connsiteX12" fmla="*/ 121105 w 1816574"/>
                <a:gd name="connsiteY12" fmla="*/ 63551 h 86666"/>
                <a:gd name="connsiteX13" fmla="*/ 0 w 1816574"/>
                <a:gd name="connsiteY13" fmla="*/ 86582 h 86666"/>
                <a:gd name="connsiteX14" fmla="*/ 0 w 1816574"/>
                <a:gd name="connsiteY14" fmla="*/ 43331 h 86666"/>
                <a:gd name="connsiteX15" fmla="*/ 105967 w 1816574"/>
                <a:gd name="connsiteY15" fmla="*/ 23111 h 86666"/>
                <a:gd name="connsiteX16" fmla="*/ 227266 w 1816574"/>
                <a:gd name="connsiteY16" fmla="*/ 79 h 86666"/>
                <a:gd name="connsiteX17" fmla="*/ 348566 w 1816574"/>
                <a:gd name="connsiteY17" fmla="*/ 23111 h 86666"/>
                <a:gd name="connsiteX18" fmla="*/ 454533 w 1816574"/>
                <a:gd name="connsiteY18" fmla="*/ 43331 h 86666"/>
                <a:gd name="connsiteX19" fmla="*/ 560348 w 1816574"/>
                <a:gd name="connsiteY19" fmla="*/ 23111 h 86666"/>
                <a:gd name="connsiteX20" fmla="*/ 681453 w 1816574"/>
                <a:gd name="connsiteY20" fmla="*/ 79 h 86666"/>
                <a:gd name="connsiteX21" fmla="*/ 802710 w 1816574"/>
                <a:gd name="connsiteY21" fmla="*/ 23111 h 86666"/>
                <a:gd name="connsiteX22" fmla="*/ 908677 w 1816574"/>
                <a:gd name="connsiteY22" fmla="*/ 43331 h 86666"/>
                <a:gd name="connsiteX23" fmla="*/ 1014514 w 1816574"/>
                <a:gd name="connsiteY23" fmla="*/ 23111 h 86666"/>
                <a:gd name="connsiteX24" fmla="*/ 1135727 w 1816574"/>
                <a:gd name="connsiteY24" fmla="*/ 79 h 86666"/>
                <a:gd name="connsiteX25" fmla="*/ 1256832 w 1816574"/>
                <a:gd name="connsiteY25" fmla="*/ 23111 h 86666"/>
                <a:gd name="connsiteX26" fmla="*/ 1468419 w 1816574"/>
                <a:gd name="connsiteY26" fmla="*/ 23111 h 86666"/>
                <a:gd name="connsiteX27" fmla="*/ 1710824 w 1816574"/>
                <a:gd name="connsiteY27" fmla="*/ 23111 h 86666"/>
                <a:gd name="connsiteX28" fmla="*/ 1816574 w 1816574"/>
                <a:gd name="connsiteY28" fmla="*/ 43331 h 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16574" h="86666">
                  <a:moveTo>
                    <a:pt x="1816574" y="86582"/>
                  </a:moveTo>
                  <a:cubicBezTo>
                    <a:pt x="1775033" y="87541"/>
                    <a:pt x="1733760" y="79690"/>
                    <a:pt x="1695470" y="63551"/>
                  </a:cubicBezTo>
                  <a:cubicBezTo>
                    <a:pt x="1627510" y="36592"/>
                    <a:pt x="1551820" y="36592"/>
                    <a:pt x="1483860" y="63551"/>
                  </a:cubicBezTo>
                  <a:cubicBezTo>
                    <a:pt x="1405983" y="94258"/>
                    <a:pt x="1319354" y="94258"/>
                    <a:pt x="1241477" y="63551"/>
                  </a:cubicBezTo>
                  <a:cubicBezTo>
                    <a:pt x="1173524" y="36590"/>
                    <a:pt x="1097842" y="36590"/>
                    <a:pt x="1029890" y="63551"/>
                  </a:cubicBezTo>
                  <a:cubicBezTo>
                    <a:pt x="991558" y="79705"/>
                    <a:pt x="950239" y="87554"/>
                    <a:pt x="908655" y="86582"/>
                  </a:cubicBezTo>
                  <a:cubicBezTo>
                    <a:pt x="867064" y="87551"/>
                    <a:pt x="825739" y="79703"/>
                    <a:pt x="787399" y="63551"/>
                  </a:cubicBezTo>
                  <a:cubicBezTo>
                    <a:pt x="753930" y="49308"/>
                    <a:pt x="717793" y="42412"/>
                    <a:pt x="681432" y="43331"/>
                  </a:cubicBezTo>
                  <a:cubicBezTo>
                    <a:pt x="645120" y="42431"/>
                    <a:pt x="609037" y="49328"/>
                    <a:pt x="575616" y="63551"/>
                  </a:cubicBezTo>
                  <a:cubicBezTo>
                    <a:pt x="537325" y="79690"/>
                    <a:pt x="496052" y="87541"/>
                    <a:pt x="454511" y="86582"/>
                  </a:cubicBezTo>
                  <a:cubicBezTo>
                    <a:pt x="412847" y="87579"/>
                    <a:pt x="371446" y="79729"/>
                    <a:pt x="333039" y="63551"/>
                  </a:cubicBezTo>
                  <a:cubicBezTo>
                    <a:pt x="299566" y="49317"/>
                    <a:pt x="263434" y="42422"/>
                    <a:pt x="227072" y="43331"/>
                  </a:cubicBezTo>
                  <a:cubicBezTo>
                    <a:pt x="190710" y="42420"/>
                    <a:pt x="154575" y="49315"/>
                    <a:pt x="121105" y="63551"/>
                  </a:cubicBezTo>
                  <a:cubicBezTo>
                    <a:pt x="82812" y="79679"/>
                    <a:pt x="41541" y="87528"/>
                    <a:pt x="0" y="86582"/>
                  </a:cubicBezTo>
                  <a:lnTo>
                    <a:pt x="0" y="43331"/>
                  </a:lnTo>
                  <a:cubicBezTo>
                    <a:pt x="36361" y="44239"/>
                    <a:pt x="72495" y="37345"/>
                    <a:pt x="105967" y="23111"/>
                  </a:cubicBezTo>
                  <a:cubicBezTo>
                    <a:pt x="144323" y="6965"/>
                    <a:pt x="185663" y="-883"/>
                    <a:pt x="227266" y="79"/>
                  </a:cubicBezTo>
                  <a:cubicBezTo>
                    <a:pt x="268870" y="-881"/>
                    <a:pt x="310208" y="6969"/>
                    <a:pt x="348566" y="23111"/>
                  </a:cubicBezTo>
                  <a:cubicBezTo>
                    <a:pt x="382036" y="37347"/>
                    <a:pt x="418171" y="44241"/>
                    <a:pt x="454533" y="43331"/>
                  </a:cubicBezTo>
                  <a:cubicBezTo>
                    <a:pt x="490845" y="44233"/>
                    <a:pt x="526928" y="37336"/>
                    <a:pt x="560348" y="23111"/>
                  </a:cubicBezTo>
                  <a:cubicBezTo>
                    <a:pt x="598641" y="6984"/>
                    <a:pt x="639912" y="-864"/>
                    <a:pt x="681453" y="79"/>
                  </a:cubicBezTo>
                  <a:cubicBezTo>
                    <a:pt x="723044" y="-883"/>
                    <a:pt x="764369" y="6965"/>
                    <a:pt x="802710" y="23111"/>
                  </a:cubicBezTo>
                  <a:cubicBezTo>
                    <a:pt x="836180" y="37349"/>
                    <a:pt x="872315" y="44243"/>
                    <a:pt x="908677" y="43331"/>
                  </a:cubicBezTo>
                  <a:cubicBezTo>
                    <a:pt x="944995" y="44230"/>
                    <a:pt x="981084" y="37336"/>
                    <a:pt x="1014514" y="23111"/>
                  </a:cubicBezTo>
                  <a:cubicBezTo>
                    <a:pt x="1052841" y="6967"/>
                    <a:pt x="1094149" y="-883"/>
                    <a:pt x="1135727" y="79"/>
                  </a:cubicBezTo>
                  <a:cubicBezTo>
                    <a:pt x="1177268" y="-873"/>
                    <a:pt x="1218539" y="6978"/>
                    <a:pt x="1256832" y="23111"/>
                  </a:cubicBezTo>
                  <a:cubicBezTo>
                    <a:pt x="1324785" y="50072"/>
                    <a:pt x="1400466" y="50072"/>
                    <a:pt x="1468419" y="23111"/>
                  </a:cubicBezTo>
                  <a:cubicBezTo>
                    <a:pt x="1546303" y="-7598"/>
                    <a:pt x="1632940" y="-7598"/>
                    <a:pt x="1710824" y="23111"/>
                  </a:cubicBezTo>
                  <a:cubicBezTo>
                    <a:pt x="1744225" y="37325"/>
                    <a:pt x="1780284" y="44219"/>
                    <a:pt x="1816574" y="43331"/>
                  </a:cubicBezTo>
                  <a:close/>
                </a:path>
              </a:pathLst>
            </a:custGeom>
            <a:solidFill>
              <a:schemeClr val="accent2"/>
            </a:solidFill>
            <a:ln w="215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009C58D-2AE7-C5FE-7E90-C143927DE979}"/>
                </a:ext>
              </a:extLst>
            </p:cNvPr>
            <p:cNvSpPr/>
            <p:nvPr/>
          </p:nvSpPr>
          <p:spPr>
            <a:xfrm rot="16200000">
              <a:off x="4302175" y="1898339"/>
              <a:ext cx="639767" cy="86666"/>
            </a:xfrm>
            <a:custGeom>
              <a:avLst/>
              <a:gdLst>
                <a:gd name="connsiteX0" fmla="*/ 1816574 w 1816574"/>
                <a:gd name="connsiteY0" fmla="*/ 86582 h 86666"/>
                <a:gd name="connsiteX1" fmla="*/ 1695470 w 1816574"/>
                <a:gd name="connsiteY1" fmla="*/ 63551 h 86666"/>
                <a:gd name="connsiteX2" fmla="*/ 1483860 w 1816574"/>
                <a:gd name="connsiteY2" fmla="*/ 63551 h 86666"/>
                <a:gd name="connsiteX3" fmla="*/ 1241477 w 1816574"/>
                <a:gd name="connsiteY3" fmla="*/ 63551 h 86666"/>
                <a:gd name="connsiteX4" fmla="*/ 1029890 w 1816574"/>
                <a:gd name="connsiteY4" fmla="*/ 63551 h 86666"/>
                <a:gd name="connsiteX5" fmla="*/ 908655 w 1816574"/>
                <a:gd name="connsiteY5" fmla="*/ 86582 h 86666"/>
                <a:gd name="connsiteX6" fmla="*/ 787399 w 1816574"/>
                <a:gd name="connsiteY6" fmla="*/ 63551 h 86666"/>
                <a:gd name="connsiteX7" fmla="*/ 681432 w 1816574"/>
                <a:gd name="connsiteY7" fmla="*/ 43331 h 86666"/>
                <a:gd name="connsiteX8" fmla="*/ 575616 w 1816574"/>
                <a:gd name="connsiteY8" fmla="*/ 63551 h 86666"/>
                <a:gd name="connsiteX9" fmla="*/ 454511 w 1816574"/>
                <a:gd name="connsiteY9" fmla="*/ 86582 h 86666"/>
                <a:gd name="connsiteX10" fmla="*/ 333039 w 1816574"/>
                <a:gd name="connsiteY10" fmla="*/ 63551 h 86666"/>
                <a:gd name="connsiteX11" fmla="*/ 227072 w 1816574"/>
                <a:gd name="connsiteY11" fmla="*/ 43331 h 86666"/>
                <a:gd name="connsiteX12" fmla="*/ 121105 w 1816574"/>
                <a:gd name="connsiteY12" fmla="*/ 63551 h 86666"/>
                <a:gd name="connsiteX13" fmla="*/ 0 w 1816574"/>
                <a:gd name="connsiteY13" fmla="*/ 86582 h 86666"/>
                <a:gd name="connsiteX14" fmla="*/ 0 w 1816574"/>
                <a:gd name="connsiteY14" fmla="*/ 43331 h 86666"/>
                <a:gd name="connsiteX15" fmla="*/ 105967 w 1816574"/>
                <a:gd name="connsiteY15" fmla="*/ 23111 h 86666"/>
                <a:gd name="connsiteX16" fmla="*/ 227266 w 1816574"/>
                <a:gd name="connsiteY16" fmla="*/ 79 h 86666"/>
                <a:gd name="connsiteX17" fmla="*/ 348566 w 1816574"/>
                <a:gd name="connsiteY17" fmla="*/ 23111 h 86666"/>
                <a:gd name="connsiteX18" fmla="*/ 454533 w 1816574"/>
                <a:gd name="connsiteY18" fmla="*/ 43331 h 86666"/>
                <a:gd name="connsiteX19" fmla="*/ 560348 w 1816574"/>
                <a:gd name="connsiteY19" fmla="*/ 23111 h 86666"/>
                <a:gd name="connsiteX20" fmla="*/ 681453 w 1816574"/>
                <a:gd name="connsiteY20" fmla="*/ 79 h 86666"/>
                <a:gd name="connsiteX21" fmla="*/ 802710 w 1816574"/>
                <a:gd name="connsiteY21" fmla="*/ 23111 h 86666"/>
                <a:gd name="connsiteX22" fmla="*/ 908677 w 1816574"/>
                <a:gd name="connsiteY22" fmla="*/ 43331 h 86666"/>
                <a:gd name="connsiteX23" fmla="*/ 1014514 w 1816574"/>
                <a:gd name="connsiteY23" fmla="*/ 23111 h 86666"/>
                <a:gd name="connsiteX24" fmla="*/ 1135727 w 1816574"/>
                <a:gd name="connsiteY24" fmla="*/ 79 h 86666"/>
                <a:gd name="connsiteX25" fmla="*/ 1256832 w 1816574"/>
                <a:gd name="connsiteY25" fmla="*/ 23111 h 86666"/>
                <a:gd name="connsiteX26" fmla="*/ 1468419 w 1816574"/>
                <a:gd name="connsiteY26" fmla="*/ 23111 h 86666"/>
                <a:gd name="connsiteX27" fmla="*/ 1710824 w 1816574"/>
                <a:gd name="connsiteY27" fmla="*/ 23111 h 86666"/>
                <a:gd name="connsiteX28" fmla="*/ 1816574 w 1816574"/>
                <a:gd name="connsiteY28" fmla="*/ 43331 h 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16574" h="86666">
                  <a:moveTo>
                    <a:pt x="1816574" y="86582"/>
                  </a:moveTo>
                  <a:cubicBezTo>
                    <a:pt x="1775033" y="87541"/>
                    <a:pt x="1733760" y="79690"/>
                    <a:pt x="1695470" y="63551"/>
                  </a:cubicBezTo>
                  <a:cubicBezTo>
                    <a:pt x="1627510" y="36592"/>
                    <a:pt x="1551820" y="36592"/>
                    <a:pt x="1483860" y="63551"/>
                  </a:cubicBezTo>
                  <a:cubicBezTo>
                    <a:pt x="1405983" y="94258"/>
                    <a:pt x="1319354" y="94258"/>
                    <a:pt x="1241477" y="63551"/>
                  </a:cubicBezTo>
                  <a:cubicBezTo>
                    <a:pt x="1173524" y="36590"/>
                    <a:pt x="1097842" y="36590"/>
                    <a:pt x="1029890" y="63551"/>
                  </a:cubicBezTo>
                  <a:cubicBezTo>
                    <a:pt x="991558" y="79705"/>
                    <a:pt x="950239" y="87554"/>
                    <a:pt x="908655" y="86582"/>
                  </a:cubicBezTo>
                  <a:cubicBezTo>
                    <a:pt x="867064" y="87551"/>
                    <a:pt x="825739" y="79703"/>
                    <a:pt x="787399" y="63551"/>
                  </a:cubicBezTo>
                  <a:cubicBezTo>
                    <a:pt x="753930" y="49308"/>
                    <a:pt x="717793" y="42412"/>
                    <a:pt x="681432" y="43331"/>
                  </a:cubicBezTo>
                  <a:cubicBezTo>
                    <a:pt x="645120" y="42431"/>
                    <a:pt x="609037" y="49328"/>
                    <a:pt x="575616" y="63551"/>
                  </a:cubicBezTo>
                  <a:cubicBezTo>
                    <a:pt x="537325" y="79690"/>
                    <a:pt x="496052" y="87541"/>
                    <a:pt x="454511" y="86582"/>
                  </a:cubicBezTo>
                  <a:cubicBezTo>
                    <a:pt x="412847" y="87579"/>
                    <a:pt x="371446" y="79729"/>
                    <a:pt x="333039" y="63551"/>
                  </a:cubicBezTo>
                  <a:cubicBezTo>
                    <a:pt x="299566" y="49317"/>
                    <a:pt x="263434" y="42422"/>
                    <a:pt x="227072" y="43331"/>
                  </a:cubicBezTo>
                  <a:cubicBezTo>
                    <a:pt x="190710" y="42420"/>
                    <a:pt x="154575" y="49315"/>
                    <a:pt x="121105" y="63551"/>
                  </a:cubicBezTo>
                  <a:cubicBezTo>
                    <a:pt x="82812" y="79679"/>
                    <a:pt x="41541" y="87528"/>
                    <a:pt x="0" y="86582"/>
                  </a:cubicBezTo>
                  <a:lnTo>
                    <a:pt x="0" y="43331"/>
                  </a:lnTo>
                  <a:cubicBezTo>
                    <a:pt x="36361" y="44239"/>
                    <a:pt x="72495" y="37345"/>
                    <a:pt x="105967" y="23111"/>
                  </a:cubicBezTo>
                  <a:cubicBezTo>
                    <a:pt x="144323" y="6965"/>
                    <a:pt x="185663" y="-883"/>
                    <a:pt x="227266" y="79"/>
                  </a:cubicBezTo>
                  <a:cubicBezTo>
                    <a:pt x="268870" y="-881"/>
                    <a:pt x="310208" y="6969"/>
                    <a:pt x="348566" y="23111"/>
                  </a:cubicBezTo>
                  <a:cubicBezTo>
                    <a:pt x="382036" y="37347"/>
                    <a:pt x="418171" y="44241"/>
                    <a:pt x="454533" y="43331"/>
                  </a:cubicBezTo>
                  <a:cubicBezTo>
                    <a:pt x="490845" y="44233"/>
                    <a:pt x="526928" y="37336"/>
                    <a:pt x="560348" y="23111"/>
                  </a:cubicBezTo>
                  <a:cubicBezTo>
                    <a:pt x="598641" y="6984"/>
                    <a:pt x="639912" y="-864"/>
                    <a:pt x="681453" y="79"/>
                  </a:cubicBezTo>
                  <a:cubicBezTo>
                    <a:pt x="723044" y="-883"/>
                    <a:pt x="764369" y="6965"/>
                    <a:pt x="802710" y="23111"/>
                  </a:cubicBezTo>
                  <a:cubicBezTo>
                    <a:pt x="836180" y="37349"/>
                    <a:pt x="872315" y="44243"/>
                    <a:pt x="908677" y="43331"/>
                  </a:cubicBezTo>
                  <a:cubicBezTo>
                    <a:pt x="944995" y="44230"/>
                    <a:pt x="981084" y="37336"/>
                    <a:pt x="1014514" y="23111"/>
                  </a:cubicBezTo>
                  <a:cubicBezTo>
                    <a:pt x="1052841" y="6967"/>
                    <a:pt x="1094149" y="-883"/>
                    <a:pt x="1135727" y="79"/>
                  </a:cubicBezTo>
                  <a:cubicBezTo>
                    <a:pt x="1177268" y="-873"/>
                    <a:pt x="1218539" y="6978"/>
                    <a:pt x="1256832" y="23111"/>
                  </a:cubicBezTo>
                  <a:cubicBezTo>
                    <a:pt x="1324785" y="50072"/>
                    <a:pt x="1400466" y="50072"/>
                    <a:pt x="1468419" y="23111"/>
                  </a:cubicBezTo>
                  <a:cubicBezTo>
                    <a:pt x="1546303" y="-7598"/>
                    <a:pt x="1632940" y="-7598"/>
                    <a:pt x="1710824" y="23111"/>
                  </a:cubicBezTo>
                  <a:cubicBezTo>
                    <a:pt x="1744225" y="37325"/>
                    <a:pt x="1780284" y="44219"/>
                    <a:pt x="1816574" y="43331"/>
                  </a:cubicBezTo>
                  <a:close/>
                </a:path>
              </a:pathLst>
            </a:custGeom>
            <a:solidFill>
              <a:schemeClr val="accent2"/>
            </a:solidFill>
            <a:ln w="215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5F63C0A-F444-9D6B-31F0-642D409B6F8D}"/>
              </a:ext>
            </a:extLst>
          </p:cNvPr>
          <p:cNvSpPr txBox="1"/>
          <p:nvPr/>
        </p:nvSpPr>
        <p:spPr>
          <a:xfrm>
            <a:off x="7978693" y="4252167"/>
            <a:ext cx="351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 thermometer and a control agent</a:t>
            </a:r>
          </a:p>
        </p:txBody>
      </p:sp>
    </p:spTree>
    <p:extLst>
      <p:ext uri="{BB962C8B-B14F-4D97-AF65-F5344CB8AC3E}">
        <p14:creationId xmlns:p14="http://schemas.microsoft.com/office/powerpoint/2010/main" val="3417751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4A68FBD-793D-8E1E-E552-ECE32C98AA03}"/>
              </a:ext>
            </a:extLst>
          </p:cNvPr>
          <p:cNvGrpSpPr/>
          <p:nvPr/>
        </p:nvGrpSpPr>
        <p:grpSpPr>
          <a:xfrm>
            <a:off x="4069991" y="2469114"/>
            <a:ext cx="4052019" cy="1919773"/>
            <a:chOff x="5500199" y="2929808"/>
            <a:chExt cx="1402618" cy="66453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1BF02DF-5278-3B2D-7DCF-A671578BE7EE}"/>
                </a:ext>
              </a:extLst>
            </p:cNvPr>
            <p:cNvSpPr/>
            <p:nvPr/>
          </p:nvSpPr>
          <p:spPr>
            <a:xfrm>
              <a:off x="5500199" y="3194853"/>
              <a:ext cx="1302536" cy="39949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190FD2C-AB3E-7615-0B0C-69525E8E9870}"/>
                </a:ext>
              </a:extLst>
            </p:cNvPr>
            <p:cNvSpPr/>
            <p:nvPr/>
          </p:nvSpPr>
          <p:spPr>
            <a:xfrm>
              <a:off x="606383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7DFA649-6BB9-AA74-195D-F0C719093A76}"/>
                </a:ext>
              </a:extLst>
            </p:cNvPr>
            <p:cNvSpPr/>
            <p:nvPr/>
          </p:nvSpPr>
          <p:spPr>
            <a:xfrm>
              <a:off x="622639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18AE445-8B2E-AB6D-219D-979A249F40A2}"/>
                </a:ext>
              </a:extLst>
            </p:cNvPr>
            <p:cNvSpPr/>
            <p:nvPr/>
          </p:nvSpPr>
          <p:spPr>
            <a:xfrm>
              <a:off x="638895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FE5DEBE-6CCE-268F-33D9-D8F40E63CD47}"/>
                </a:ext>
              </a:extLst>
            </p:cNvPr>
            <p:cNvSpPr/>
            <p:nvPr/>
          </p:nvSpPr>
          <p:spPr>
            <a:xfrm>
              <a:off x="655151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A15C14C-7CFA-0B8B-DA6D-12E177645E29}"/>
                </a:ext>
              </a:extLst>
            </p:cNvPr>
            <p:cNvSpPr/>
            <p:nvPr/>
          </p:nvSpPr>
          <p:spPr>
            <a:xfrm>
              <a:off x="6702652" y="3260269"/>
              <a:ext cx="200165" cy="5524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3E5D09B-178F-A3D4-7E6D-3287826BE4CE}"/>
                </a:ext>
              </a:extLst>
            </p:cNvPr>
            <p:cNvGrpSpPr/>
            <p:nvPr/>
          </p:nvGrpSpPr>
          <p:grpSpPr>
            <a:xfrm>
              <a:off x="6075615" y="3357865"/>
              <a:ext cx="92614" cy="81777"/>
              <a:chOff x="9104716" y="3548380"/>
              <a:chExt cx="92614" cy="81777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A1E3863-D5F3-9443-08E5-23612CCED06E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FF463DD6-ABAC-F62C-7C10-C952066C01F0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45B57EF2-F1DD-22A2-572E-33E258C05B1D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02E72C24-FF5F-4E6F-DB5C-A0E1D8F8F1AA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A095331-AE2B-91EE-C4AE-F627B7A422EC}"/>
                </a:ext>
              </a:extLst>
            </p:cNvPr>
            <p:cNvGrpSpPr/>
            <p:nvPr/>
          </p:nvGrpSpPr>
          <p:grpSpPr>
            <a:xfrm>
              <a:off x="6238175" y="3357865"/>
              <a:ext cx="92614" cy="81777"/>
              <a:chOff x="9104716" y="3548380"/>
              <a:chExt cx="92614" cy="81777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838D19C-7B34-0DD3-37C0-ACCB7E91144D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CD539BA1-DD20-E280-5FF8-FFAD5D36F669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86782C90-5159-BFFE-A566-2D7ED850331D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6678BEC-DAA3-985F-73DC-1BAEDEFEBB92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49C5A01-97C1-A9FE-9CCA-14F53DBF00F5}"/>
                </a:ext>
              </a:extLst>
            </p:cNvPr>
            <p:cNvGrpSpPr/>
            <p:nvPr/>
          </p:nvGrpSpPr>
          <p:grpSpPr>
            <a:xfrm>
              <a:off x="6400735" y="3357865"/>
              <a:ext cx="92614" cy="81777"/>
              <a:chOff x="9104716" y="3548380"/>
              <a:chExt cx="92614" cy="81777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22BB858-81FC-CBD4-AF2F-E8E67F8BDE77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32640335-0C2C-45C7-B9DD-A328B307DF12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B86DF9D6-2D36-F38E-0C5D-3ED225528C16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57FC86C2-B60E-CAF6-45A1-2638869CA4D1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B2F36A-2128-5741-FF23-6C1D7280D258}"/>
                </a:ext>
              </a:extLst>
            </p:cNvPr>
            <p:cNvGrpSpPr/>
            <p:nvPr/>
          </p:nvGrpSpPr>
          <p:grpSpPr>
            <a:xfrm>
              <a:off x="6563295" y="3357864"/>
              <a:ext cx="92614" cy="81777"/>
              <a:chOff x="9104716" y="3548380"/>
              <a:chExt cx="92614" cy="81777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D007F55-65A5-5BEF-517A-59B9D6FDD0E6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A62DB258-7936-455B-34C3-6950EEB6EAFE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A3480AB1-3771-00F3-CB8A-10E3C39F2503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239FEB7B-3CC0-7996-C5AE-6BFC8BEC5AF7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61DDB79-3654-342E-8605-D7B1928F23A7}"/>
                </a:ext>
              </a:extLst>
            </p:cNvPr>
            <p:cNvSpPr/>
            <p:nvPr/>
          </p:nvSpPr>
          <p:spPr>
            <a:xfrm>
              <a:off x="5699327" y="3314860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06A0E1F-C290-B257-245D-43762A73BF1F}"/>
                </a:ext>
              </a:extLst>
            </p:cNvPr>
            <p:cNvSpPr/>
            <p:nvPr/>
          </p:nvSpPr>
          <p:spPr>
            <a:xfrm>
              <a:off x="5740092" y="3326110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4D53DD9-66F2-135A-7DA9-AC7054872F7C}"/>
                </a:ext>
              </a:extLst>
            </p:cNvPr>
            <p:cNvSpPr/>
            <p:nvPr/>
          </p:nvSpPr>
          <p:spPr>
            <a:xfrm rot="16200000">
              <a:off x="6694771" y="3079843"/>
              <a:ext cx="358081" cy="5801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8C48145-91C7-0E86-3C19-A2DB4F7BE608}"/>
                </a:ext>
              </a:extLst>
            </p:cNvPr>
            <p:cNvSpPr/>
            <p:nvPr/>
          </p:nvSpPr>
          <p:spPr>
            <a:xfrm>
              <a:off x="5699327" y="3404667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28F7F24-1DBF-38C7-D1A8-4C8D9D80822B}"/>
                </a:ext>
              </a:extLst>
            </p:cNvPr>
            <p:cNvSpPr/>
            <p:nvPr/>
          </p:nvSpPr>
          <p:spPr>
            <a:xfrm>
              <a:off x="5740092" y="3415917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A0F50A8-7C65-649C-A11F-AB2D04302C45}"/>
              </a:ext>
            </a:extLst>
          </p:cNvPr>
          <p:cNvSpPr txBox="1"/>
          <p:nvPr/>
        </p:nvSpPr>
        <p:spPr>
          <a:xfrm>
            <a:off x="5109192" y="4498378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Gateways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56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mart Phone with solid fill">
            <a:extLst>
              <a:ext uri="{FF2B5EF4-FFF2-40B4-BE49-F238E27FC236}">
                <a16:creationId xmlns:a16="http://schemas.microsoft.com/office/drawing/2014/main" id="{04603237-B2A9-8E63-5511-464D0ED6D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0662" y="4610753"/>
            <a:ext cx="777447" cy="777447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1C0BADE5-9484-9901-EE70-6083C5DAF2D4}"/>
              </a:ext>
            </a:extLst>
          </p:cNvPr>
          <p:cNvSpPr txBox="1">
            <a:spLocks/>
          </p:cNvSpPr>
          <p:nvPr/>
        </p:nvSpPr>
        <p:spPr>
          <a:xfrm>
            <a:off x="8883985" y="539492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Remote Access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8" name="Graphic 37" descr="Home with solid fill">
            <a:extLst>
              <a:ext uri="{FF2B5EF4-FFF2-40B4-BE49-F238E27FC236}">
                <a16:creationId xmlns:a16="http://schemas.microsoft.com/office/drawing/2014/main" id="{67ACEA4A-ED70-C58D-56ED-25B64FC553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214" y="2808091"/>
            <a:ext cx="2258988" cy="225898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8164AD24-6D35-6F20-2AE6-11A0101D2572}"/>
              </a:ext>
            </a:extLst>
          </p:cNvPr>
          <p:cNvGrpSpPr/>
          <p:nvPr/>
        </p:nvGrpSpPr>
        <p:grpSpPr>
          <a:xfrm rot="18900000">
            <a:off x="725812" y="2581433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2A7188F-B3B7-6B56-CDAC-52EE0B75EFC6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0620BD6-5048-49AB-B341-038FF9B89C27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3BD8AF2-A6E2-314E-7FCF-ACDC22ED9C5C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7CE4281-7460-5425-D0F8-AAF4E13C348E}"/>
              </a:ext>
            </a:extLst>
          </p:cNvPr>
          <p:cNvSpPr/>
          <p:nvPr/>
        </p:nvSpPr>
        <p:spPr>
          <a:xfrm>
            <a:off x="2102080" y="2301283"/>
            <a:ext cx="4064168" cy="348607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3984C1-A4A8-44C5-C688-E0A3540798D5}"/>
              </a:ext>
            </a:extLst>
          </p:cNvPr>
          <p:cNvCxnSpPr>
            <a:cxnSpLocks/>
          </p:cNvCxnSpPr>
          <p:nvPr/>
        </p:nvCxnSpPr>
        <p:spPr>
          <a:xfrm>
            <a:off x="8519085" y="2055110"/>
            <a:ext cx="0" cy="1930215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>
            <a:extLst>
              <a:ext uri="{FF2B5EF4-FFF2-40B4-BE49-F238E27FC236}">
                <a16:creationId xmlns:a16="http://schemas.microsoft.com/office/drawing/2014/main" id="{C78E68D1-AFFC-A7EF-568A-28F80A751242}"/>
              </a:ext>
            </a:extLst>
          </p:cNvPr>
          <p:cNvSpPr/>
          <p:nvPr/>
        </p:nvSpPr>
        <p:spPr>
          <a:xfrm>
            <a:off x="7098155" y="1081235"/>
            <a:ext cx="2658434" cy="1523237"/>
          </a:xfrm>
          <a:prstGeom prst="cloud">
            <a:avLst/>
          </a:prstGeom>
          <a:solidFill>
            <a:schemeClr val="accent3">
              <a:lumMod val="95000"/>
            </a:schemeClr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921D7CC8-95F2-CAA3-BAD7-7C8D3375732F}"/>
              </a:ext>
            </a:extLst>
          </p:cNvPr>
          <p:cNvSpPr txBox="1">
            <a:spLocks/>
          </p:cNvSpPr>
          <p:nvPr/>
        </p:nvSpPr>
        <p:spPr>
          <a:xfrm>
            <a:off x="7031599" y="542156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Servers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5839DF3-F1E6-499E-53B9-A4C6B1191038}"/>
              </a:ext>
            </a:extLst>
          </p:cNvPr>
          <p:cNvGrpSpPr/>
          <p:nvPr/>
        </p:nvGrpSpPr>
        <p:grpSpPr>
          <a:xfrm rot="16200000">
            <a:off x="7887890" y="1211478"/>
            <a:ext cx="926065" cy="1271161"/>
            <a:chOff x="6088764" y="1495756"/>
            <a:chExt cx="1799863" cy="1574880"/>
          </a:xfrm>
          <a:solidFill>
            <a:schemeClr val="tx2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262F6A0-BCD5-A97B-7EAC-5B205CA3AED6}"/>
                </a:ext>
              </a:extLst>
            </p:cNvPr>
            <p:cNvSpPr/>
            <p:nvPr/>
          </p:nvSpPr>
          <p:spPr>
            <a:xfrm>
              <a:off x="6088764" y="2620671"/>
              <a:ext cx="1799863" cy="449965"/>
            </a:xfrm>
            <a:custGeom>
              <a:avLst/>
              <a:gdLst>
                <a:gd name="connsiteX0" fmla="*/ 1699183 w 1799863"/>
                <a:gd name="connsiteY0" fmla="*/ 0 h 449965"/>
                <a:gd name="connsiteX1" fmla="*/ 100680 w 1799863"/>
                <a:gd name="connsiteY1" fmla="*/ 0 h 449965"/>
                <a:gd name="connsiteX2" fmla="*/ 0 w 1799863"/>
                <a:gd name="connsiteY2" fmla="*/ 100680 h 449965"/>
                <a:gd name="connsiteX3" fmla="*/ 0 w 1799863"/>
                <a:gd name="connsiteY3" fmla="*/ 349286 h 449965"/>
                <a:gd name="connsiteX4" fmla="*/ 100680 w 1799863"/>
                <a:gd name="connsiteY4" fmla="*/ 449966 h 449965"/>
                <a:gd name="connsiteX5" fmla="*/ 1699183 w 1799863"/>
                <a:gd name="connsiteY5" fmla="*/ 449966 h 449965"/>
                <a:gd name="connsiteX6" fmla="*/ 1799863 w 1799863"/>
                <a:gd name="connsiteY6" fmla="*/ 349286 h 449965"/>
                <a:gd name="connsiteX7" fmla="*/ 1799863 w 1799863"/>
                <a:gd name="connsiteY7" fmla="*/ 100680 h 449965"/>
                <a:gd name="connsiteX8" fmla="*/ 1699183 w 1799863"/>
                <a:gd name="connsiteY8" fmla="*/ 0 h 449965"/>
                <a:gd name="connsiteX9" fmla="*/ 281229 w 1799863"/>
                <a:gd name="connsiteY9" fmla="*/ 281229 h 449965"/>
                <a:gd name="connsiteX10" fmla="*/ 224983 w 1799863"/>
                <a:gd name="connsiteY10" fmla="*/ 224983 h 449965"/>
                <a:gd name="connsiteX11" fmla="*/ 281229 w 1799863"/>
                <a:gd name="connsiteY11" fmla="*/ 168737 h 449965"/>
                <a:gd name="connsiteX12" fmla="*/ 337474 w 1799863"/>
                <a:gd name="connsiteY12" fmla="*/ 224983 h 449965"/>
                <a:gd name="connsiteX13" fmla="*/ 281229 w 1799863"/>
                <a:gd name="connsiteY13" fmla="*/ 281229 h 449965"/>
                <a:gd name="connsiteX14" fmla="*/ 562457 w 1799863"/>
                <a:gd name="connsiteY14" fmla="*/ 281229 h 449965"/>
                <a:gd name="connsiteX15" fmla="*/ 506212 w 1799863"/>
                <a:gd name="connsiteY15" fmla="*/ 224983 h 449965"/>
                <a:gd name="connsiteX16" fmla="*/ 562457 w 1799863"/>
                <a:gd name="connsiteY16" fmla="*/ 168737 h 449965"/>
                <a:gd name="connsiteX17" fmla="*/ 618703 w 1799863"/>
                <a:gd name="connsiteY17" fmla="*/ 224983 h 449965"/>
                <a:gd name="connsiteX18" fmla="*/ 562457 w 1799863"/>
                <a:gd name="connsiteY18" fmla="*/ 281229 h 449965"/>
                <a:gd name="connsiteX19" fmla="*/ 843686 w 1799863"/>
                <a:gd name="connsiteY19" fmla="*/ 281229 h 449965"/>
                <a:gd name="connsiteX20" fmla="*/ 787440 w 1799863"/>
                <a:gd name="connsiteY20" fmla="*/ 224983 h 449965"/>
                <a:gd name="connsiteX21" fmla="*/ 843686 w 1799863"/>
                <a:gd name="connsiteY21" fmla="*/ 168737 h 449965"/>
                <a:gd name="connsiteX22" fmla="*/ 899932 w 1799863"/>
                <a:gd name="connsiteY22" fmla="*/ 224983 h 449965"/>
                <a:gd name="connsiteX23" fmla="*/ 843686 w 1799863"/>
                <a:gd name="connsiteY23" fmla="*/ 281229 h 4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863" h="449965">
                  <a:moveTo>
                    <a:pt x="1699183" y="0"/>
                  </a:moveTo>
                  <a:lnTo>
                    <a:pt x="100680" y="0"/>
                  </a:lnTo>
                  <a:cubicBezTo>
                    <a:pt x="45075" y="0"/>
                    <a:pt x="0" y="45075"/>
                    <a:pt x="0" y="100680"/>
                  </a:cubicBezTo>
                  <a:lnTo>
                    <a:pt x="0" y="349286"/>
                  </a:lnTo>
                  <a:cubicBezTo>
                    <a:pt x="0" y="404891"/>
                    <a:pt x="45075" y="449966"/>
                    <a:pt x="100680" y="449966"/>
                  </a:cubicBezTo>
                  <a:lnTo>
                    <a:pt x="1699183" y="449966"/>
                  </a:lnTo>
                  <a:cubicBezTo>
                    <a:pt x="1754788" y="449966"/>
                    <a:pt x="1799863" y="404891"/>
                    <a:pt x="1799863" y="349286"/>
                  </a:cubicBezTo>
                  <a:lnTo>
                    <a:pt x="1799863" y="100680"/>
                  </a:lnTo>
                  <a:cubicBezTo>
                    <a:pt x="1799863" y="45075"/>
                    <a:pt x="1754788" y="0"/>
                    <a:pt x="1699183" y="0"/>
                  </a:cubicBezTo>
                  <a:close/>
                  <a:moveTo>
                    <a:pt x="281229" y="281229"/>
                  </a:moveTo>
                  <a:cubicBezTo>
                    <a:pt x="250164" y="281229"/>
                    <a:pt x="224983" y="256047"/>
                    <a:pt x="224983" y="224983"/>
                  </a:cubicBezTo>
                  <a:cubicBezTo>
                    <a:pt x="224983" y="193918"/>
                    <a:pt x="250164" y="168737"/>
                    <a:pt x="281229" y="168737"/>
                  </a:cubicBezTo>
                  <a:cubicBezTo>
                    <a:pt x="312293" y="168737"/>
                    <a:pt x="337474" y="193918"/>
                    <a:pt x="337474" y="224983"/>
                  </a:cubicBezTo>
                  <a:cubicBezTo>
                    <a:pt x="337474" y="256047"/>
                    <a:pt x="312293" y="281229"/>
                    <a:pt x="281229" y="281229"/>
                  </a:cubicBezTo>
                  <a:close/>
                  <a:moveTo>
                    <a:pt x="562457" y="281229"/>
                  </a:moveTo>
                  <a:cubicBezTo>
                    <a:pt x="531393" y="281229"/>
                    <a:pt x="506212" y="256047"/>
                    <a:pt x="506212" y="224983"/>
                  </a:cubicBezTo>
                  <a:cubicBezTo>
                    <a:pt x="506212" y="193918"/>
                    <a:pt x="531393" y="168737"/>
                    <a:pt x="562457" y="168737"/>
                  </a:cubicBezTo>
                  <a:cubicBezTo>
                    <a:pt x="593522" y="168737"/>
                    <a:pt x="618703" y="193918"/>
                    <a:pt x="618703" y="224983"/>
                  </a:cubicBezTo>
                  <a:cubicBezTo>
                    <a:pt x="618703" y="256047"/>
                    <a:pt x="593522" y="281229"/>
                    <a:pt x="562457" y="281229"/>
                  </a:cubicBezTo>
                  <a:close/>
                  <a:moveTo>
                    <a:pt x="843686" y="281229"/>
                  </a:moveTo>
                  <a:cubicBezTo>
                    <a:pt x="812621" y="281229"/>
                    <a:pt x="787440" y="256047"/>
                    <a:pt x="787440" y="224983"/>
                  </a:cubicBezTo>
                  <a:cubicBezTo>
                    <a:pt x="787440" y="193918"/>
                    <a:pt x="812621" y="168737"/>
                    <a:pt x="843686" y="168737"/>
                  </a:cubicBezTo>
                  <a:cubicBezTo>
                    <a:pt x="874750" y="168737"/>
                    <a:pt x="899932" y="193918"/>
                    <a:pt x="899932" y="224983"/>
                  </a:cubicBezTo>
                  <a:cubicBezTo>
                    <a:pt x="899932" y="256047"/>
                    <a:pt x="874750" y="281229"/>
                    <a:pt x="843686" y="281229"/>
                  </a:cubicBezTo>
                  <a:close/>
                </a:path>
              </a:pathLst>
            </a:custGeom>
            <a:grpFill/>
            <a:ln w="28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B426B0-4AFF-5A76-5AA4-B96D281661AD}"/>
                </a:ext>
              </a:extLst>
            </p:cNvPr>
            <p:cNvSpPr/>
            <p:nvPr/>
          </p:nvSpPr>
          <p:spPr>
            <a:xfrm>
              <a:off x="6088764" y="2058213"/>
              <a:ext cx="1799863" cy="449965"/>
            </a:xfrm>
            <a:custGeom>
              <a:avLst/>
              <a:gdLst>
                <a:gd name="connsiteX0" fmla="*/ 1699183 w 1799863"/>
                <a:gd name="connsiteY0" fmla="*/ 0 h 449965"/>
                <a:gd name="connsiteX1" fmla="*/ 100680 w 1799863"/>
                <a:gd name="connsiteY1" fmla="*/ 0 h 449965"/>
                <a:gd name="connsiteX2" fmla="*/ 0 w 1799863"/>
                <a:gd name="connsiteY2" fmla="*/ 100680 h 449965"/>
                <a:gd name="connsiteX3" fmla="*/ 0 w 1799863"/>
                <a:gd name="connsiteY3" fmla="*/ 349286 h 449965"/>
                <a:gd name="connsiteX4" fmla="*/ 100680 w 1799863"/>
                <a:gd name="connsiteY4" fmla="*/ 449966 h 449965"/>
                <a:gd name="connsiteX5" fmla="*/ 1699183 w 1799863"/>
                <a:gd name="connsiteY5" fmla="*/ 449966 h 449965"/>
                <a:gd name="connsiteX6" fmla="*/ 1799863 w 1799863"/>
                <a:gd name="connsiteY6" fmla="*/ 349286 h 449965"/>
                <a:gd name="connsiteX7" fmla="*/ 1799863 w 1799863"/>
                <a:gd name="connsiteY7" fmla="*/ 100680 h 449965"/>
                <a:gd name="connsiteX8" fmla="*/ 1699183 w 1799863"/>
                <a:gd name="connsiteY8" fmla="*/ 0 h 449965"/>
                <a:gd name="connsiteX9" fmla="*/ 281229 w 1799863"/>
                <a:gd name="connsiteY9" fmla="*/ 281229 h 449965"/>
                <a:gd name="connsiteX10" fmla="*/ 224983 w 1799863"/>
                <a:gd name="connsiteY10" fmla="*/ 224983 h 449965"/>
                <a:gd name="connsiteX11" fmla="*/ 281229 w 1799863"/>
                <a:gd name="connsiteY11" fmla="*/ 168737 h 449965"/>
                <a:gd name="connsiteX12" fmla="*/ 337474 w 1799863"/>
                <a:gd name="connsiteY12" fmla="*/ 224983 h 449965"/>
                <a:gd name="connsiteX13" fmla="*/ 281229 w 1799863"/>
                <a:gd name="connsiteY13" fmla="*/ 281229 h 449965"/>
                <a:gd name="connsiteX14" fmla="*/ 562457 w 1799863"/>
                <a:gd name="connsiteY14" fmla="*/ 281229 h 449965"/>
                <a:gd name="connsiteX15" fmla="*/ 506212 w 1799863"/>
                <a:gd name="connsiteY15" fmla="*/ 224983 h 449965"/>
                <a:gd name="connsiteX16" fmla="*/ 562457 w 1799863"/>
                <a:gd name="connsiteY16" fmla="*/ 168737 h 449965"/>
                <a:gd name="connsiteX17" fmla="*/ 618703 w 1799863"/>
                <a:gd name="connsiteY17" fmla="*/ 224983 h 449965"/>
                <a:gd name="connsiteX18" fmla="*/ 562457 w 1799863"/>
                <a:gd name="connsiteY18" fmla="*/ 281229 h 449965"/>
                <a:gd name="connsiteX19" fmla="*/ 843686 w 1799863"/>
                <a:gd name="connsiteY19" fmla="*/ 281229 h 449965"/>
                <a:gd name="connsiteX20" fmla="*/ 787440 w 1799863"/>
                <a:gd name="connsiteY20" fmla="*/ 224983 h 449965"/>
                <a:gd name="connsiteX21" fmla="*/ 843686 w 1799863"/>
                <a:gd name="connsiteY21" fmla="*/ 168737 h 449965"/>
                <a:gd name="connsiteX22" fmla="*/ 899932 w 1799863"/>
                <a:gd name="connsiteY22" fmla="*/ 224983 h 449965"/>
                <a:gd name="connsiteX23" fmla="*/ 843686 w 1799863"/>
                <a:gd name="connsiteY23" fmla="*/ 281229 h 4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863" h="449965">
                  <a:moveTo>
                    <a:pt x="1699183" y="0"/>
                  </a:moveTo>
                  <a:lnTo>
                    <a:pt x="100680" y="0"/>
                  </a:lnTo>
                  <a:cubicBezTo>
                    <a:pt x="45075" y="0"/>
                    <a:pt x="0" y="45075"/>
                    <a:pt x="0" y="100680"/>
                  </a:cubicBezTo>
                  <a:lnTo>
                    <a:pt x="0" y="349286"/>
                  </a:lnTo>
                  <a:cubicBezTo>
                    <a:pt x="0" y="404891"/>
                    <a:pt x="45075" y="449966"/>
                    <a:pt x="100680" y="449966"/>
                  </a:cubicBezTo>
                  <a:lnTo>
                    <a:pt x="1699183" y="449966"/>
                  </a:lnTo>
                  <a:cubicBezTo>
                    <a:pt x="1754788" y="449966"/>
                    <a:pt x="1799863" y="404891"/>
                    <a:pt x="1799863" y="349286"/>
                  </a:cubicBezTo>
                  <a:lnTo>
                    <a:pt x="1799863" y="100680"/>
                  </a:lnTo>
                  <a:cubicBezTo>
                    <a:pt x="1799863" y="45075"/>
                    <a:pt x="1754788" y="0"/>
                    <a:pt x="1699183" y="0"/>
                  </a:cubicBezTo>
                  <a:close/>
                  <a:moveTo>
                    <a:pt x="281229" y="281229"/>
                  </a:moveTo>
                  <a:cubicBezTo>
                    <a:pt x="250164" y="281229"/>
                    <a:pt x="224983" y="256047"/>
                    <a:pt x="224983" y="224983"/>
                  </a:cubicBezTo>
                  <a:cubicBezTo>
                    <a:pt x="224983" y="193918"/>
                    <a:pt x="250164" y="168737"/>
                    <a:pt x="281229" y="168737"/>
                  </a:cubicBezTo>
                  <a:cubicBezTo>
                    <a:pt x="312293" y="168737"/>
                    <a:pt x="337474" y="193918"/>
                    <a:pt x="337474" y="224983"/>
                  </a:cubicBezTo>
                  <a:cubicBezTo>
                    <a:pt x="337474" y="256047"/>
                    <a:pt x="312293" y="281229"/>
                    <a:pt x="281229" y="281229"/>
                  </a:cubicBezTo>
                  <a:close/>
                  <a:moveTo>
                    <a:pt x="562457" y="281229"/>
                  </a:moveTo>
                  <a:cubicBezTo>
                    <a:pt x="531393" y="281229"/>
                    <a:pt x="506212" y="256047"/>
                    <a:pt x="506212" y="224983"/>
                  </a:cubicBezTo>
                  <a:cubicBezTo>
                    <a:pt x="506212" y="193918"/>
                    <a:pt x="531393" y="168737"/>
                    <a:pt x="562457" y="168737"/>
                  </a:cubicBezTo>
                  <a:cubicBezTo>
                    <a:pt x="593522" y="168737"/>
                    <a:pt x="618703" y="193918"/>
                    <a:pt x="618703" y="224983"/>
                  </a:cubicBezTo>
                  <a:cubicBezTo>
                    <a:pt x="618703" y="256047"/>
                    <a:pt x="593522" y="281229"/>
                    <a:pt x="562457" y="281229"/>
                  </a:cubicBezTo>
                  <a:close/>
                  <a:moveTo>
                    <a:pt x="843686" y="281229"/>
                  </a:moveTo>
                  <a:cubicBezTo>
                    <a:pt x="812621" y="281229"/>
                    <a:pt x="787440" y="256047"/>
                    <a:pt x="787440" y="224983"/>
                  </a:cubicBezTo>
                  <a:cubicBezTo>
                    <a:pt x="787440" y="193918"/>
                    <a:pt x="812621" y="168737"/>
                    <a:pt x="843686" y="168737"/>
                  </a:cubicBezTo>
                  <a:cubicBezTo>
                    <a:pt x="874750" y="168737"/>
                    <a:pt x="899932" y="193918"/>
                    <a:pt x="899932" y="224983"/>
                  </a:cubicBezTo>
                  <a:cubicBezTo>
                    <a:pt x="899932" y="256047"/>
                    <a:pt x="874750" y="281229"/>
                    <a:pt x="843686" y="281229"/>
                  </a:cubicBezTo>
                  <a:close/>
                </a:path>
              </a:pathLst>
            </a:custGeom>
            <a:grpFill/>
            <a:ln w="28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E503914-EB55-490D-0CD8-C5790366BF10}"/>
                </a:ext>
              </a:extLst>
            </p:cNvPr>
            <p:cNvSpPr/>
            <p:nvPr/>
          </p:nvSpPr>
          <p:spPr>
            <a:xfrm>
              <a:off x="6088764" y="1495756"/>
              <a:ext cx="1799863" cy="449965"/>
            </a:xfrm>
            <a:custGeom>
              <a:avLst/>
              <a:gdLst>
                <a:gd name="connsiteX0" fmla="*/ 1699183 w 1799863"/>
                <a:gd name="connsiteY0" fmla="*/ 0 h 449965"/>
                <a:gd name="connsiteX1" fmla="*/ 100680 w 1799863"/>
                <a:gd name="connsiteY1" fmla="*/ 0 h 449965"/>
                <a:gd name="connsiteX2" fmla="*/ 0 w 1799863"/>
                <a:gd name="connsiteY2" fmla="*/ 100680 h 449965"/>
                <a:gd name="connsiteX3" fmla="*/ 0 w 1799863"/>
                <a:gd name="connsiteY3" fmla="*/ 349286 h 449965"/>
                <a:gd name="connsiteX4" fmla="*/ 100680 w 1799863"/>
                <a:gd name="connsiteY4" fmla="*/ 449966 h 449965"/>
                <a:gd name="connsiteX5" fmla="*/ 1699183 w 1799863"/>
                <a:gd name="connsiteY5" fmla="*/ 449966 h 449965"/>
                <a:gd name="connsiteX6" fmla="*/ 1799863 w 1799863"/>
                <a:gd name="connsiteY6" fmla="*/ 349286 h 449965"/>
                <a:gd name="connsiteX7" fmla="*/ 1799863 w 1799863"/>
                <a:gd name="connsiteY7" fmla="*/ 100680 h 449965"/>
                <a:gd name="connsiteX8" fmla="*/ 1699183 w 1799863"/>
                <a:gd name="connsiteY8" fmla="*/ 0 h 449965"/>
                <a:gd name="connsiteX9" fmla="*/ 281229 w 1799863"/>
                <a:gd name="connsiteY9" fmla="*/ 281229 h 449965"/>
                <a:gd name="connsiteX10" fmla="*/ 224983 w 1799863"/>
                <a:gd name="connsiteY10" fmla="*/ 224983 h 449965"/>
                <a:gd name="connsiteX11" fmla="*/ 281229 w 1799863"/>
                <a:gd name="connsiteY11" fmla="*/ 168737 h 449965"/>
                <a:gd name="connsiteX12" fmla="*/ 337474 w 1799863"/>
                <a:gd name="connsiteY12" fmla="*/ 224983 h 449965"/>
                <a:gd name="connsiteX13" fmla="*/ 281229 w 1799863"/>
                <a:gd name="connsiteY13" fmla="*/ 281229 h 449965"/>
                <a:gd name="connsiteX14" fmla="*/ 562457 w 1799863"/>
                <a:gd name="connsiteY14" fmla="*/ 281229 h 449965"/>
                <a:gd name="connsiteX15" fmla="*/ 506212 w 1799863"/>
                <a:gd name="connsiteY15" fmla="*/ 224983 h 449965"/>
                <a:gd name="connsiteX16" fmla="*/ 562457 w 1799863"/>
                <a:gd name="connsiteY16" fmla="*/ 168737 h 449965"/>
                <a:gd name="connsiteX17" fmla="*/ 618703 w 1799863"/>
                <a:gd name="connsiteY17" fmla="*/ 224983 h 449965"/>
                <a:gd name="connsiteX18" fmla="*/ 562457 w 1799863"/>
                <a:gd name="connsiteY18" fmla="*/ 281229 h 449965"/>
                <a:gd name="connsiteX19" fmla="*/ 843686 w 1799863"/>
                <a:gd name="connsiteY19" fmla="*/ 281229 h 449965"/>
                <a:gd name="connsiteX20" fmla="*/ 787440 w 1799863"/>
                <a:gd name="connsiteY20" fmla="*/ 224983 h 449965"/>
                <a:gd name="connsiteX21" fmla="*/ 843686 w 1799863"/>
                <a:gd name="connsiteY21" fmla="*/ 168737 h 449965"/>
                <a:gd name="connsiteX22" fmla="*/ 899932 w 1799863"/>
                <a:gd name="connsiteY22" fmla="*/ 224983 h 449965"/>
                <a:gd name="connsiteX23" fmla="*/ 843686 w 1799863"/>
                <a:gd name="connsiteY23" fmla="*/ 281229 h 4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863" h="449965">
                  <a:moveTo>
                    <a:pt x="1699183" y="0"/>
                  </a:moveTo>
                  <a:lnTo>
                    <a:pt x="100680" y="0"/>
                  </a:lnTo>
                  <a:cubicBezTo>
                    <a:pt x="45075" y="0"/>
                    <a:pt x="0" y="45075"/>
                    <a:pt x="0" y="100680"/>
                  </a:cubicBezTo>
                  <a:lnTo>
                    <a:pt x="0" y="349286"/>
                  </a:lnTo>
                  <a:cubicBezTo>
                    <a:pt x="0" y="404891"/>
                    <a:pt x="45075" y="449966"/>
                    <a:pt x="100680" y="449966"/>
                  </a:cubicBezTo>
                  <a:lnTo>
                    <a:pt x="1699183" y="449966"/>
                  </a:lnTo>
                  <a:cubicBezTo>
                    <a:pt x="1754788" y="449966"/>
                    <a:pt x="1799863" y="404891"/>
                    <a:pt x="1799863" y="349286"/>
                  </a:cubicBezTo>
                  <a:lnTo>
                    <a:pt x="1799863" y="100680"/>
                  </a:lnTo>
                  <a:cubicBezTo>
                    <a:pt x="1799863" y="45075"/>
                    <a:pt x="1754788" y="0"/>
                    <a:pt x="1699183" y="0"/>
                  </a:cubicBezTo>
                  <a:close/>
                  <a:moveTo>
                    <a:pt x="281229" y="281229"/>
                  </a:moveTo>
                  <a:cubicBezTo>
                    <a:pt x="250164" y="281229"/>
                    <a:pt x="224983" y="256047"/>
                    <a:pt x="224983" y="224983"/>
                  </a:cubicBezTo>
                  <a:cubicBezTo>
                    <a:pt x="224983" y="193918"/>
                    <a:pt x="250164" y="168737"/>
                    <a:pt x="281229" y="168737"/>
                  </a:cubicBezTo>
                  <a:cubicBezTo>
                    <a:pt x="312293" y="168737"/>
                    <a:pt x="337474" y="193918"/>
                    <a:pt x="337474" y="224983"/>
                  </a:cubicBezTo>
                  <a:cubicBezTo>
                    <a:pt x="337474" y="256047"/>
                    <a:pt x="312293" y="281229"/>
                    <a:pt x="281229" y="281229"/>
                  </a:cubicBezTo>
                  <a:close/>
                  <a:moveTo>
                    <a:pt x="562457" y="281229"/>
                  </a:moveTo>
                  <a:cubicBezTo>
                    <a:pt x="531393" y="281229"/>
                    <a:pt x="506212" y="256047"/>
                    <a:pt x="506212" y="224983"/>
                  </a:cubicBezTo>
                  <a:cubicBezTo>
                    <a:pt x="506212" y="193918"/>
                    <a:pt x="531393" y="168737"/>
                    <a:pt x="562457" y="168737"/>
                  </a:cubicBezTo>
                  <a:cubicBezTo>
                    <a:pt x="593522" y="168737"/>
                    <a:pt x="618703" y="193918"/>
                    <a:pt x="618703" y="224983"/>
                  </a:cubicBezTo>
                  <a:cubicBezTo>
                    <a:pt x="618703" y="256047"/>
                    <a:pt x="593522" y="281229"/>
                    <a:pt x="562457" y="281229"/>
                  </a:cubicBezTo>
                  <a:close/>
                  <a:moveTo>
                    <a:pt x="843686" y="281229"/>
                  </a:moveTo>
                  <a:cubicBezTo>
                    <a:pt x="812621" y="281229"/>
                    <a:pt x="787440" y="256047"/>
                    <a:pt x="787440" y="224983"/>
                  </a:cubicBezTo>
                  <a:cubicBezTo>
                    <a:pt x="787440" y="193918"/>
                    <a:pt x="812621" y="168737"/>
                    <a:pt x="843686" y="168737"/>
                  </a:cubicBezTo>
                  <a:cubicBezTo>
                    <a:pt x="874750" y="168737"/>
                    <a:pt x="899932" y="193918"/>
                    <a:pt x="899932" y="224983"/>
                  </a:cubicBezTo>
                  <a:cubicBezTo>
                    <a:pt x="899932" y="256047"/>
                    <a:pt x="874750" y="281229"/>
                    <a:pt x="843686" y="281229"/>
                  </a:cubicBezTo>
                  <a:close/>
                </a:path>
              </a:pathLst>
            </a:custGeom>
            <a:grpFill/>
            <a:ln w="28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383F02-FABC-0209-B20B-915AB2BA0881}"/>
              </a:ext>
            </a:extLst>
          </p:cNvPr>
          <p:cNvCxnSpPr>
            <a:cxnSpLocks/>
          </p:cNvCxnSpPr>
          <p:nvPr/>
        </p:nvCxnSpPr>
        <p:spPr>
          <a:xfrm>
            <a:off x="4307606" y="4025865"/>
            <a:ext cx="147984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184C3BE-9D5E-0743-C5E4-6ABFADAB9065}"/>
              </a:ext>
            </a:extLst>
          </p:cNvPr>
          <p:cNvCxnSpPr>
            <a:cxnSpLocks/>
          </p:cNvCxnSpPr>
          <p:nvPr/>
        </p:nvCxnSpPr>
        <p:spPr>
          <a:xfrm>
            <a:off x="5787447" y="4027969"/>
            <a:ext cx="2745070" cy="551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87B5152-B418-E421-1B59-9E57F88C90BB}"/>
              </a:ext>
            </a:extLst>
          </p:cNvPr>
          <p:cNvGrpSpPr/>
          <p:nvPr/>
        </p:nvGrpSpPr>
        <p:grpSpPr>
          <a:xfrm>
            <a:off x="5426833" y="3573880"/>
            <a:ext cx="1402618" cy="664535"/>
            <a:chOff x="5500199" y="2929808"/>
            <a:chExt cx="1402618" cy="664535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1A72FD4-CE48-E98F-8644-5CE14786BCCD}"/>
                </a:ext>
              </a:extLst>
            </p:cNvPr>
            <p:cNvSpPr/>
            <p:nvPr/>
          </p:nvSpPr>
          <p:spPr>
            <a:xfrm>
              <a:off x="5500199" y="3194853"/>
              <a:ext cx="1302536" cy="39949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9F0C8F4-7FFD-B5AF-200E-3640F2EC8D4D}"/>
                </a:ext>
              </a:extLst>
            </p:cNvPr>
            <p:cNvSpPr/>
            <p:nvPr/>
          </p:nvSpPr>
          <p:spPr>
            <a:xfrm>
              <a:off x="606383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2BE43732-283F-D2D5-ED60-4036B5885FA4}"/>
                </a:ext>
              </a:extLst>
            </p:cNvPr>
            <p:cNvSpPr/>
            <p:nvPr/>
          </p:nvSpPr>
          <p:spPr>
            <a:xfrm>
              <a:off x="622639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D4B42488-58AF-6498-C879-113B01586F72}"/>
                </a:ext>
              </a:extLst>
            </p:cNvPr>
            <p:cNvSpPr/>
            <p:nvPr/>
          </p:nvSpPr>
          <p:spPr>
            <a:xfrm>
              <a:off x="638895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D86B5580-5ED1-655A-846C-5ECBE8F3A439}"/>
                </a:ext>
              </a:extLst>
            </p:cNvPr>
            <p:cNvSpPr/>
            <p:nvPr/>
          </p:nvSpPr>
          <p:spPr>
            <a:xfrm>
              <a:off x="655151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3B06FAC4-03BB-828F-4F92-DF9DBD2712B0}"/>
                </a:ext>
              </a:extLst>
            </p:cNvPr>
            <p:cNvSpPr/>
            <p:nvPr/>
          </p:nvSpPr>
          <p:spPr>
            <a:xfrm>
              <a:off x="6702652" y="3260269"/>
              <a:ext cx="200165" cy="5524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9EE1718-3FA1-E25B-A3F7-085610079235}"/>
                </a:ext>
              </a:extLst>
            </p:cNvPr>
            <p:cNvGrpSpPr/>
            <p:nvPr/>
          </p:nvGrpSpPr>
          <p:grpSpPr>
            <a:xfrm>
              <a:off x="6075615" y="3357865"/>
              <a:ext cx="92614" cy="81777"/>
              <a:chOff x="9104716" y="3548380"/>
              <a:chExt cx="92614" cy="81777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C6F7718-9A06-D542-3C3F-66B405779FC2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634C6F33-DBA5-D6BA-7314-1CC8CF05D406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D92309B6-EBEA-68A1-F6FB-E20FE3907561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E16D2E7F-3890-EC0F-9E67-C28B6C91FC6E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7826BFA-7042-9FFB-EA89-FF7D8A63A0CD}"/>
                </a:ext>
              </a:extLst>
            </p:cNvPr>
            <p:cNvGrpSpPr/>
            <p:nvPr/>
          </p:nvGrpSpPr>
          <p:grpSpPr>
            <a:xfrm>
              <a:off x="6238175" y="3357865"/>
              <a:ext cx="92614" cy="81777"/>
              <a:chOff x="9104716" y="3548380"/>
              <a:chExt cx="92614" cy="81777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A0FEEB24-00F9-AC9A-F0C1-BBCB33FB00F2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1E20E84D-161D-9175-7600-51BCD96F1602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80EAEDE0-B25E-4021-63B9-AC1F3E1FA415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CD1359C9-E399-13CD-BA48-07C01D373C27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B9244FC-C39C-1799-DCEC-78817329DC5C}"/>
                </a:ext>
              </a:extLst>
            </p:cNvPr>
            <p:cNvGrpSpPr/>
            <p:nvPr/>
          </p:nvGrpSpPr>
          <p:grpSpPr>
            <a:xfrm>
              <a:off x="6400735" y="3357865"/>
              <a:ext cx="92614" cy="81777"/>
              <a:chOff x="9104716" y="3548380"/>
              <a:chExt cx="92614" cy="81777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BE7BDA3-1FF0-F8C9-559A-AD2547AC6CFC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F573B459-836D-1346-BA1D-92FEC11BC7B3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29C1FE3A-A947-CE68-6C71-CF0CA4F9F395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91A86C1A-E8C6-5815-B0A8-C241A705D80E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C5C554E-D9E9-772E-D35A-BB1C9ECC34F8}"/>
                </a:ext>
              </a:extLst>
            </p:cNvPr>
            <p:cNvGrpSpPr/>
            <p:nvPr/>
          </p:nvGrpSpPr>
          <p:grpSpPr>
            <a:xfrm>
              <a:off x="6563295" y="3357864"/>
              <a:ext cx="92614" cy="81777"/>
              <a:chOff x="9104716" y="3548380"/>
              <a:chExt cx="92614" cy="81777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898701A-A640-5416-78B9-FDC2F12DA9AB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73FE17CB-A240-465F-A8AC-FA4F160F0828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956C359D-39B2-1E30-7B33-5E01013E66ED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4A851328-2C98-2962-43E5-27B453CAEA35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83E725A9-B4FA-6B25-9F6B-C88A3A62292B}"/>
                </a:ext>
              </a:extLst>
            </p:cNvPr>
            <p:cNvSpPr/>
            <p:nvPr/>
          </p:nvSpPr>
          <p:spPr>
            <a:xfrm>
              <a:off x="5699326" y="3314860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79332D0F-D1DF-C472-EC8C-32A94610EAF6}"/>
                </a:ext>
              </a:extLst>
            </p:cNvPr>
            <p:cNvSpPr/>
            <p:nvPr/>
          </p:nvSpPr>
          <p:spPr>
            <a:xfrm>
              <a:off x="5740092" y="3326110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41F61F3F-92A3-632D-99AB-3637F38DE29D}"/>
                </a:ext>
              </a:extLst>
            </p:cNvPr>
            <p:cNvSpPr/>
            <p:nvPr/>
          </p:nvSpPr>
          <p:spPr>
            <a:xfrm rot="16200000">
              <a:off x="6694771" y="3079843"/>
              <a:ext cx="358081" cy="5801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FAF8B5D4-85ED-F0E5-0E60-BE0E4A11D15C}"/>
                </a:ext>
              </a:extLst>
            </p:cNvPr>
            <p:cNvSpPr/>
            <p:nvPr/>
          </p:nvSpPr>
          <p:spPr>
            <a:xfrm>
              <a:off x="5699326" y="3404667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DDA9F242-1C5F-A8BE-7544-E5868692DE59}"/>
                </a:ext>
              </a:extLst>
            </p:cNvPr>
            <p:cNvSpPr/>
            <p:nvPr/>
          </p:nvSpPr>
          <p:spPr>
            <a:xfrm>
              <a:off x="5740092" y="3415917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65EC2E2-5631-F74C-7AD2-645A69702D6E}"/>
              </a:ext>
            </a:extLst>
          </p:cNvPr>
          <p:cNvCxnSpPr>
            <a:cxnSpLocks/>
          </p:cNvCxnSpPr>
          <p:nvPr/>
        </p:nvCxnSpPr>
        <p:spPr>
          <a:xfrm>
            <a:off x="10179386" y="1842853"/>
            <a:ext cx="0" cy="250972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84B618B-0265-2F74-8A47-C6E97DFC2BB9}"/>
              </a:ext>
            </a:extLst>
          </p:cNvPr>
          <p:cNvCxnSpPr>
            <a:cxnSpLocks/>
          </p:cNvCxnSpPr>
          <p:nvPr/>
        </p:nvCxnSpPr>
        <p:spPr>
          <a:xfrm>
            <a:off x="9785290" y="1842853"/>
            <a:ext cx="394096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Lightbulb with solid fill">
            <a:extLst>
              <a:ext uri="{FF2B5EF4-FFF2-40B4-BE49-F238E27FC236}">
                <a16:creationId xmlns:a16="http://schemas.microsoft.com/office/drawing/2014/main" id="{3915DEA6-AC25-DAB9-71EB-148E742B2C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34610" y="3588380"/>
            <a:ext cx="785888" cy="75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72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00">
        <p159:morph option="byObject"/>
      </p:transition>
    </mc:Choice>
    <mc:Fallback xmlns="">
      <p:transition spd="slow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4A68FBD-793D-8E1E-E552-ECE32C98AA03}"/>
              </a:ext>
            </a:extLst>
          </p:cNvPr>
          <p:cNvGrpSpPr/>
          <p:nvPr/>
        </p:nvGrpSpPr>
        <p:grpSpPr>
          <a:xfrm>
            <a:off x="4069991" y="2469114"/>
            <a:ext cx="4052019" cy="1919773"/>
            <a:chOff x="5500199" y="2929808"/>
            <a:chExt cx="1402618" cy="66453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1BF02DF-5278-3B2D-7DCF-A671578BE7EE}"/>
                </a:ext>
              </a:extLst>
            </p:cNvPr>
            <p:cNvSpPr/>
            <p:nvPr/>
          </p:nvSpPr>
          <p:spPr>
            <a:xfrm>
              <a:off x="5500199" y="3194853"/>
              <a:ext cx="1302536" cy="39949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190FD2C-AB3E-7615-0B0C-69525E8E9870}"/>
                </a:ext>
              </a:extLst>
            </p:cNvPr>
            <p:cNvSpPr/>
            <p:nvPr/>
          </p:nvSpPr>
          <p:spPr>
            <a:xfrm>
              <a:off x="606383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7DFA649-6BB9-AA74-195D-F0C719093A76}"/>
                </a:ext>
              </a:extLst>
            </p:cNvPr>
            <p:cNvSpPr/>
            <p:nvPr/>
          </p:nvSpPr>
          <p:spPr>
            <a:xfrm>
              <a:off x="622639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18AE445-8B2E-AB6D-219D-979A249F40A2}"/>
                </a:ext>
              </a:extLst>
            </p:cNvPr>
            <p:cNvSpPr/>
            <p:nvPr/>
          </p:nvSpPr>
          <p:spPr>
            <a:xfrm>
              <a:off x="638895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FE5DEBE-6CCE-268F-33D9-D8F40E63CD47}"/>
                </a:ext>
              </a:extLst>
            </p:cNvPr>
            <p:cNvSpPr/>
            <p:nvPr/>
          </p:nvSpPr>
          <p:spPr>
            <a:xfrm>
              <a:off x="655151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A15C14C-7CFA-0B8B-DA6D-12E177645E29}"/>
                </a:ext>
              </a:extLst>
            </p:cNvPr>
            <p:cNvSpPr/>
            <p:nvPr/>
          </p:nvSpPr>
          <p:spPr>
            <a:xfrm>
              <a:off x="6702652" y="3260269"/>
              <a:ext cx="200165" cy="5524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3E5D09B-178F-A3D4-7E6D-3287826BE4CE}"/>
                </a:ext>
              </a:extLst>
            </p:cNvPr>
            <p:cNvGrpSpPr/>
            <p:nvPr/>
          </p:nvGrpSpPr>
          <p:grpSpPr>
            <a:xfrm>
              <a:off x="6075615" y="3357865"/>
              <a:ext cx="92614" cy="81777"/>
              <a:chOff x="9104716" y="3548380"/>
              <a:chExt cx="92614" cy="81777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A1E3863-D5F3-9443-08E5-23612CCED06E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FF463DD6-ABAC-F62C-7C10-C952066C01F0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45B57EF2-F1DD-22A2-572E-33E258C05B1D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02E72C24-FF5F-4E6F-DB5C-A0E1D8F8F1AA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A095331-AE2B-91EE-C4AE-F627B7A422EC}"/>
                </a:ext>
              </a:extLst>
            </p:cNvPr>
            <p:cNvGrpSpPr/>
            <p:nvPr/>
          </p:nvGrpSpPr>
          <p:grpSpPr>
            <a:xfrm>
              <a:off x="6238175" y="3357865"/>
              <a:ext cx="92614" cy="81777"/>
              <a:chOff x="9104716" y="3548380"/>
              <a:chExt cx="92614" cy="81777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838D19C-7B34-0DD3-37C0-ACCB7E91144D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CD539BA1-DD20-E280-5FF8-FFAD5D36F669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86782C90-5159-BFFE-A566-2D7ED850331D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6678BEC-DAA3-985F-73DC-1BAEDEFEBB92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49C5A01-97C1-A9FE-9CCA-14F53DBF00F5}"/>
                </a:ext>
              </a:extLst>
            </p:cNvPr>
            <p:cNvGrpSpPr/>
            <p:nvPr/>
          </p:nvGrpSpPr>
          <p:grpSpPr>
            <a:xfrm>
              <a:off x="6400735" y="3357865"/>
              <a:ext cx="92614" cy="81777"/>
              <a:chOff x="9104716" y="3548380"/>
              <a:chExt cx="92614" cy="81777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22BB858-81FC-CBD4-AF2F-E8E67F8BDE77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32640335-0C2C-45C7-B9DD-A328B307DF12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B86DF9D6-2D36-F38E-0C5D-3ED225528C16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57FC86C2-B60E-CAF6-45A1-2638869CA4D1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B2F36A-2128-5741-FF23-6C1D7280D258}"/>
                </a:ext>
              </a:extLst>
            </p:cNvPr>
            <p:cNvGrpSpPr/>
            <p:nvPr/>
          </p:nvGrpSpPr>
          <p:grpSpPr>
            <a:xfrm>
              <a:off x="6563295" y="3357864"/>
              <a:ext cx="92614" cy="81777"/>
              <a:chOff x="9104716" y="3548380"/>
              <a:chExt cx="92614" cy="81777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D007F55-65A5-5BEF-517A-59B9D6FDD0E6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A62DB258-7936-455B-34C3-6950EEB6EAFE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A3480AB1-3771-00F3-CB8A-10E3C39F2503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239FEB7B-3CC0-7996-C5AE-6BFC8BEC5AF7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61DDB79-3654-342E-8605-D7B1928F23A7}"/>
                </a:ext>
              </a:extLst>
            </p:cNvPr>
            <p:cNvSpPr/>
            <p:nvPr/>
          </p:nvSpPr>
          <p:spPr>
            <a:xfrm>
              <a:off x="5699327" y="3314860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06A0E1F-C290-B257-245D-43762A73BF1F}"/>
                </a:ext>
              </a:extLst>
            </p:cNvPr>
            <p:cNvSpPr/>
            <p:nvPr/>
          </p:nvSpPr>
          <p:spPr>
            <a:xfrm>
              <a:off x="5740091" y="3326110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4D53DD9-66F2-135A-7DA9-AC7054872F7C}"/>
                </a:ext>
              </a:extLst>
            </p:cNvPr>
            <p:cNvSpPr/>
            <p:nvPr/>
          </p:nvSpPr>
          <p:spPr>
            <a:xfrm rot="16200000">
              <a:off x="6694771" y="3079843"/>
              <a:ext cx="358081" cy="5801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8C48145-91C7-0E86-3C19-A2DB4F7BE608}"/>
                </a:ext>
              </a:extLst>
            </p:cNvPr>
            <p:cNvSpPr/>
            <p:nvPr/>
          </p:nvSpPr>
          <p:spPr>
            <a:xfrm>
              <a:off x="5699327" y="3404667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28F7F24-1DBF-38C7-D1A8-4C8D9D80822B}"/>
                </a:ext>
              </a:extLst>
            </p:cNvPr>
            <p:cNvSpPr/>
            <p:nvPr/>
          </p:nvSpPr>
          <p:spPr>
            <a:xfrm>
              <a:off x="5740091" y="3415917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A0F50A8-7C65-649C-A11F-AB2D04302C45}"/>
              </a:ext>
            </a:extLst>
          </p:cNvPr>
          <p:cNvSpPr txBox="1"/>
          <p:nvPr/>
        </p:nvSpPr>
        <p:spPr>
          <a:xfrm>
            <a:off x="3676919" y="4498378"/>
            <a:ext cx="4838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Both server and client roles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137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BFB9CB2-0F6D-C3DF-F00D-F09EC8FB1194}"/>
              </a:ext>
            </a:extLst>
          </p:cNvPr>
          <p:cNvSpPr/>
          <p:nvPr/>
        </p:nvSpPr>
        <p:spPr>
          <a:xfrm>
            <a:off x="9865736" y="3314985"/>
            <a:ext cx="167171" cy="16717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184C3BE-9D5E-0743-C5E4-6ABFADAB9065}"/>
              </a:ext>
            </a:extLst>
          </p:cNvPr>
          <p:cNvCxnSpPr>
            <a:cxnSpLocks/>
          </p:cNvCxnSpPr>
          <p:nvPr/>
        </p:nvCxnSpPr>
        <p:spPr>
          <a:xfrm>
            <a:off x="5882255" y="3412649"/>
            <a:ext cx="417418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Smart Phone with solid fill">
            <a:extLst>
              <a:ext uri="{FF2B5EF4-FFF2-40B4-BE49-F238E27FC236}">
                <a16:creationId xmlns:a16="http://schemas.microsoft.com/office/drawing/2014/main" id="{04603237-B2A9-8E63-5511-464D0ED6D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0655" y="2994363"/>
            <a:ext cx="777447" cy="777447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1C0BADE5-9484-9901-EE70-6083C5DAF2D4}"/>
              </a:ext>
            </a:extLst>
          </p:cNvPr>
          <p:cNvSpPr txBox="1">
            <a:spLocks/>
          </p:cNvSpPr>
          <p:nvPr/>
        </p:nvSpPr>
        <p:spPr>
          <a:xfrm>
            <a:off x="9093978" y="377853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Remote Access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8" name="Graphic 37" descr="Home with solid fill">
            <a:extLst>
              <a:ext uri="{FF2B5EF4-FFF2-40B4-BE49-F238E27FC236}">
                <a16:creationId xmlns:a16="http://schemas.microsoft.com/office/drawing/2014/main" id="{67ACEA4A-ED70-C58D-56ED-25B64FC553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022" y="2192771"/>
            <a:ext cx="2258988" cy="225898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8164AD24-6D35-6F20-2AE6-11A0101D2572}"/>
              </a:ext>
            </a:extLst>
          </p:cNvPr>
          <p:cNvGrpSpPr/>
          <p:nvPr/>
        </p:nvGrpSpPr>
        <p:grpSpPr>
          <a:xfrm rot="18900000">
            <a:off x="820620" y="1966113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2A7188F-B3B7-6B56-CDAC-52EE0B75EFC6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0620BD6-5048-49AB-B341-038FF9B89C27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3BD8AF2-A6E2-314E-7FCF-ACDC22ED9C5C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7CE4281-7460-5425-D0F8-AAF4E13C348E}"/>
              </a:ext>
            </a:extLst>
          </p:cNvPr>
          <p:cNvSpPr/>
          <p:nvPr/>
        </p:nvSpPr>
        <p:spPr>
          <a:xfrm>
            <a:off x="2196888" y="1685963"/>
            <a:ext cx="4064168" cy="348607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C78E68D1-AFFC-A7EF-568A-28F80A751242}"/>
              </a:ext>
            </a:extLst>
          </p:cNvPr>
          <p:cNvSpPr/>
          <p:nvPr/>
        </p:nvSpPr>
        <p:spPr>
          <a:xfrm>
            <a:off x="7645922" y="2861471"/>
            <a:ext cx="1588772" cy="910339"/>
          </a:xfrm>
          <a:prstGeom prst="cloud">
            <a:avLst/>
          </a:prstGeom>
          <a:solidFill>
            <a:schemeClr val="accent3">
              <a:lumMod val="95000"/>
            </a:schemeClr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921D7CC8-95F2-CAA3-BAD7-7C8D3375732F}"/>
              </a:ext>
            </a:extLst>
          </p:cNvPr>
          <p:cNvSpPr txBox="1">
            <a:spLocks/>
          </p:cNvSpPr>
          <p:nvPr/>
        </p:nvSpPr>
        <p:spPr>
          <a:xfrm>
            <a:off x="7174510" y="2314862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Servers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383F02-FABC-0209-B20B-915AB2BA0881}"/>
              </a:ext>
            </a:extLst>
          </p:cNvPr>
          <p:cNvCxnSpPr>
            <a:cxnSpLocks/>
          </p:cNvCxnSpPr>
          <p:nvPr/>
        </p:nvCxnSpPr>
        <p:spPr>
          <a:xfrm>
            <a:off x="4402414" y="3410545"/>
            <a:ext cx="147984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87B5152-B418-E421-1B59-9E57F88C90BB}"/>
              </a:ext>
            </a:extLst>
          </p:cNvPr>
          <p:cNvGrpSpPr/>
          <p:nvPr/>
        </p:nvGrpSpPr>
        <p:grpSpPr>
          <a:xfrm>
            <a:off x="5555134" y="2958560"/>
            <a:ext cx="1402618" cy="664535"/>
            <a:chOff x="5500199" y="2929808"/>
            <a:chExt cx="1402618" cy="664535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1A72FD4-CE48-E98F-8644-5CE14786BCCD}"/>
                </a:ext>
              </a:extLst>
            </p:cNvPr>
            <p:cNvSpPr/>
            <p:nvPr/>
          </p:nvSpPr>
          <p:spPr>
            <a:xfrm>
              <a:off x="5500199" y="3194853"/>
              <a:ext cx="1302536" cy="39949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9F0C8F4-7FFD-B5AF-200E-3640F2EC8D4D}"/>
                </a:ext>
              </a:extLst>
            </p:cNvPr>
            <p:cNvSpPr/>
            <p:nvPr/>
          </p:nvSpPr>
          <p:spPr>
            <a:xfrm>
              <a:off x="606383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2BE43732-283F-D2D5-ED60-4036B5885FA4}"/>
                </a:ext>
              </a:extLst>
            </p:cNvPr>
            <p:cNvSpPr/>
            <p:nvPr/>
          </p:nvSpPr>
          <p:spPr>
            <a:xfrm>
              <a:off x="622639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D4B42488-58AF-6498-C879-113B01586F72}"/>
                </a:ext>
              </a:extLst>
            </p:cNvPr>
            <p:cNvSpPr/>
            <p:nvPr/>
          </p:nvSpPr>
          <p:spPr>
            <a:xfrm>
              <a:off x="638895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D86B5580-5ED1-655A-846C-5ECBE8F3A439}"/>
                </a:ext>
              </a:extLst>
            </p:cNvPr>
            <p:cNvSpPr/>
            <p:nvPr/>
          </p:nvSpPr>
          <p:spPr>
            <a:xfrm>
              <a:off x="655151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3B06FAC4-03BB-828F-4F92-DF9DBD2712B0}"/>
                </a:ext>
              </a:extLst>
            </p:cNvPr>
            <p:cNvSpPr/>
            <p:nvPr/>
          </p:nvSpPr>
          <p:spPr>
            <a:xfrm>
              <a:off x="6702652" y="3260269"/>
              <a:ext cx="200165" cy="5524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9EE1718-3FA1-E25B-A3F7-085610079235}"/>
                </a:ext>
              </a:extLst>
            </p:cNvPr>
            <p:cNvGrpSpPr/>
            <p:nvPr/>
          </p:nvGrpSpPr>
          <p:grpSpPr>
            <a:xfrm>
              <a:off x="6075615" y="3357865"/>
              <a:ext cx="92614" cy="81777"/>
              <a:chOff x="9104716" y="3548380"/>
              <a:chExt cx="92614" cy="81777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C6F7718-9A06-D542-3C3F-66B405779FC2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634C6F33-DBA5-D6BA-7314-1CC8CF05D406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D92309B6-EBEA-68A1-F6FB-E20FE3907561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E16D2E7F-3890-EC0F-9E67-C28B6C91FC6E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7826BFA-7042-9FFB-EA89-FF7D8A63A0CD}"/>
                </a:ext>
              </a:extLst>
            </p:cNvPr>
            <p:cNvGrpSpPr/>
            <p:nvPr/>
          </p:nvGrpSpPr>
          <p:grpSpPr>
            <a:xfrm>
              <a:off x="6238175" y="3357865"/>
              <a:ext cx="92614" cy="81777"/>
              <a:chOff x="9104716" y="3548380"/>
              <a:chExt cx="92614" cy="81777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A0FEEB24-00F9-AC9A-F0C1-BBCB33FB00F2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1E20E84D-161D-9175-7600-51BCD96F1602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80EAEDE0-B25E-4021-63B9-AC1F3E1FA415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CD1359C9-E399-13CD-BA48-07C01D373C27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B9244FC-C39C-1799-DCEC-78817329DC5C}"/>
                </a:ext>
              </a:extLst>
            </p:cNvPr>
            <p:cNvGrpSpPr/>
            <p:nvPr/>
          </p:nvGrpSpPr>
          <p:grpSpPr>
            <a:xfrm>
              <a:off x="6400735" y="3357865"/>
              <a:ext cx="92614" cy="81777"/>
              <a:chOff x="9104716" y="3548380"/>
              <a:chExt cx="92614" cy="81777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BE7BDA3-1FF0-F8C9-559A-AD2547AC6CFC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F573B459-836D-1346-BA1D-92FEC11BC7B3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29C1FE3A-A947-CE68-6C71-CF0CA4F9F395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91A86C1A-E8C6-5815-B0A8-C241A705D80E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C5C554E-D9E9-772E-D35A-BB1C9ECC34F8}"/>
                </a:ext>
              </a:extLst>
            </p:cNvPr>
            <p:cNvGrpSpPr/>
            <p:nvPr/>
          </p:nvGrpSpPr>
          <p:grpSpPr>
            <a:xfrm>
              <a:off x="6563295" y="3357864"/>
              <a:ext cx="92614" cy="81777"/>
              <a:chOff x="9104716" y="3548380"/>
              <a:chExt cx="92614" cy="81777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898701A-A640-5416-78B9-FDC2F12DA9AB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73FE17CB-A240-465F-A8AC-FA4F160F0828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956C359D-39B2-1E30-7B33-5E01013E66ED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4A851328-2C98-2962-43E5-27B453CAEA35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83E725A9-B4FA-6B25-9F6B-C88A3A62292B}"/>
                </a:ext>
              </a:extLst>
            </p:cNvPr>
            <p:cNvSpPr/>
            <p:nvPr/>
          </p:nvSpPr>
          <p:spPr>
            <a:xfrm>
              <a:off x="5699326" y="3314860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79332D0F-D1DF-C472-EC8C-32A94610EAF6}"/>
                </a:ext>
              </a:extLst>
            </p:cNvPr>
            <p:cNvSpPr/>
            <p:nvPr/>
          </p:nvSpPr>
          <p:spPr>
            <a:xfrm>
              <a:off x="5740092" y="3326110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41F61F3F-92A3-632D-99AB-3637F38DE29D}"/>
                </a:ext>
              </a:extLst>
            </p:cNvPr>
            <p:cNvSpPr/>
            <p:nvPr/>
          </p:nvSpPr>
          <p:spPr>
            <a:xfrm rot="16200000">
              <a:off x="6694771" y="3079843"/>
              <a:ext cx="358081" cy="5801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FAF8B5D4-85ED-F0E5-0E60-BE0E4A11D15C}"/>
                </a:ext>
              </a:extLst>
            </p:cNvPr>
            <p:cNvSpPr/>
            <p:nvPr/>
          </p:nvSpPr>
          <p:spPr>
            <a:xfrm>
              <a:off x="5699326" y="3404667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DDA9F242-1C5F-A8BE-7544-E5868692DE59}"/>
                </a:ext>
              </a:extLst>
            </p:cNvPr>
            <p:cNvSpPr/>
            <p:nvPr/>
          </p:nvSpPr>
          <p:spPr>
            <a:xfrm>
              <a:off x="5740092" y="3415917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5839DF3-F1E6-499E-53B9-A4C6B1191038}"/>
              </a:ext>
            </a:extLst>
          </p:cNvPr>
          <p:cNvGrpSpPr/>
          <p:nvPr/>
        </p:nvGrpSpPr>
        <p:grpSpPr>
          <a:xfrm rot="16200000">
            <a:off x="8185398" y="2939696"/>
            <a:ext cx="569025" cy="781070"/>
            <a:chOff x="6088764" y="1495756"/>
            <a:chExt cx="1799863" cy="1574880"/>
          </a:xfrm>
          <a:solidFill>
            <a:schemeClr val="tx2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262F6A0-BCD5-A97B-7EAC-5B205CA3AED6}"/>
                </a:ext>
              </a:extLst>
            </p:cNvPr>
            <p:cNvSpPr/>
            <p:nvPr/>
          </p:nvSpPr>
          <p:spPr>
            <a:xfrm>
              <a:off x="6088764" y="2620671"/>
              <a:ext cx="1799863" cy="449965"/>
            </a:xfrm>
            <a:custGeom>
              <a:avLst/>
              <a:gdLst>
                <a:gd name="connsiteX0" fmla="*/ 1699183 w 1799863"/>
                <a:gd name="connsiteY0" fmla="*/ 0 h 449965"/>
                <a:gd name="connsiteX1" fmla="*/ 100680 w 1799863"/>
                <a:gd name="connsiteY1" fmla="*/ 0 h 449965"/>
                <a:gd name="connsiteX2" fmla="*/ 0 w 1799863"/>
                <a:gd name="connsiteY2" fmla="*/ 100680 h 449965"/>
                <a:gd name="connsiteX3" fmla="*/ 0 w 1799863"/>
                <a:gd name="connsiteY3" fmla="*/ 349286 h 449965"/>
                <a:gd name="connsiteX4" fmla="*/ 100680 w 1799863"/>
                <a:gd name="connsiteY4" fmla="*/ 449966 h 449965"/>
                <a:gd name="connsiteX5" fmla="*/ 1699183 w 1799863"/>
                <a:gd name="connsiteY5" fmla="*/ 449966 h 449965"/>
                <a:gd name="connsiteX6" fmla="*/ 1799863 w 1799863"/>
                <a:gd name="connsiteY6" fmla="*/ 349286 h 449965"/>
                <a:gd name="connsiteX7" fmla="*/ 1799863 w 1799863"/>
                <a:gd name="connsiteY7" fmla="*/ 100680 h 449965"/>
                <a:gd name="connsiteX8" fmla="*/ 1699183 w 1799863"/>
                <a:gd name="connsiteY8" fmla="*/ 0 h 449965"/>
                <a:gd name="connsiteX9" fmla="*/ 281229 w 1799863"/>
                <a:gd name="connsiteY9" fmla="*/ 281229 h 449965"/>
                <a:gd name="connsiteX10" fmla="*/ 224983 w 1799863"/>
                <a:gd name="connsiteY10" fmla="*/ 224983 h 449965"/>
                <a:gd name="connsiteX11" fmla="*/ 281229 w 1799863"/>
                <a:gd name="connsiteY11" fmla="*/ 168737 h 449965"/>
                <a:gd name="connsiteX12" fmla="*/ 337474 w 1799863"/>
                <a:gd name="connsiteY12" fmla="*/ 224983 h 449965"/>
                <a:gd name="connsiteX13" fmla="*/ 281229 w 1799863"/>
                <a:gd name="connsiteY13" fmla="*/ 281229 h 449965"/>
                <a:gd name="connsiteX14" fmla="*/ 562457 w 1799863"/>
                <a:gd name="connsiteY14" fmla="*/ 281229 h 449965"/>
                <a:gd name="connsiteX15" fmla="*/ 506212 w 1799863"/>
                <a:gd name="connsiteY15" fmla="*/ 224983 h 449965"/>
                <a:gd name="connsiteX16" fmla="*/ 562457 w 1799863"/>
                <a:gd name="connsiteY16" fmla="*/ 168737 h 449965"/>
                <a:gd name="connsiteX17" fmla="*/ 618703 w 1799863"/>
                <a:gd name="connsiteY17" fmla="*/ 224983 h 449965"/>
                <a:gd name="connsiteX18" fmla="*/ 562457 w 1799863"/>
                <a:gd name="connsiteY18" fmla="*/ 281229 h 449965"/>
                <a:gd name="connsiteX19" fmla="*/ 843686 w 1799863"/>
                <a:gd name="connsiteY19" fmla="*/ 281229 h 449965"/>
                <a:gd name="connsiteX20" fmla="*/ 787440 w 1799863"/>
                <a:gd name="connsiteY20" fmla="*/ 224983 h 449965"/>
                <a:gd name="connsiteX21" fmla="*/ 843686 w 1799863"/>
                <a:gd name="connsiteY21" fmla="*/ 168737 h 449965"/>
                <a:gd name="connsiteX22" fmla="*/ 899932 w 1799863"/>
                <a:gd name="connsiteY22" fmla="*/ 224983 h 449965"/>
                <a:gd name="connsiteX23" fmla="*/ 843686 w 1799863"/>
                <a:gd name="connsiteY23" fmla="*/ 281229 h 4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863" h="449965">
                  <a:moveTo>
                    <a:pt x="1699183" y="0"/>
                  </a:moveTo>
                  <a:lnTo>
                    <a:pt x="100680" y="0"/>
                  </a:lnTo>
                  <a:cubicBezTo>
                    <a:pt x="45075" y="0"/>
                    <a:pt x="0" y="45075"/>
                    <a:pt x="0" y="100680"/>
                  </a:cubicBezTo>
                  <a:lnTo>
                    <a:pt x="0" y="349286"/>
                  </a:lnTo>
                  <a:cubicBezTo>
                    <a:pt x="0" y="404891"/>
                    <a:pt x="45075" y="449966"/>
                    <a:pt x="100680" y="449966"/>
                  </a:cubicBezTo>
                  <a:lnTo>
                    <a:pt x="1699183" y="449966"/>
                  </a:lnTo>
                  <a:cubicBezTo>
                    <a:pt x="1754788" y="449966"/>
                    <a:pt x="1799863" y="404891"/>
                    <a:pt x="1799863" y="349286"/>
                  </a:cubicBezTo>
                  <a:lnTo>
                    <a:pt x="1799863" y="100680"/>
                  </a:lnTo>
                  <a:cubicBezTo>
                    <a:pt x="1799863" y="45075"/>
                    <a:pt x="1754788" y="0"/>
                    <a:pt x="1699183" y="0"/>
                  </a:cubicBezTo>
                  <a:close/>
                  <a:moveTo>
                    <a:pt x="281229" y="281229"/>
                  </a:moveTo>
                  <a:cubicBezTo>
                    <a:pt x="250164" y="281229"/>
                    <a:pt x="224983" y="256047"/>
                    <a:pt x="224983" y="224983"/>
                  </a:cubicBezTo>
                  <a:cubicBezTo>
                    <a:pt x="224983" y="193918"/>
                    <a:pt x="250164" y="168737"/>
                    <a:pt x="281229" y="168737"/>
                  </a:cubicBezTo>
                  <a:cubicBezTo>
                    <a:pt x="312293" y="168737"/>
                    <a:pt x="337474" y="193918"/>
                    <a:pt x="337474" y="224983"/>
                  </a:cubicBezTo>
                  <a:cubicBezTo>
                    <a:pt x="337474" y="256047"/>
                    <a:pt x="312293" y="281229"/>
                    <a:pt x="281229" y="281229"/>
                  </a:cubicBezTo>
                  <a:close/>
                  <a:moveTo>
                    <a:pt x="562457" y="281229"/>
                  </a:moveTo>
                  <a:cubicBezTo>
                    <a:pt x="531393" y="281229"/>
                    <a:pt x="506212" y="256047"/>
                    <a:pt x="506212" y="224983"/>
                  </a:cubicBezTo>
                  <a:cubicBezTo>
                    <a:pt x="506212" y="193918"/>
                    <a:pt x="531393" y="168737"/>
                    <a:pt x="562457" y="168737"/>
                  </a:cubicBezTo>
                  <a:cubicBezTo>
                    <a:pt x="593522" y="168737"/>
                    <a:pt x="618703" y="193918"/>
                    <a:pt x="618703" y="224983"/>
                  </a:cubicBezTo>
                  <a:cubicBezTo>
                    <a:pt x="618703" y="256047"/>
                    <a:pt x="593522" y="281229"/>
                    <a:pt x="562457" y="281229"/>
                  </a:cubicBezTo>
                  <a:close/>
                  <a:moveTo>
                    <a:pt x="843686" y="281229"/>
                  </a:moveTo>
                  <a:cubicBezTo>
                    <a:pt x="812621" y="281229"/>
                    <a:pt x="787440" y="256047"/>
                    <a:pt x="787440" y="224983"/>
                  </a:cubicBezTo>
                  <a:cubicBezTo>
                    <a:pt x="787440" y="193918"/>
                    <a:pt x="812621" y="168737"/>
                    <a:pt x="843686" y="168737"/>
                  </a:cubicBezTo>
                  <a:cubicBezTo>
                    <a:pt x="874750" y="168737"/>
                    <a:pt x="899932" y="193918"/>
                    <a:pt x="899932" y="224983"/>
                  </a:cubicBezTo>
                  <a:cubicBezTo>
                    <a:pt x="899932" y="256047"/>
                    <a:pt x="874750" y="281229"/>
                    <a:pt x="843686" y="281229"/>
                  </a:cubicBezTo>
                  <a:close/>
                </a:path>
              </a:pathLst>
            </a:custGeom>
            <a:grpFill/>
            <a:ln w="28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B426B0-4AFF-5A76-5AA4-B96D281661AD}"/>
                </a:ext>
              </a:extLst>
            </p:cNvPr>
            <p:cNvSpPr/>
            <p:nvPr/>
          </p:nvSpPr>
          <p:spPr>
            <a:xfrm>
              <a:off x="6088764" y="2058213"/>
              <a:ext cx="1799863" cy="449965"/>
            </a:xfrm>
            <a:custGeom>
              <a:avLst/>
              <a:gdLst>
                <a:gd name="connsiteX0" fmla="*/ 1699183 w 1799863"/>
                <a:gd name="connsiteY0" fmla="*/ 0 h 449965"/>
                <a:gd name="connsiteX1" fmla="*/ 100680 w 1799863"/>
                <a:gd name="connsiteY1" fmla="*/ 0 h 449965"/>
                <a:gd name="connsiteX2" fmla="*/ 0 w 1799863"/>
                <a:gd name="connsiteY2" fmla="*/ 100680 h 449965"/>
                <a:gd name="connsiteX3" fmla="*/ 0 w 1799863"/>
                <a:gd name="connsiteY3" fmla="*/ 349286 h 449965"/>
                <a:gd name="connsiteX4" fmla="*/ 100680 w 1799863"/>
                <a:gd name="connsiteY4" fmla="*/ 449966 h 449965"/>
                <a:gd name="connsiteX5" fmla="*/ 1699183 w 1799863"/>
                <a:gd name="connsiteY5" fmla="*/ 449966 h 449965"/>
                <a:gd name="connsiteX6" fmla="*/ 1799863 w 1799863"/>
                <a:gd name="connsiteY6" fmla="*/ 349286 h 449965"/>
                <a:gd name="connsiteX7" fmla="*/ 1799863 w 1799863"/>
                <a:gd name="connsiteY7" fmla="*/ 100680 h 449965"/>
                <a:gd name="connsiteX8" fmla="*/ 1699183 w 1799863"/>
                <a:gd name="connsiteY8" fmla="*/ 0 h 449965"/>
                <a:gd name="connsiteX9" fmla="*/ 281229 w 1799863"/>
                <a:gd name="connsiteY9" fmla="*/ 281229 h 449965"/>
                <a:gd name="connsiteX10" fmla="*/ 224983 w 1799863"/>
                <a:gd name="connsiteY10" fmla="*/ 224983 h 449965"/>
                <a:gd name="connsiteX11" fmla="*/ 281229 w 1799863"/>
                <a:gd name="connsiteY11" fmla="*/ 168737 h 449965"/>
                <a:gd name="connsiteX12" fmla="*/ 337474 w 1799863"/>
                <a:gd name="connsiteY12" fmla="*/ 224983 h 449965"/>
                <a:gd name="connsiteX13" fmla="*/ 281229 w 1799863"/>
                <a:gd name="connsiteY13" fmla="*/ 281229 h 449965"/>
                <a:gd name="connsiteX14" fmla="*/ 562457 w 1799863"/>
                <a:gd name="connsiteY14" fmla="*/ 281229 h 449965"/>
                <a:gd name="connsiteX15" fmla="*/ 506212 w 1799863"/>
                <a:gd name="connsiteY15" fmla="*/ 224983 h 449965"/>
                <a:gd name="connsiteX16" fmla="*/ 562457 w 1799863"/>
                <a:gd name="connsiteY16" fmla="*/ 168737 h 449965"/>
                <a:gd name="connsiteX17" fmla="*/ 618703 w 1799863"/>
                <a:gd name="connsiteY17" fmla="*/ 224983 h 449965"/>
                <a:gd name="connsiteX18" fmla="*/ 562457 w 1799863"/>
                <a:gd name="connsiteY18" fmla="*/ 281229 h 449965"/>
                <a:gd name="connsiteX19" fmla="*/ 843686 w 1799863"/>
                <a:gd name="connsiteY19" fmla="*/ 281229 h 449965"/>
                <a:gd name="connsiteX20" fmla="*/ 787440 w 1799863"/>
                <a:gd name="connsiteY20" fmla="*/ 224983 h 449965"/>
                <a:gd name="connsiteX21" fmla="*/ 843686 w 1799863"/>
                <a:gd name="connsiteY21" fmla="*/ 168737 h 449965"/>
                <a:gd name="connsiteX22" fmla="*/ 899932 w 1799863"/>
                <a:gd name="connsiteY22" fmla="*/ 224983 h 449965"/>
                <a:gd name="connsiteX23" fmla="*/ 843686 w 1799863"/>
                <a:gd name="connsiteY23" fmla="*/ 281229 h 4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863" h="449965">
                  <a:moveTo>
                    <a:pt x="1699183" y="0"/>
                  </a:moveTo>
                  <a:lnTo>
                    <a:pt x="100680" y="0"/>
                  </a:lnTo>
                  <a:cubicBezTo>
                    <a:pt x="45075" y="0"/>
                    <a:pt x="0" y="45075"/>
                    <a:pt x="0" y="100680"/>
                  </a:cubicBezTo>
                  <a:lnTo>
                    <a:pt x="0" y="349286"/>
                  </a:lnTo>
                  <a:cubicBezTo>
                    <a:pt x="0" y="404891"/>
                    <a:pt x="45075" y="449966"/>
                    <a:pt x="100680" y="449966"/>
                  </a:cubicBezTo>
                  <a:lnTo>
                    <a:pt x="1699183" y="449966"/>
                  </a:lnTo>
                  <a:cubicBezTo>
                    <a:pt x="1754788" y="449966"/>
                    <a:pt x="1799863" y="404891"/>
                    <a:pt x="1799863" y="349286"/>
                  </a:cubicBezTo>
                  <a:lnTo>
                    <a:pt x="1799863" y="100680"/>
                  </a:lnTo>
                  <a:cubicBezTo>
                    <a:pt x="1799863" y="45075"/>
                    <a:pt x="1754788" y="0"/>
                    <a:pt x="1699183" y="0"/>
                  </a:cubicBezTo>
                  <a:close/>
                  <a:moveTo>
                    <a:pt x="281229" y="281229"/>
                  </a:moveTo>
                  <a:cubicBezTo>
                    <a:pt x="250164" y="281229"/>
                    <a:pt x="224983" y="256047"/>
                    <a:pt x="224983" y="224983"/>
                  </a:cubicBezTo>
                  <a:cubicBezTo>
                    <a:pt x="224983" y="193918"/>
                    <a:pt x="250164" y="168737"/>
                    <a:pt x="281229" y="168737"/>
                  </a:cubicBezTo>
                  <a:cubicBezTo>
                    <a:pt x="312293" y="168737"/>
                    <a:pt x="337474" y="193918"/>
                    <a:pt x="337474" y="224983"/>
                  </a:cubicBezTo>
                  <a:cubicBezTo>
                    <a:pt x="337474" y="256047"/>
                    <a:pt x="312293" y="281229"/>
                    <a:pt x="281229" y="281229"/>
                  </a:cubicBezTo>
                  <a:close/>
                  <a:moveTo>
                    <a:pt x="562457" y="281229"/>
                  </a:moveTo>
                  <a:cubicBezTo>
                    <a:pt x="531393" y="281229"/>
                    <a:pt x="506212" y="256047"/>
                    <a:pt x="506212" y="224983"/>
                  </a:cubicBezTo>
                  <a:cubicBezTo>
                    <a:pt x="506212" y="193918"/>
                    <a:pt x="531393" y="168737"/>
                    <a:pt x="562457" y="168737"/>
                  </a:cubicBezTo>
                  <a:cubicBezTo>
                    <a:pt x="593522" y="168737"/>
                    <a:pt x="618703" y="193918"/>
                    <a:pt x="618703" y="224983"/>
                  </a:cubicBezTo>
                  <a:cubicBezTo>
                    <a:pt x="618703" y="256047"/>
                    <a:pt x="593522" y="281229"/>
                    <a:pt x="562457" y="281229"/>
                  </a:cubicBezTo>
                  <a:close/>
                  <a:moveTo>
                    <a:pt x="843686" y="281229"/>
                  </a:moveTo>
                  <a:cubicBezTo>
                    <a:pt x="812621" y="281229"/>
                    <a:pt x="787440" y="256047"/>
                    <a:pt x="787440" y="224983"/>
                  </a:cubicBezTo>
                  <a:cubicBezTo>
                    <a:pt x="787440" y="193918"/>
                    <a:pt x="812621" y="168737"/>
                    <a:pt x="843686" y="168737"/>
                  </a:cubicBezTo>
                  <a:cubicBezTo>
                    <a:pt x="874750" y="168737"/>
                    <a:pt x="899932" y="193918"/>
                    <a:pt x="899932" y="224983"/>
                  </a:cubicBezTo>
                  <a:cubicBezTo>
                    <a:pt x="899932" y="256047"/>
                    <a:pt x="874750" y="281229"/>
                    <a:pt x="843686" y="281229"/>
                  </a:cubicBezTo>
                  <a:close/>
                </a:path>
              </a:pathLst>
            </a:custGeom>
            <a:grpFill/>
            <a:ln w="28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E503914-EB55-490D-0CD8-C5790366BF10}"/>
                </a:ext>
              </a:extLst>
            </p:cNvPr>
            <p:cNvSpPr/>
            <p:nvPr/>
          </p:nvSpPr>
          <p:spPr>
            <a:xfrm>
              <a:off x="6088764" y="1495756"/>
              <a:ext cx="1799863" cy="449965"/>
            </a:xfrm>
            <a:custGeom>
              <a:avLst/>
              <a:gdLst>
                <a:gd name="connsiteX0" fmla="*/ 1699183 w 1799863"/>
                <a:gd name="connsiteY0" fmla="*/ 0 h 449965"/>
                <a:gd name="connsiteX1" fmla="*/ 100680 w 1799863"/>
                <a:gd name="connsiteY1" fmla="*/ 0 h 449965"/>
                <a:gd name="connsiteX2" fmla="*/ 0 w 1799863"/>
                <a:gd name="connsiteY2" fmla="*/ 100680 h 449965"/>
                <a:gd name="connsiteX3" fmla="*/ 0 w 1799863"/>
                <a:gd name="connsiteY3" fmla="*/ 349286 h 449965"/>
                <a:gd name="connsiteX4" fmla="*/ 100680 w 1799863"/>
                <a:gd name="connsiteY4" fmla="*/ 449966 h 449965"/>
                <a:gd name="connsiteX5" fmla="*/ 1699183 w 1799863"/>
                <a:gd name="connsiteY5" fmla="*/ 449966 h 449965"/>
                <a:gd name="connsiteX6" fmla="*/ 1799863 w 1799863"/>
                <a:gd name="connsiteY6" fmla="*/ 349286 h 449965"/>
                <a:gd name="connsiteX7" fmla="*/ 1799863 w 1799863"/>
                <a:gd name="connsiteY7" fmla="*/ 100680 h 449965"/>
                <a:gd name="connsiteX8" fmla="*/ 1699183 w 1799863"/>
                <a:gd name="connsiteY8" fmla="*/ 0 h 449965"/>
                <a:gd name="connsiteX9" fmla="*/ 281229 w 1799863"/>
                <a:gd name="connsiteY9" fmla="*/ 281229 h 449965"/>
                <a:gd name="connsiteX10" fmla="*/ 224983 w 1799863"/>
                <a:gd name="connsiteY10" fmla="*/ 224983 h 449965"/>
                <a:gd name="connsiteX11" fmla="*/ 281229 w 1799863"/>
                <a:gd name="connsiteY11" fmla="*/ 168737 h 449965"/>
                <a:gd name="connsiteX12" fmla="*/ 337474 w 1799863"/>
                <a:gd name="connsiteY12" fmla="*/ 224983 h 449965"/>
                <a:gd name="connsiteX13" fmla="*/ 281229 w 1799863"/>
                <a:gd name="connsiteY13" fmla="*/ 281229 h 449965"/>
                <a:gd name="connsiteX14" fmla="*/ 562457 w 1799863"/>
                <a:gd name="connsiteY14" fmla="*/ 281229 h 449965"/>
                <a:gd name="connsiteX15" fmla="*/ 506212 w 1799863"/>
                <a:gd name="connsiteY15" fmla="*/ 224983 h 449965"/>
                <a:gd name="connsiteX16" fmla="*/ 562457 w 1799863"/>
                <a:gd name="connsiteY16" fmla="*/ 168737 h 449965"/>
                <a:gd name="connsiteX17" fmla="*/ 618703 w 1799863"/>
                <a:gd name="connsiteY17" fmla="*/ 224983 h 449965"/>
                <a:gd name="connsiteX18" fmla="*/ 562457 w 1799863"/>
                <a:gd name="connsiteY18" fmla="*/ 281229 h 449965"/>
                <a:gd name="connsiteX19" fmla="*/ 843686 w 1799863"/>
                <a:gd name="connsiteY19" fmla="*/ 281229 h 449965"/>
                <a:gd name="connsiteX20" fmla="*/ 787440 w 1799863"/>
                <a:gd name="connsiteY20" fmla="*/ 224983 h 449965"/>
                <a:gd name="connsiteX21" fmla="*/ 843686 w 1799863"/>
                <a:gd name="connsiteY21" fmla="*/ 168737 h 449965"/>
                <a:gd name="connsiteX22" fmla="*/ 899932 w 1799863"/>
                <a:gd name="connsiteY22" fmla="*/ 224983 h 449965"/>
                <a:gd name="connsiteX23" fmla="*/ 843686 w 1799863"/>
                <a:gd name="connsiteY23" fmla="*/ 281229 h 4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863" h="449965">
                  <a:moveTo>
                    <a:pt x="1699183" y="0"/>
                  </a:moveTo>
                  <a:lnTo>
                    <a:pt x="100680" y="0"/>
                  </a:lnTo>
                  <a:cubicBezTo>
                    <a:pt x="45075" y="0"/>
                    <a:pt x="0" y="45075"/>
                    <a:pt x="0" y="100680"/>
                  </a:cubicBezTo>
                  <a:lnTo>
                    <a:pt x="0" y="349286"/>
                  </a:lnTo>
                  <a:cubicBezTo>
                    <a:pt x="0" y="404891"/>
                    <a:pt x="45075" y="449966"/>
                    <a:pt x="100680" y="449966"/>
                  </a:cubicBezTo>
                  <a:lnTo>
                    <a:pt x="1699183" y="449966"/>
                  </a:lnTo>
                  <a:cubicBezTo>
                    <a:pt x="1754788" y="449966"/>
                    <a:pt x="1799863" y="404891"/>
                    <a:pt x="1799863" y="349286"/>
                  </a:cubicBezTo>
                  <a:lnTo>
                    <a:pt x="1799863" y="100680"/>
                  </a:lnTo>
                  <a:cubicBezTo>
                    <a:pt x="1799863" y="45075"/>
                    <a:pt x="1754788" y="0"/>
                    <a:pt x="1699183" y="0"/>
                  </a:cubicBezTo>
                  <a:close/>
                  <a:moveTo>
                    <a:pt x="281229" y="281229"/>
                  </a:moveTo>
                  <a:cubicBezTo>
                    <a:pt x="250164" y="281229"/>
                    <a:pt x="224983" y="256047"/>
                    <a:pt x="224983" y="224983"/>
                  </a:cubicBezTo>
                  <a:cubicBezTo>
                    <a:pt x="224983" y="193918"/>
                    <a:pt x="250164" y="168737"/>
                    <a:pt x="281229" y="168737"/>
                  </a:cubicBezTo>
                  <a:cubicBezTo>
                    <a:pt x="312293" y="168737"/>
                    <a:pt x="337474" y="193918"/>
                    <a:pt x="337474" y="224983"/>
                  </a:cubicBezTo>
                  <a:cubicBezTo>
                    <a:pt x="337474" y="256047"/>
                    <a:pt x="312293" y="281229"/>
                    <a:pt x="281229" y="281229"/>
                  </a:cubicBezTo>
                  <a:close/>
                  <a:moveTo>
                    <a:pt x="562457" y="281229"/>
                  </a:moveTo>
                  <a:cubicBezTo>
                    <a:pt x="531393" y="281229"/>
                    <a:pt x="506212" y="256047"/>
                    <a:pt x="506212" y="224983"/>
                  </a:cubicBezTo>
                  <a:cubicBezTo>
                    <a:pt x="506212" y="193918"/>
                    <a:pt x="531393" y="168737"/>
                    <a:pt x="562457" y="168737"/>
                  </a:cubicBezTo>
                  <a:cubicBezTo>
                    <a:pt x="593522" y="168737"/>
                    <a:pt x="618703" y="193918"/>
                    <a:pt x="618703" y="224983"/>
                  </a:cubicBezTo>
                  <a:cubicBezTo>
                    <a:pt x="618703" y="256047"/>
                    <a:pt x="593522" y="281229"/>
                    <a:pt x="562457" y="281229"/>
                  </a:cubicBezTo>
                  <a:close/>
                  <a:moveTo>
                    <a:pt x="843686" y="281229"/>
                  </a:moveTo>
                  <a:cubicBezTo>
                    <a:pt x="812621" y="281229"/>
                    <a:pt x="787440" y="256047"/>
                    <a:pt x="787440" y="224983"/>
                  </a:cubicBezTo>
                  <a:cubicBezTo>
                    <a:pt x="787440" y="193918"/>
                    <a:pt x="812621" y="168737"/>
                    <a:pt x="843686" y="168737"/>
                  </a:cubicBezTo>
                  <a:cubicBezTo>
                    <a:pt x="874750" y="168737"/>
                    <a:pt x="899932" y="193918"/>
                    <a:pt x="899932" y="224983"/>
                  </a:cubicBezTo>
                  <a:cubicBezTo>
                    <a:pt x="899932" y="256047"/>
                    <a:pt x="874750" y="281229"/>
                    <a:pt x="843686" y="281229"/>
                  </a:cubicBezTo>
                  <a:close/>
                </a:path>
              </a:pathLst>
            </a:custGeom>
            <a:grpFill/>
            <a:ln w="28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E3FE0F0B-48C1-6C6D-A6E6-39EF69CE6849}"/>
              </a:ext>
            </a:extLst>
          </p:cNvPr>
          <p:cNvSpPr txBox="1">
            <a:spLocks/>
          </p:cNvSpPr>
          <p:nvPr/>
        </p:nvSpPr>
        <p:spPr>
          <a:xfrm>
            <a:off x="4747040" y="3678770"/>
            <a:ext cx="2929599" cy="58792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 for Smartphone</a:t>
            </a:r>
          </a:p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Client for Security Camera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Graphic 1" descr="Lightbulb with solid fill">
            <a:extLst>
              <a:ext uri="{FF2B5EF4-FFF2-40B4-BE49-F238E27FC236}">
                <a16:creationId xmlns:a16="http://schemas.microsoft.com/office/drawing/2014/main" id="{9B6B4726-D111-6BFB-C608-C407DA84F5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34610" y="2952951"/>
            <a:ext cx="785888" cy="75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45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7000">
        <p159:morph option="byObject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7 L -0.45495 -0.0011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7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383F02-FABC-0209-B20B-915AB2BA0881}"/>
              </a:ext>
            </a:extLst>
          </p:cNvPr>
          <p:cNvCxnSpPr>
            <a:cxnSpLocks/>
          </p:cNvCxnSpPr>
          <p:nvPr/>
        </p:nvCxnSpPr>
        <p:spPr>
          <a:xfrm>
            <a:off x="4402414" y="3410545"/>
            <a:ext cx="147984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184C3BE-9D5E-0743-C5E4-6ABFADAB9065}"/>
              </a:ext>
            </a:extLst>
          </p:cNvPr>
          <p:cNvCxnSpPr>
            <a:cxnSpLocks/>
          </p:cNvCxnSpPr>
          <p:nvPr/>
        </p:nvCxnSpPr>
        <p:spPr>
          <a:xfrm>
            <a:off x="5882255" y="3412649"/>
            <a:ext cx="417418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BFB9CB2-0F6D-C3DF-F00D-F09EC8FB1194}"/>
              </a:ext>
            </a:extLst>
          </p:cNvPr>
          <p:cNvSpPr/>
          <p:nvPr/>
        </p:nvSpPr>
        <p:spPr>
          <a:xfrm>
            <a:off x="4298186" y="3316640"/>
            <a:ext cx="167171" cy="167171"/>
          </a:xfrm>
          <a:prstGeom prst="ellipse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1C0BADE5-9484-9901-EE70-6083C5DAF2D4}"/>
              </a:ext>
            </a:extLst>
          </p:cNvPr>
          <p:cNvSpPr txBox="1">
            <a:spLocks/>
          </p:cNvSpPr>
          <p:nvPr/>
        </p:nvSpPr>
        <p:spPr>
          <a:xfrm>
            <a:off x="9093978" y="377853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Remote Access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8" name="Graphic 37" descr="Home with solid fill">
            <a:extLst>
              <a:ext uri="{FF2B5EF4-FFF2-40B4-BE49-F238E27FC236}">
                <a16:creationId xmlns:a16="http://schemas.microsoft.com/office/drawing/2014/main" id="{67ACEA4A-ED70-C58D-56ED-25B64FC55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022" y="2192771"/>
            <a:ext cx="2258988" cy="225898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8164AD24-6D35-6F20-2AE6-11A0101D2572}"/>
              </a:ext>
            </a:extLst>
          </p:cNvPr>
          <p:cNvGrpSpPr/>
          <p:nvPr/>
        </p:nvGrpSpPr>
        <p:grpSpPr>
          <a:xfrm rot="18900000">
            <a:off x="820620" y="1966113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2A7188F-B3B7-6B56-CDAC-52EE0B75EFC6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0620BD6-5048-49AB-B341-038FF9B89C27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3BD8AF2-A6E2-314E-7FCF-ACDC22ED9C5C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7CE4281-7460-5425-D0F8-AAF4E13C348E}"/>
              </a:ext>
            </a:extLst>
          </p:cNvPr>
          <p:cNvSpPr/>
          <p:nvPr/>
        </p:nvSpPr>
        <p:spPr>
          <a:xfrm>
            <a:off x="2196888" y="1685963"/>
            <a:ext cx="4064168" cy="348607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C78E68D1-AFFC-A7EF-568A-28F80A751242}"/>
              </a:ext>
            </a:extLst>
          </p:cNvPr>
          <p:cNvSpPr/>
          <p:nvPr/>
        </p:nvSpPr>
        <p:spPr>
          <a:xfrm>
            <a:off x="7645922" y="2861471"/>
            <a:ext cx="1588772" cy="910339"/>
          </a:xfrm>
          <a:prstGeom prst="cloud">
            <a:avLst/>
          </a:prstGeom>
          <a:solidFill>
            <a:schemeClr val="accent3">
              <a:lumMod val="95000"/>
            </a:schemeClr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921D7CC8-95F2-CAA3-BAD7-7C8D3375732F}"/>
              </a:ext>
            </a:extLst>
          </p:cNvPr>
          <p:cNvSpPr txBox="1">
            <a:spLocks/>
          </p:cNvSpPr>
          <p:nvPr/>
        </p:nvSpPr>
        <p:spPr>
          <a:xfrm>
            <a:off x="7174510" y="2314862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Servers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87B5152-B418-E421-1B59-9E57F88C90BB}"/>
              </a:ext>
            </a:extLst>
          </p:cNvPr>
          <p:cNvGrpSpPr/>
          <p:nvPr/>
        </p:nvGrpSpPr>
        <p:grpSpPr>
          <a:xfrm>
            <a:off x="5555134" y="2958560"/>
            <a:ext cx="1402618" cy="664535"/>
            <a:chOff x="5500199" y="2929808"/>
            <a:chExt cx="1402618" cy="664535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1A72FD4-CE48-E98F-8644-5CE14786BCCD}"/>
                </a:ext>
              </a:extLst>
            </p:cNvPr>
            <p:cNvSpPr/>
            <p:nvPr/>
          </p:nvSpPr>
          <p:spPr>
            <a:xfrm>
              <a:off x="5500199" y="3194853"/>
              <a:ext cx="1302536" cy="39949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9F0C8F4-7FFD-B5AF-200E-3640F2EC8D4D}"/>
                </a:ext>
              </a:extLst>
            </p:cNvPr>
            <p:cNvSpPr/>
            <p:nvPr/>
          </p:nvSpPr>
          <p:spPr>
            <a:xfrm>
              <a:off x="606383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2BE43732-283F-D2D5-ED60-4036B5885FA4}"/>
                </a:ext>
              </a:extLst>
            </p:cNvPr>
            <p:cNvSpPr/>
            <p:nvPr/>
          </p:nvSpPr>
          <p:spPr>
            <a:xfrm>
              <a:off x="622639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D4B42488-58AF-6498-C879-113B01586F72}"/>
                </a:ext>
              </a:extLst>
            </p:cNvPr>
            <p:cNvSpPr/>
            <p:nvPr/>
          </p:nvSpPr>
          <p:spPr>
            <a:xfrm>
              <a:off x="638895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D86B5580-5ED1-655A-846C-5ECBE8F3A439}"/>
                </a:ext>
              </a:extLst>
            </p:cNvPr>
            <p:cNvSpPr/>
            <p:nvPr/>
          </p:nvSpPr>
          <p:spPr>
            <a:xfrm>
              <a:off x="655151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3B06FAC4-03BB-828F-4F92-DF9DBD2712B0}"/>
                </a:ext>
              </a:extLst>
            </p:cNvPr>
            <p:cNvSpPr/>
            <p:nvPr/>
          </p:nvSpPr>
          <p:spPr>
            <a:xfrm>
              <a:off x="6702652" y="3260269"/>
              <a:ext cx="200165" cy="5524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9EE1718-3FA1-E25B-A3F7-085610079235}"/>
                </a:ext>
              </a:extLst>
            </p:cNvPr>
            <p:cNvGrpSpPr/>
            <p:nvPr/>
          </p:nvGrpSpPr>
          <p:grpSpPr>
            <a:xfrm>
              <a:off x="6075615" y="3357865"/>
              <a:ext cx="92614" cy="81777"/>
              <a:chOff x="9104716" y="3548380"/>
              <a:chExt cx="92614" cy="81777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C6F7718-9A06-D542-3C3F-66B405779FC2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634C6F33-DBA5-D6BA-7314-1CC8CF05D406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D92309B6-EBEA-68A1-F6FB-E20FE3907561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E16D2E7F-3890-EC0F-9E67-C28B6C91FC6E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7826BFA-7042-9FFB-EA89-FF7D8A63A0CD}"/>
                </a:ext>
              </a:extLst>
            </p:cNvPr>
            <p:cNvGrpSpPr/>
            <p:nvPr/>
          </p:nvGrpSpPr>
          <p:grpSpPr>
            <a:xfrm>
              <a:off x="6238175" y="3357865"/>
              <a:ext cx="92614" cy="81777"/>
              <a:chOff x="9104716" y="3548380"/>
              <a:chExt cx="92614" cy="81777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A0FEEB24-00F9-AC9A-F0C1-BBCB33FB00F2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1E20E84D-161D-9175-7600-51BCD96F1602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80EAEDE0-B25E-4021-63B9-AC1F3E1FA415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CD1359C9-E399-13CD-BA48-07C01D373C27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B9244FC-C39C-1799-DCEC-78817329DC5C}"/>
                </a:ext>
              </a:extLst>
            </p:cNvPr>
            <p:cNvGrpSpPr/>
            <p:nvPr/>
          </p:nvGrpSpPr>
          <p:grpSpPr>
            <a:xfrm>
              <a:off x="6400735" y="3357865"/>
              <a:ext cx="92614" cy="81777"/>
              <a:chOff x="9104716" y="3548380"/>
              <a:chExt cx="92614" cy="81777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BE7BDA3-1FF0-F8C9-559A-AD2547AC6CFC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F573B459-836D-1346-BA1D-92FEC11BC7B3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29C1FE3A-A947-CE68-6C71-CF0CA4F9F395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91A86C1A-E8C6-5815-B0A8-C241A705D80E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C5C554E-D9E9-772E-D35A-BB1C9ECC34F8}"/>
                </a:ext>
              </a:extLst>
            </p:cNvPr>
            <p:cNvGrpSpPr/>
            <p:nvPr/>
          </p:nvGrpSpPr>
          <p:grpSpPr>
            <a:xfrm>
              <a:off x="6563295" y="3357864"/>
              <a:ext cx="92614" cy="81777"/>
              <a:chOff x="9104716" y="3548380"/>
              <a:chExt cx="92614" cy="81777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898701A-A640-5416-78B9-FDC2F12DA9AB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73FE17CB-A240-465F-A8AC-FA4F160F0828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956C359D-39B2-1E30-7B33-5E01013E66ED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4A851328-2C98-2962-43E5-27B453CAEA35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83E725A9-B4FA-6B25-9F6B-C88A3A62292B}"/>
                </a:ext>
              </a:extLst>
            </p:cNvPr>
            <p:cNvSpPr/>
            <p:nvPr/>
          </p:nvSpPr>
          <p:spPr>
            <a:xfrm>
              <a:off x="5699326" y="3314860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79332D0F-D1DF-C472-EC8C-32A94610EAF6}"/>
                </a:ext>
              </a:extLst>
            </p:cNvPr>
            <p:cNvSpPr/>
            <p:nvPr/>
          </p:nvSpPr>
          <p:spPr>
            <a:xfrm>
              <a:off x="5740092" y="3326110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41F61F3F-92A3-632D-99AB-3637F38DE29D}"/>
                </a:ext>
              </a:extLst>
            </p:cNvPr>
            <p:cNvSpPr/>
            <p:nvPr/>
          </p:nvSpPr>
          <p:spPr>
            <a:xfrm rot="16200000">
              <a:off x="6694771" y="3079843"/>
              <a:ext cx="358081" cy="5801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FAF8B5D4-85ED-F0E5-0E60-BE0E4A11D15C}"/>
                </a:ext>
              </a:extLst>
            </p:cNvPr>
            <p:cNvSpPr/>
            <p:nvPr/>
          </p:nvSpPr>
          <p:spPr>
            <a:xfrm>
              <a:off x="5699326" y="3404667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DDA9F242-1C5F-A8BE-7544-E5868692DE59}"/>
                </a:ext>
              </a:extLst>
            </p:cNvPr>
            <p:cNvSpPr/>
            <p:nvPr/>
          </p:nvSpPr>
          <p:spPr>
            <a:xfrm>
              <a:off x="5740092" y="3415917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5839DF3-F1E6-499E-53B9-A4C6B1191038}"/>
              </a:ext>
            </a:extLst>
          </p:cNvPr>
          <p:cNvGrpSpPr/>
          <p:nvPr/>
        </p:nvGrpSpPr>
        <p:grpSpPr>
          <a:xfrm rot="16200000">
            <a:off x="8185398" y="2939696"/>
            <a:ext cx="569025" cy="781070"/>
            <a:chOff x="6088764" y="1495756"/>
            <a:chExt cx="1799863" cy="1574880"/>
          </a:xfrm>
          <a:solidFill>
            <a:schemeClr val="tx2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262F6A0-BCD5-A97B-7EAC-5B205CA3AED6}"/>
                </a:ext>
              </a:extLst>
            </p:cNvPr>
            <p:cNvSpPr/>
            <p:nvPr/>
          </p:nvSpPr>
          <p:spPr>
            <a:xfrm>
              <a:off x="6088764" y="2620671"/>
              <a:ext cx="1799863" cy="449965"/>
            </a:xfrm>
            <a:custGeom>
              <a:avLst/>
              <a:gdLst>
                <a:gd name="connsiteX0" fmla="*/ 1699183 w 1799863"/>
                <a:gd name="connsiteY0" fmla="*/ 0 h 449965"/>
                <a:gd name="connsiteX1" fmla="*/ 100680 w 1799863"/>
                <a:gd name="connsiteY1" fmla="*/ 0 h 449965"/>
                <a:gd name="connsiteX2" fmla="*/ 0 w 1799863"/>
                <a:gd name="connsiteY2" fmla="*/ 100680 h 449965"/>
                <a:gd name="connsiteX3" fmla="*/ 0 w 1799863"/>
                <a:gd name="connsiteY3" fmla="*/ 349286 h 449965"/>
                <a:gd name="connsiteX4" fmla="*/ 100680 w 1799863"/>
                <a:gd name="connsiteY4" fmla="*/ 449966 h 449965"/>
                <a:gd name="connsiteX5" fmla="*/ 1699183 w 1799863"/>
                <a:gd name="connsiteY5" fmla="*/ 449966 h 449965"/>
                <a:gd name="connsiteX6" fmla="*/ 1799863 w 1799863"/>
                <a:gd name="connsiteY6" fmla="*/ 349286 h 449965"/>
                <a:gd name="connsiteX7" fmla="*/ 1799863 w 1799863"/>
                <a:gd name="connsiteY7" fmla="*/ 100680 h 449965"/>
                <a:gd name="connsiteX8" fmla="*/ 1699183 w 1799863"/>
                <a:gd name="connsiteY8" fmla="*/ 0 h 449965"/>
                <a:gd name="connsiteX9" fmla="*/ 281229 w 1799863"/>
                <a:gd name="connsiteY9" fmla="*/ 281229 h 449965"/>
                <a:gd name="connsiteX10" fmla="*/ 224983 w 1799863"/>
                <a:gd name="connsiteY10" fmla="*/ 224983 h 449965"/>
                <a:gd name="connsiteX11" fmla="*/ 281229 w 1799863"/>
                <a:gd name="connsiteY11" fmla="*/ 168737 h 449965"/>
                <a:gd name="connsiteX12" fmla="*/ 337474 w 1799863"/>
                <a:gd name="connsiteY12" fmla="*/ 224983 h 449965"/>
                <a:gd name="connsiteX13" fmla="*/ 281229 w 1799863"/>
                <a:gd name="connsiteY13" fmla="*/ 281229 h 449965"/>
                <a:gd name="connsiteX14" fmla="*/ 562457 w 1799863"/>
                <a:gd name="connsiteY14" fmla="*/ 281229 h 449965"/>
                <a:gd name="connsiteX15" fmla="*/ 506212 w 1799863"/>
                <a:gd name="connsiteY15" fmla="*/ 224983 h 449965"/>
                <a:gd name="connsiteX16" fmla="*/ 562457 w 1799863"/>
                <a:gd name="connsiteY16" fmla="*/ 168737 h 449965"/>
                <a:gd name="connsiteX17" fmla="*/ 618703 w 1799863"/>
                <a:gd name="connsiteY17" fmla="*/ 224983 h 449965"/>
                <a:gd name="connsiteX18" fmla="*/ 562457 w 1799863"/>
                <a:gd name="connsiteY18" fmla="*/ 281229 h 449965"/>
                <a:gd name="connsiteX19" fmla="*/ 843686 w 1799863"/>
                <a:gd name="connsiteY19" fmla="*/ 281229 h 449965"/>
                <a:gd name="connsiteX20" fmla="*/ 787440 w 1799863"/>
                <a:gd name="connsiteY20" fmla="*/ 224983 h 449965"/>
                <a:gd name="connsiteX21" fmla="*/ 843686 w 1799863"/>
                <a:gd name="connsiteY21" fmla="*/ 168737 h 449965"/>
                <a:gd name="connsiteX22" fmla="*/ 899932 w 1799863"/>
                <a:gd name="connsiteY22" fmla="*/ 224983 h 449965"/>
                <a:gd name="connsiteX23" fmla="*/ 843686 w 1799863"/>
                <a:gd name="connsiteY23" fmla="*/ 281229 h 4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863" h="449965">
                  <a:moveTo>
                    <a:pt x="1699183" y="0"/>
                  </a:moveTo>
                  <a:lnTo>
                    <a:pt x="100680" y="0"/>
                  </a:lnTo>
                  <a:cubicBezTo>
                    <a:pt x="45075" y="0"/>
                    <a:pt x="0" y="45075"/>
                    <a:pt x="0" y="100680"/>
                  </a:cubicBezTo>
                  <a:lnTo>
                    <a:pt x="0" y="349286"/>
                  </a:lnTo>
                  <a:cubicBezTo>
                    <a:pt x="0" y="404891"/>
                    <a:pt x="45075" y="449966"/>
                    <a:pt x="100680" y="449966"/>
                  </a:cubicBezTo>
                  <a:lnTo>
                    <a:pt x="1699183" y="449966"/>
                  </a:lnTo>
                  <a:cubicBezTo>
                    <a:pt x="1754788" y="449966"/>
                    <a:pt x="1799863" y="404891"/>
                    <a:pt x="1799863" y="349286"/>
                  </a:cubicBezTo>
                  <a:lnTo>
                    <a:pt x="1799863" y="100680"/>
                  </a:lnTo>
                  <a:cubicBezTo>
                    <a:pt x="1799863" y="45075"/>
                    <a:pt x="1754788" y="0"/>
                    <a:pt x="1699183" y="0"/>
                  </a:cubicBezTo>
                  <a:close/>
                  <a:moveTo>
                    <a:pt x="281229" y="281229"/>
                  </a:moveTo>
                  <a:cubicBezTo>
                    <a:pt x="250164" y="281229"/>
                    <a:pt x="224983" y="256047"/>
                    <a:pt x="224983" y="224983"/>
                  </a:cubicBezTo>
                  <a:cubicBezTo>
                    <a:pt x="224983" y="193918"/>
                    <a:pt x="250164" y="168737"/>
                    <a:pt x="281229" y="168737"/>
                  </a:cubicBezTo>
                  <a:cubicBezTo>
                    <a:pt x="312293" y="168737"/>
                    <a:pt x="337474" y="193918"/>
                    <a:pt x="337474" y="224983"/>
                  </a:cubicBezTo>
                  <a:cubicBezTo>
                    <a:pt x="337474" y="256047"/>
                    <a:pt x="312293" y="281229"/>
                    <a:pt x="281229" y="281229"/>
                  </a:cubicBezTo>
                  <a:close/>
                  <a:moveTo>
                    <a:pt x="562457" y="281229"/>
                  </a:moveTo>
                  <a:cubicBezTo>
                    <a:pt x="531393" y="281229"/>
                    <a:pt x="506212" y="256047"/>
                    <a:pt x="506212" y="224983"/>
                  </a:cubicBezTo>
                  <a:cubicBezTo>
                    <a:pt x="506212" y="193918"/>
                    <a:pt x="531393" y="168737"/>
                    <a:pt x="562457" y="168737"/>
                  </a:cubicBezTo>
                  <a:cubicBezTo>
                    <a:pt x="593522" y="168737"/>
                    <a:pt x="618703" y="193918"/>
                    <a:pt x="618703" y="224983"/>
                  </a:cubicBezTo>
                  <a:cubicBezTo>
                    <a:pt x="618703" y="256047"/>
                    <a:pt x="593522" y="281229"/>
                    <a:pt x="562457" y="281229"/>
                  </a:cubicBezTo>
                  <a:close/>
                  <a:moveTo>
                    <a:pt x="843686" y="281229"/>
                  </a:moveTo>
                  <a:cubicBezTo>
                    <a:pt x="812621" y="281229"/>
                    <a:pt x="787440" y="256047"/>
                    <a:pt x="787440" y="224983"/>
                  </a:cubicBezTo>
                  <a:cubicBezTo>
                    <a:pt x="787440" y="193918"/>
                    <a:pt x="812621" y="168737"/>
                    <a:pt x="843686" y="168737"/>
                  </a:cubicBezTo>
                  <a:cubicBezTo>
                    <a:pt x="874750" y="168737"/>
                    <a:pt x="899932" y="193918"/>
                    <a:pt x="899932" y="224983"/>
                  </a:cubicBezTo>
                  <a:cubicBezTo>
                    <a:pt x="899932" y="256047"/>
                    <a:pt x="874750" y="281229"/>
                    <a:pt x="843686" y="281229"/>
                  </a:cubicBezTo>
                  <a:close/>
                </a:path>
              </a:pathLst>
            </a:custGeom>
            <a:grpFill/>
            <a:ln w="28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B426B0-4AFF-5A76-5AA4-B96D281661AD}"/>
                </a:ext>
              </a:extLst>
            </p:cNvPr>
            <p:cNvSpPr/>
            <p:nvPr/>
          </p:nvSpPr>
          <p:spPr>
            <a:xfrm>
              <a:off x="6088764" y="2058213"/>
              <a:ext cx="1799863" cy="449965"/>
            </a:xfrm>
            <a:custGeom>
              <a:avLst/>
              <a:gdLst>
                <a:gd name="connsiteX0" fmla="*/ 1699183 w 1799863"/>
                <a:gd name="connsiteY0" fmla="*/ 0 h 449965"/>
                <a:gd name="connsiteX1" fmla="*/ 100680 w 1799863"/>
                <a:gd name="connsiteY1" fmla="*/ 0 h 449965"/>
                <a:gd name="connsiteX2" fmla="*/ 0 w 1799863"/>
                <a:gd name="connsiteY2" fmla="*/ 100680 h 449965"/>
                <a:gd name="connsiteX3" fmla="*/ 0 w 1799863"/>
                <a:gd name="connsiteY3" fmla="*/ 349286 h 449965"/>
                <a:gd name="connsiteX4" fmla="*/ 100680 w 1799863"/>
                <a:gd name="connsiteY4" fmla="*/ 449966 h 449965"/>
                <a:gd name="connsiteX5" fmla="*/ 1699183 w 1799863"/>
                <a:gd name="connsiteY5" fmla="*/ 449966 h 449965"/>
                <a:gd name="connsiteX6" fmla="*/ 1799863 w 1799863"/>
                <a:gd name="connsiteY6" fmla="*/ 349286 h 449965"/>
                <a:gd name="connsiteX7" fmla="*/ 1799863 w 1799863"/>
                <a:gd name="connsiteY7" fmla="*/ 100680 h 449965"/>
                <a:gd name="connsiteX8" fmla="*/ 1699183 w 1799863"/>
                <a:gd name="connsiteY8" fmla="*/ 0 h 449965"/>
                <a:gd name="connsiteX9" fmla="*/ 281229 w 1799863"/>
                <a:gd name="connsiteY9" fmla="*/ 281229 h 449965"/>
                <a:gd name="connsiteX10" fmla="*/ 224983 w 1799863"/>
                <a:gd name="connsiteY10" fmla="*/ 224983 h 449965"/>
                <a:gd name="connsiteX11" fmla="*/ 281229 w 1799863"/>
                <a:gd name="connsiteY11" fmla="*/ 168737 h 449965"/>
                <a:gd name="connsiteX12" fmla="*/ 337474 w 1799863"/>
                <a:gd name="connsiteY12" fmla="*/ 224983 h 449965"/>
                <a:gd name="connsiteX13" fmla="*/ 281229 w 1799863"/>
                <a:gd name="connsiteY13" fmla="*/ 281229 h 449965"/>
                <a:gd name="connsiteX14" fmla="*/ 562457 w 1799863"/>
                <a:gd name="connsiteY14" fmla="*/ 281229 h 449965"/>
                <a:gd name="connsiteX15" fmla="*/ 506212 w 1799863"/>
                <a:gd name="connsiteY15" fmla="*/ 224983 h 449965"/>
                <a:gd name="connsiteX16" fmla="*/ 562457 w 1799863"/>
                <a:gd name="connsiteY16" fmla="*/ 168737 h 449965"/>
                <a:gd name="connsiteX17" fmla="*/ 618703 w 1799863"/>
                <a:gd name="connsiteY17" fmla="*/ 224983 h 449965"/>
                <a:gd name="connsiteX18" fmla="*/ 562457 w 1799863"/>
                <a:gd name="connsiteY18" fmla="*/ 281229 h 449965"/>
                <a:gd name="connsiteX19" fmla="*/ 843686 w 1799863"/>
                <a:gd name="connsiteY19" fmla="*/ 281229 h 449965"/>
                <a:gd name="connsiteX20" fmla="*/ 787440 w 1799863"/>
                <a:gd name="connsiteY20" fmla="*/ 224983 h 449965"/>
                <a:gd name="connsiteX21" fmla="*/ 843686 w 1799863"/>
                <a:gd name="connsiteY21" fmla="*/ 168737 h 449965"/>
                <a:gd name="connsiteX22" fmla="*/ 899932 w 1799863"/>
                <a:gd name="connsiteY22" fmla="*/ 224983 h 449965"/>
                <a:gd name="connsiteX23" fmla="*/ 843686 w 1799863"/>
                <a:gd name="connsiteY23" fmla="*/ 281229 h 4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863" h="449965">
                  <a:moveTo>
                    <a:pt x="1699183" y="0"/>
                  </a:moveTo>
                  <a:lnTo>
                    <a:pt x="100680" y="0"/>
                  </a:lnTo>
                  <a:cubicBezTo>
                    <a:pt x="45075" y="0"/>
                    <a:pt x="0" y="45075"/>
                    <a:pt x="0" y="100680"/>
                  </a:cubicBezTo>
                  <a:lnTo>
                    <a:pt x="0" y="349286"/>
                  </a:lnTo>
                  <a:cubicBezTo>
                    <a:pt x="0" y="404891"/>
                    <a:pt x="45075" y="449966"/>
                    <a:pt x="100680" y="449966"/>
                  </a:cubicBezTo>
                  <a:lnTo>
                    <a:pt x="1699183" y="449966"/>
                  </a:lnTo>
                  <a:cubicBezTo>
                    <a:pt x="1754788" y="449966"/>
                    <a:pt x="1799863" y="404891"/>
                    <a:pt x="1799863" y="349286"/>
                  </a:cubicBezTo>
                  <a:lnTo>
                    <a:pt x="1799863" y="100680"/>
                  </a:lnTo>
                  <a:cubicBezTo>
                    <a:pt x="1799863" y="45075"/>
                    <a:pt x="1754788" y="0"/>
                    <a:pt x="1699183" y="0"/>
                  </a:cubicBezTo>
                  <a:close/>
                  <a:moveTo>
                    <a:pt x="281229" y="281229"/>
                  </a:moveTo>
                  <a:cubicBezTo>
                    <a:pt x="250164" y="281229"/>
                    <a:pt x="224983" y="256047"/>
                    <a:pt x="224983" y="224983"/>
                  </a:cubicBezTo>
                  <a:cubicBezTo>
                    <a:pt x="224983" y="193918"/>
                    <a:pt x="250164" y="168737"/>
                    <a:pt x="281229" y="168737"/>
                  </a:cubicBezTo>
                  <a:cubicBezTo>
                    <a:pt x="312293" y="168737"/>
                    <a:pt x="337474" y="193918"/>
                    <a:pt x="337474" y="224983"/>
                  </a:cubicBezTo>
                  <a:cubicBezTo>
                    <a:pt x="337474" y="256047"/>
                    <a:pt x="312293" y="281229"/>
                    <a:pt x="281229" y="281229"/>
                  </a:cubicBezTo>
                  <a:close/>
                  <a:moveTo>
                    <a:pt x="562457" y="281229"/>
                  </a:moveTo>
                  <a:cubicBezTo>
                    <a:pt x="531393" y="281229"/>
                    <a:pt x="506212" y="256047"/>
                    <a:pt x="506212" y="224983"/>
                  </a:cubicBezTo>
                  <a:cubicBezTo>
                    <a:pt x="506212" y="193918"/>
                    <a:pt x="531393" y="168737"/>
                    <a:pt x="562457" y="168737"/>
                  </a:cubicBezTo>
                  <a:cubicBezTo>
                    <a:pt x="593522" y="168737"/>
                    <a:pt x="618703" y="193918"/>
                    <a:pt x="618703" y="224983"/>
                  </a:cubicBezTo>
                  <a:cubicBezTo>
                    <a:pt x="618703" y="256047"/>
                    <a:pt x="593522" y="281229"/>
                    <a:pt x="562457" y="281229"/>
                  </a:cubicBezTo>
                  <a:close/>
                  <a:moveTo>
                    <a:pt x="843686" y="281229"/>
                  </a:moveTo>
                  <a:cubicBezTo>
                    <a:pt x="812621" y="281229"/>
                    <a:pt x="787440" y="256047"/>
                    <a:pt x="787440" y="224983"/>
                  </a:cubicBezTo>
                  <a:cubicBezTo>
                    <a:pt x="787440" y="193918"/>
                    <a:pt x="812621" y="168737"/>
                    <a:pt x="843686" y="168737"/>
                  </a:cubicBezTo>
                  <a:cubicBezTo>
                    <a:pt x="874750" y="168737"/>
                    <a:pt x="899932" y="193918"/>
                    <a:pt x="899932" y="224983"/>
                  </a:cubicBezTo>
                  <a:cubicBezTo>
                    <a:pt x="899932" y="256047"/>
                    <a:pt x="874750" y="281229"/>
                    <a:pt x="843686" y="281229"/>
                  </a:cubicBezTo>
                  <a:close/>
                </a:path>
              </a:pathLst>
            </a:custGeom>
            <a:grpFill/>
            <a:ln w="28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E503914-EB55-490D-0CD8-C5790366BF10}"/>
                </a:ext>
              </a:extLst>
            </p:cNvPr>
            <p:cNvSpPr/>
            <p:nvPr/>
          </p:nvSpPr>
          <p:spPr>
            <a:xfrm>
              <a:off x="6088764" y="1495756"/>
              <a:ext cx="1799863" cy="449965"/>
            </a:xfrm>
            <a:custGeom>
              <a:avLst/>
              <a:gdLst>
                <a:gd name="connsiteX0" fmla="*/ 1699183 w 1799863"/>
                <a:gd name="connsiteY0" fmla="*/ 0 h 449965"/>
                <a:gd name="connsiteX1" fmla="*/ 100680 w 1799863"/>
                <a:gd name="connsiteY1" fmla="*/ 0 h 449965"/>
                <a:gd name="connsiteX2" fmla="*/ 0 w 1799863"/>
                <a:gd name="connsiteY2" fmla="*/ 100680 h 449965"/>
                <a:gd name="connsiteX3" fmla="*/ 0 w 1799863"/>
                <a:gd name="connsiteY3" fmla="*/ 349286 h 449965"/>
                <a:gd name="connsiteX4" fmla="*/ 100680 w 1799863"/>
                <a:gd name="connsiteY4" fmla="*/ 449966 h 449965"/>
                <a:gd name="connsiteX5" fmla="*/ 1699183 w 1799863"/>
                <a:gd name="connsiteY5" fmla="*/ 449966 h 449965"/>
                <a:gd name="connsiteX6" fmla="*/ 1799863 w 1799863"/>
                <a:gd name="connsiteY6" fmla="*/ 349286 h 449965"/>
                <a:gd name="connsiteX7" fmla="*/ 1799863 w 1799863"/>
                <a:gd name="connsiteY7" fmla="*/ 100680 h 449965"/>
                <a:gd name="connsiteX8" fmla="*/ 1699183 w 1799863"/>
                <a:gd name="connsiteY8" fmla="*/ 0 h 449965"/>
                <a:gd name="connsiteX9" fmla="*/ 281229 w 1799863"/>
                <a:gd name="connsiteY9" fmla="*/ 281229 h 449965"/>
                <a:gd name="connsiteX10" fmla="*/ 224983 w 1799863"/>
                <a:gd name="connsiteY10" fmla="*/ 224983 h 449965"/>
                <a:gd name="connsiteX11" fmla="*/ 281229 w 1799863"/>
                <a:gd name="connsiteY11" fmla="*/ 168737 h 449965"/>
                <a:gd name="connsiteX12" fmla="*/ 337474 w 1799863"/>
                <a:gd name="connsiteY12" fmla="*/ 224983 h 449965"/>
                <a:gd name="connsiteX13" fmla="*/ 281229 w 1799863"/>
                <a:gd name="connsiteY13" fmla="*/ 281229 h 449965"/>
                <a:gd name="connsiteX14" fmla="*/ 562457 w 1799863"/>
                <a:gd name="connsiteY14" fmla="*/ 281229 h 449965"/>
                <a:gd name="connsiteX15" fmla="*/ 506212 w 1799863"/>
                <a:gd name="connsiteY15" fmla="*/ 224983 h 449965"/>
                <a:gd name="connsiteX16" fmla="*/ 562457 w 1799863"/>
                <a:gd name="connsiteY16" fmla="*/ 168737 h 449965"/>
                <a:gd name="connsiteX17" fmla="*/ 618703 w 1799863"/>
                <a:gd name="connsiteY17" fmla="*/ 224983 h 449965"/>
                <a:gd name="connsiteX18" fmla="*/ 562457 w 1799863"/>
                <a:gd name="connsiteY18" fmla="*/ 281229 h 449965"/>
                <a:gd name="connsiteX19" fmla="*/ 843686 w 1799863"/>
                <a:gd name="connsiteY19" fmla="*/ 281229 h 449965"/>
                <a:gd name="connsiteX20" fmla="*/ 787440 w 1799863"/>
                <a:gd name="connsiteY20" fmla="*/ 224983 h 449965"/>
                <a:gd name="connsiteX21" fmla="*/ 843686 w 1799863"/>
                <a:gd name="connsiteY21" fmla="*/ 168737 h 449965"/>
                <a:gd name="connsiteX22" fmla="*/ 899932 w 1799863"/>
                <a:gd name="connsiteY22" fmla="*/ 224983 h 449965"/>
                <a:gd name="connsiteX23" fmla="*/ 843686 w 1799863"/>
                <a:gd name="connsiteY23" fmla="*/ 281229 h 4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863" h="449965">
                  <a:moveTo>
                    <a:pt x="1699183" y="0"/>
                  </a:moveTo>
                  <a:lnTo>
                    <a:pt x="100680" y="0"/>
                  </a:lnTo>
                  <a:cubicBezTo>
                    <a:pt x="45075" y="0"/>
                    <a:pt x="0" y="45075"/>
                    <a:pt x="0" y="100680"/>
                  </a:cubicBezTo>
                  <a:lnTo>
                    <a:pt x="0" y="349286"/>
                  </a:lnTo>
                  <a:cubicBezTo>
                    <a:pt x="0" y="404891"/>
                    <a:pt x="45075" y="449966"/>
                    <a:pt x="100680" y="449966"/>
                  </a:cubicBezTo>
                  <a:lnTo>
                    <a:pt x="1699183" y="449966"/>
                  </a:lnTo>
                  <a:cubicBezTo>
                    <a:pt x="1754788" y="449966"/>
                    <a:pt x="1799863" y="404891"/>
                    <a:pt x="1799863" y="349286"/>
                  </a:cubicBezTo>
                  <a:lnTo>
                    <a:pt x="1799863" y="100680"/>
                  </a:lnTo>
                  <a:cubicBezTo>
                    <a:pt x="1799863" y="45075"/>
                    <a:pt x="1754788" y="0"/>
                    <a:pt x="1699183" y="0"/>
                  </a:cubicBezTo>
                  <a:close/>
                  <a:moveTo>
                    <a:pt x="281229" y="281229"/>
                  </a:moveTo>
                  <a:cubicBezTo>
                    <a:pt x="250164" y="281229"/>
                    <a:pt x="224983" y="256047"/>
                    <a:pt x="224983" y="224983"/>
                  </a:cubicBezTo>
                  <a:cubicBezTo>
                    <a:pt x="224983" y="193918"/>
                    <a:pt x="250164" y="168737"/>
                    <a:pt x="281229" y="168737"/>
                  </a:cubicBezTo>
                  <a:cubicBezTo>
                    <a:pt x="312293" y="168737"/>
                    <a:pt x="337474" y="193918"/>
                    <a:pt x="337474" y="224983"/>
                  </a:cubicBezTo>
                  <a:cubicBezTo>
                    <a:pt x="337474" y="256047"/>
                    <a:pt x="312293" y="281229"/>
                    <a:pt x="281229" y="281229"/>
                  </a:cubicBezTo>
                  <a:close/>
                  <a:moveTo>
                    <a:pt x="562457" y="281229"/>
                  </a:moveTo>
                  <a:cubicBezTo>
                    <a:pt x="531393" y="281229"/>
                    <a:pt x="506212" y="256047"/>
                    <a:pt x="506212" y="224983"/>
                  </a:cubicBezTo>
                  <a:cubicBezTo>
                    <a:pt x="506212" y="193918"/>
                    <a:pt x="531393" y="168737"/>
                    <a:pt x="562457" y="168737"/>
                  </a:cubicBezTo>
                  <a:cubicBezTo>
                    <a:pt x="593522" y="168737"/>
                    <a:pt x="618703" y="193918"/>
                    <a:pt x="618703" y="224983"/>
                  </a:cubicBezTo>
                  <a:cubicBezTo>
                    <a:pt x="618703" y="256047"/>
                    <a:pt x="593522" y="281229"/>
                    <a:pt x="562457" y="281229"/>
                  </a:cubicBezTo>
                  <a:close/>
                  <a:moveTo>
                    <a:pt x="843686" y="281229"/>
                  </a:moveTo>
                  <a:cubicBezTo>
                    <a:pt x="812621" y="281229"/>
                    <a:pt x="787440" y="256047"/>
                    <a:pt x="787440" y="224983"/>
                  </a:cubicBezTo>
                  <a:cubicBezTo>
                    <a:pt x="787440" y="193918"/>
                    <a:pt x="812621" y="168737"/>
                    <a:pt x="843686" y="168737"/>
                  </a:cubicBezTo>
                  <a:cubicBezTo>
                    <a:pt x="874750" y="168737"/>
                    <a:pt x="899932" y="193918"/>
                    <a:pt x="899932" y="224983"/>
                  </a:cubicBezTo>
                  <a:cubicBezTo>
                    <a:pt x="899932" y="256047"/>
                    <a:pt x="874750" y="281229"/>
                    <a:pt x="843686" y="281229"/>
                  </a:cubicBezTo>
                  <a:close/>
                </a:path>
              </a:pathLst>
            </a:custGeom>
            <a:grpFill/>
            <a:ln w="28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E3FE0F0B-48C1-6C6D-A6E6-39EF69CE6849}"/>
              </a:ext>
            </a:extLst>
          </p:cNvPr>
          <p:cNvSpPr txBox="1">
            <a:spLocks/>
          </p:cNvSpPr>
          <p:nvPr/>
        </p:nvSpPr>
        <p:spPr>
          <a:xfrm>
            <a:off x="4747040" y="3678770"/>
            <a:ext cx="2929599" cy="58792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Client for Smartphone</a:t>
            </a:r>
          </a:p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Server for Security Camera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Graphic 1" descr="Smart Phone with solid fill">
            <a:extLst>
              <a:ext uri="{FF2B5EF4-FFF2-40B4-BE49-F238E27FC236}">
                <a16:creationId xmlns:a16="http://schemas.microsoft.com/office/drawing/2014/main" id="{C9EBFE9F-649B-4CE9-933C-58B3717659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0655" y="2994363"/>
            <a:ext cx="777447" cy="777447"/>
          </a:xfrm>
          <a:prstGeom prst="rect">
            <a:avLst/>
          </a:prstGeom>
        </p:spPr>
      </p:pic>
      <p:pic>
        <p:nvPicPr>
          <p:cNvPr id="4" name="Graphic 3" descr="Lightbulb with solid fill">
            <a:extLst>
              <a:ext uri="{FF2B5EF4-FFF2-40B4-BE49-F238E27FC236}">
                <a16:creationId xmlns:a16="http://schemas.microsoft.com/office/drawing/2014/main" id="{BEC5C575-DC8B-4168-26F9-BCFEAA9F1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34610" y="2952951"/>
            <a:ext cx="785888" cy="75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64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7000">
        <p159:morph option="byObject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0.4537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B67BF23-F21E-2D3F-383E-B05F6B35C387}"/>
              </a:ext>
            </a:extLst>
          </p:cNvPr>
          <p:cNvGrpSpPr/>
          <p:nvPr/>
        </p:nvGrpSpPr>
        <p:grpSpPr>
          <a:xfrm>
            <a:off x="5019721" y="2269593"/>
            <a:ext cx="3134861" cy="2318815"/>
            <a:chOff x="-1380950" y="1209919"/>
            <a:chExt cx="3134861" cy="2318815"/>
          </a:xfrm>
        </p:grpSpPr>
        <p:pic>
          <p:nvPicPr>
            <p:cNvPr id="10" name="Graphic 9" descr="Robot Hand with solid fill">
              <a:extLst>
                <a:ext uri="{FF2B5EF4-FFF2-40B4-BE49-F238E27FC236}">
                  <a16:creationId xmlns:a16="http://schemas.microsoft.com/office/drawing/2014/main" id="{43EA6342-B7A6-A0BA-1F3E-E47443B03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-1380950" y="1209919"/>
              <a:ext cx="2318815" cy="231881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AFA43E-9A23-0C39-31C3-783BB5E3B8E5}"/>
                </a:ext>
              </a:extLst>
            </p:cNvPr>
            <p:cNvSpPr txBox="1"/>
            <p:nvPr/>
          </p:nvSpPr>
          <p:spPr>
            <a:xfrm>
              <a:off x="-1356236" y="1529235"/>
              <a:ext cx="311014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/>
                <a:t>00101001010100100011</a:t>
              </a:r>
            </a:p>
            <a:p>
              <a:r>
                <a:rPr lang="en-DE" dirty="0"/>
                <a:t>010101110101100010101</a:t>
              </a:r>
            </a:p>
            <a:p>
              <a:r>
                <a:rPr lang="en-DE" dirty="0"/>
                <a:t>010101011000111010101</a:t>
              </a:r>
            </a:p>
            <a:p>
              <a:r>
                <a:rPr lang="en-DE" dirty="0"/>
                <a:t>1010101010111000110000101</a:t>
              </a:r>
            </a:p>
            <a:p>
              <a:r>
                <a:rPr lang="en-DE" dirty="0"/>
                <a:t>1010100111000111101010100</a:t>
              </a:r>
            </a:p>
            <a:p>
              <a:r>
                <a:rPr lang="en-DE" dirty="0"/>
                <a:t>01010001010100100101001</a:t>
              </a:r>
            </a:p>
          </p:txBody>
        </p:sp>
      </p:grpSp>
      <p:pic>
        <p:nvPicPr>
          <p:cNvPr id="9" name="Graphic 8" descr="Security camera outline">
            <a:extLst>
              <a:ext uri="{FF2B5EF4-FFF2-40B4-BE49-F238E27FC236}">
                <a16:creationId xmlns:a16="http://schemas.microsoft.com/office/drawing/2014/main" id="{7842538A-5CE9-ED92-9979-34ACC7FDED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07880" y="2269593"/>
            <a:ext cx="2576239" cy="2576239"/>
          </a:xfrm>
          <a:prstGeom prst="rect">
            <a:avLst/>
          </a:prstGeom>
        </p:spPr>
      </p:pic>
      <p:pic>
        <p:nvPicPr>
          <p:cNvPr id="4" name="Graphic 3" descr="Robot Hand with solid fill">
            <a:extLst>
              <a:ext uri="{FF2B5EF4-FFF2-40B4-BE49-F238E27FC236}">
                <a16:creationId xmlns:a16="http://schemas.microsoft.com/office/drawing/2014/main" id="{10939970-E575-4912-3AB0-F7E67A0288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763051" y="2096051"/>
            <a:ext cx="2665898" cy="26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79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>
            <a:extLst>
              <a:ext uri="{FF2B5EF4-FFF2-40B4-BE49-F238E27FC236}">
                <a16:creationId xmlns:a16="http://schemas.microsoft.com/office/drawing/2014/main" id="{53224E19-04B4-682B-E6E7-A4BE993B7B14}"/>
              </a:ext>
            </a:extLst>
          </p:cNvPr>
          <p:cNvSpPr/>
          <p:nvPr/>
        </p:nvSpPr>
        <p:spPr>
          <a:xfrm>
            <a:off x="6248239" y="1853697"/>
            <a:ext cx="4518933" cy="2589271"/>
          </a:xfrm>
          <a:prstGeom prst="cloud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AE1FD-8AAA-C285-AD8E-F7932559EF00}"/>
              </a:ext>
            </a:extLst>
          </p:cNvPr>
          <p:cNvSpPr txBox="1">
            <a:spLocks/>
          </p:cNvSpPr>
          <p:nvPr/>
        </p:nvSpPr>
        <p:spPr>
          <a:xfrm>
            <a:off x="7042907" y="4442968"/>
            <a:ext cx="2929599" cy="58792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Digital Twin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650397-3301-2C00-1BF2-E798BAF1E5AB}"/>
              </a:ext>
            </a:extLst>
          </p:cNvPr>
          <p:cNvSpPr txBox="1">
            <a:spLocks/>
          </p:cNvSpPr>
          <p:nvPr/>
        </p:nvSpPr>
        <p:spPr>
          <a:xfrm>
            <a:off x="2219494" y="4405376"/>
            <a:ext cx="2929599" cy="58792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Device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Robot Hand with solid fill">
            <a:extLst>
              <a:ext uri="{FF2B5EF4-FFF2-40B4-BE49-F238E27FC236}">
                <a16:creationId xmlns:a16="http://schemas.microsoft.com/office/drawing/2014/main" id="{DFF38D72-5141-2FD3-42D1-2D36D4F34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958079" y="1877703"/>
            <a:ext cx="2318815" cy="231881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839363C-F75C-4A47-D1FC-DCBDEF7233BC}"/>
              </a:ext>
            </a:extLst>
          </p:cNvPr>
          <p:cNvGrpSpPr/>
          <p:nvPr/>
        </p:nvGrpSpPr>
        <p:grpSpPr>
          <a:xfrm>
            <a:off x="7344910" y="1877703"/>
            <a:ext cx="3134861" cy="2318815"/>
            <a:chOff x="-1380950" y="1209919"/>
            <a:chExt cx="3134861" cy="2318815"/>
          </a:xfrm>
        </p:grpSpPr>
        <p:pic>
          <p:nvPicPr>
            <p:cNvPr id="9" name="Graphic 8" descr="Robot Hand with solid fill">
              <a:extLst>
                <a:ext uri="{FF2B5EF4-FFF2-40B4-BE49-F238E27FC236}">
                  <a16:creationId xmlns:a16="http://schemas.microsoft.com/office/drawing/2014/main" id="{BC5B4D9E-69EA-480A-458B-F8344B05E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-1380950" y="1209919"/>
              <a:ext cx="2318815" cy="231881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B3522F-7A44-A593-0D6E-EB562BD795FA}"/>
                </a:ext>
              </a:extLst>
            </p:cNvPr>
            <p:cNvSpPr txBox="1"/>
            <p:nvPr/>
          </p:nvSpPr>
          <p:spPr>
            <a:xfrm>
              <a:off x="-1356236" y="1529235"/>
              <a:ext cx="311014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/>
                <a:t>00101001010100100011</a:t>
              </a:r>
            </a:p>
            <a:p>
              <a:r>
                <a:rPr lang="en-DE" dirty="0"/>
                <a:t>010101110101100010101</a:t>
              </a:r>
            </a:p>
            <a:p>
              <a:r>
                <a:rPr lang="en-DE" dirty="0"/>
                <a:t>010101011000111010101</a:t>
              </a:r>
            </a:p>
            <a:p>
              <a:r>
                <a:rPr lang="en-DE" dirty="0"/>
                <a:t>1010101010111000110000101</a:t>
              </a:r>
            </a:p>
            <a:p>
              <a:r>
                <a:rPr lang="en-DE" dirty="0"/>
                <a:t>1010100111000111101010100</a:t>
              </a:r>
            </a:p>
            <a:p>
              <a:r>
                <a:rPr lang="en-DE" dirty="0"/>
                <a:t>01010001010100100101001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780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C0B97F-26B5-C541-08F5-22E41964F79A}"/>
              </a:ext>
            </a:extLst>
          </p:cNvPr>
          <p:cNvSpPr/>
          <p:nvPr/>
        </p:nvSpPr>
        <p:spPr>
          <a:xfrm>
            <a:off x="424380" y="2197913"/>
            <a:ext cx="3177000" cy="2462175"/>
          </a:xfrm>
          <a:custGeom>
            <a:avLst/>
            <a:gdLst>
              <a:gd name="connsiteX0" fmla="*/ 0 w 3177000"/>
              <a:gd name="connsiteY0" fmla="*/ 0 h 2462175"/>
              <a:gd name="connsiteX1" fmla="*/ 0 w 3177000"/>
              <a:gd name="connsiteY1" fmla="*/ 2462175 h 2462175"/>
              <a:gd name="connsiteX2" fmla="*/ 3177000 w 3177000"/>
              <a:gd name="connsiteY2" fmla="*/ 2462175 h 2462175"/>
              <a:gd name="connsiteX3" fmla="*/ 3177000 w 3177000"/>
              <a:gd name="connsiteY3" fmla="*/ 0 h 2462175"/>
              <a:gd name="connsiteX4" fmla="*/ 2740163 w 3177000"/>
              <a:gd name="connsiteY4" fmla="*/ 238275 h 2462175"/>
              <a:gd name="connsiteX5" fmla="*/ 2819588 w 3177000"/>
              <a:gd name="connsiteY5" fmla="*/ 317700 h 2462175"/>
              <a:gd name="connsiteX6" fmla="*/ 2740163 w 3177000"/>
              <a:gd name="connsiteY6" fmla="*/ 397125 h 2462175"/>
              <a:gd name="connsiteX7" fmla="*/ 2660738 w 3177000"/>
              <a:gd name="connsiteY7" fmla="*/ 317700 h 2462175"/>
              <a:gd name="connsiteX8" fmla="*/ 2740163 w 3177000"/>
              <a:gd name="connsiteY8" fmla="*/ 238275 h 2462175"/>
              <a:gd name="connsiteX9" fmla="*/ 2462175 w 3177000"/>
              <a:gd name="connsiteY9" fmla="*/ 238275 h 2462175"/>
              <a:gd name="connsiteX10" fmla="*/ 2541600 w 3177000"/>
              <a:gd name="connsiteY10" fmla="*/ 317700 h 2462175"/>
              <a:gd name="connsiteX11" fmla="*/ 2462175 w 3177000"/>
              <a:gd name="connsiteY11" fmla="*/ 397125 h 2462175"/>
              <a:gd name="connsiteX12" fmla="*/ 2382750 w 3177000"/>
              <a:gd name="connsiteY12" fmla="*/ 317700 h 2462175"/>
              <a:gd name="connsiteX13" fmla="*/ 2462175 w 3177000"/>
              <a:gd name="connsiteY13" fmla="*/ 238275 h 2462175"/>
              <a:gd name="connsiteX14" fmla="*/ 2184188 w 3177000"/>
              <a:gd name="connsiteY14" fmla="*/ 238275 h 2462175"/>
              <a:gd name="connsiteX15" fmla="*/ 2263613 w 3177000"/>
              <a:gd name="connsiteY15" fmla="*/ 317700 h 2462175"/>
              <a:gd name="connsiteX16" fmla="*/ 2184188 w 3177000"/>
              <a:gd name="connsiteY16" fmla="*/ 397125 h 2462175"/>
              <a:gd name="connsiteX17" fmla="*/ 2104763 w 3177000"/>
              <a:gd name="connsiteY17" fmla="*/ 317700 h 2462175"/>
              <a:gd name="connsiteX18" fmla="*/ 2184188 w 3177000"/>
              <a:gd name="connsiteY18" fmla="*/ 238275 h 2462175"/>
              <a:gd name="connsiteX19" fmla="*/ 2938725 w 3177000"/>
              <a:gd name="connsiteY19" fmla="*/ 2223900 h 2462175"/>
              <a:gd name="connsiteX20" fmla="*/ 238275 w 3177000"/>
              <a:gd name="connsiteY20" fmla="*/ 2223900 h 2462175"/>
              <a:gd name="connsiteX21" fmla="*/ 238275 w 3177000"/>
              <a:gd name="connsiteY21" fmla="*/ 635400 h 2462175"/>
              <a:gd name="connsiteX22" fmla="*/ 2938725 w 3177000"/>
              <a:gd name="connsiteY22" fmla="*/ 635400 h 24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77000" h="2462175">
                <a:moveTo>
                  <a:pt x="0" y="0"/>
                </a:moveTo>
                <a:lnTo>
                  <a:pt x="0" y="2462175"/>
                </a:lnTo>
                <a:lnTo>
                  <a:pt x="3177000" y="2462175"/>
                </a:lnTo>
                <a:lnTo>
                  <a:pt x="3177000" y="0"/>
                </a:lnTo>
                <a:close/>
                <a:moveTo>
                  <a:pt x="2740163" y="238275"/>
                </a:moveTo>
                <a:cubicBezTo>
                  <a:pt x="2784029" y="238275"/>
                  <a:pt x="2819588" y="273834"/>
                  <a:pt x="2819588" y="317700"/>
                </a:cubicBezTo>
                <a:cubicBezTo>
                  <a:pt x="2819588" y="361566"/>
                  <a:pt x="2784029" y="397125"/>
                  <a:pt x="2740163" y="397125"/>
                </a:cubicBezTo>
                <a:cubicBezTo>
                  <a:pt x="2696296" y="397125"/>
                  <a:pt x="2660738" y="361566"/>
                  <a:pt x="2660738" y="317700"/>
                </a:cubicBezTo>
                <a:cubicBezTo>
                  <a:pt x="2660738" y="273834"/>
                  <a:pt x="2696296" y="238275"/>
                  <a:pt x="2740163" y="238275"/>
                </a:cubicBezTo>
                <a:close/>
                <a:moveTo>
                  <a:pt x="2462175" y="238275"/>
                </a:moveTo>
                <a:cubicBezTo>
                  <a:pt x="2506042" y="238275"/>
                  <a:pt x="2541600" y="273834"/>
                  <a:pt x="2541600" y="317700"/>
                </a:cubicBezTo>
                <a:cubicBezTo>
                  <a:pt x="2541600" y="361566"/>
                  <a:pt x="2506042" y="397125"/>
                  <a:pt x="2462175" y="397125"/>
                </a:cubicBezTo>
                <a:cubicBezTo>
                  <a:pt x="2418309" y="397125"/>
                  <a:pt x="2382750" y="361566"/>
                  <a:pt x="2382750" y="317700"/>
                </a:cubicBezTo>
                <a:cubicBezTo>
                  <a:pt x="2382750" y="273834"/>
                  <a:pt x="2418309" y="238275"/>
                  <a:pt x="2462175" y="238275"/>
                </a:cubicBezTo>
                <a:close/>
                <a:moveTo>
                  <a:pt x="2184188" y="238275"/>
                </a:moveTo>
                <a:cubicBezTo>
                  <a:pt x="2228054" y="238275"/>
                  <a:pt x="2263613" y="273834"/>
                  <a:pt x="2263613" y="317700"/>
                </a:cubicBezTo>
                <a:cubicBezTo>
                  <a:pt x="2263613" y="361566"/>
                  <a:pt x="2228054" y="397125"/>
                  <a:pt x="2184188" y="397125"/>
                </a:cubicBezTo>
                <a:cubicBezTo>
                  <a:pt x="2140321" y="397125"/>
                  <a:pt x="2104763" y="361566"/>
                  <a:pt x="2104763" y="317700"/>
                </a:cubicBezTo>
                <a:cubicBezTo>
                  <a:pt x="2104763" y="273834"/>
                  <a:pt x="2140321" y="238275"/>
                  <a:pt x="2184188" y="238275"/>
                </a:cubicBezTo>
                <a:close/>
                <a:moveTo>
                  <a:pt x="2938725" y="2223900"/>
                </a:moveTo>
                <a:lnTo>
                  <a:pt x="238275" y="2223900"/>
                </a:lnTo>
                <a:lnTo>
                  <a:pt x="238275" y="635400"/>
                </a:lnTo>
                <a:lnTo>
                  <a:pt x="2938725" y="635400"/>
                </a:lnTo>
                <a:close/>
              </a:path>
            </a:pathLst>
          </a:custGeom>
          <a:solidFill>
            <a:schemeClr val="accent1"/>
          </a:solidFill>
          <a:ln w="396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Graphic 2" descr="Play with solid fill">
            <a:extLst>
              <a:ext uri="{FF2B5EF4-FFF2-40B4-BE49-F238E27FC236}">
                <a16:creationId xmlns:a16="http://schemas.microsoft.com/office/drawing/2014/main" id="{64778B0D-BDD5-C977-3C99-954AC4C9F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4696" y="2916044"/>
            <a:ext cx="1443998" cy="144399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FDA0B04-EB9B-7C03-861A-3D58C0C560BE}"/>
              </a:ext>
            </a:extLst>
          </p:cNvPr>
          <p:cNvGrpSpPr/>
          <p:nvPr/>
        </p:nvGrpSpPr>
        <p:grpSpPr>
          <a:xfrm>
            <a:off x="4518832" y="2197913"/>
            <a:ext cx="3177000" cy="2462175"/>
            <a:chOff x="4518832" y="2197913"/>
            <a:chExt cx="3177000" cy="246217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5108188-4CF8-E85A-FD80-CF2112BEC473}"/>
                </a:ext>
              </a:extLst>
            </p:cNvPr>
            <p:cNvSpPr/>
            <p:nvPr/>
          </p:nvSpPr>
          <p:spPr>
            <a:xfrm>
              <a:off x="4518832" y="2197913"/>
              <a:ext cx="3177000" cy="2462175"/>
            </a:xfrm>
            <a:custGeom>
              <a:avLst/>
              <a:gdLst>
                <a:gd name="connsiteX0" fmla="*/ 0 w 3177000"/>
                <a:gd name="connsiteY0" fmla="*/ 0 h 2462175"/>
                <a:gd name="connsiteX1" fmla="*/ 0 w 3177000"/>
                <a:gd name="connsiteY1" fmla="*/ 2462175 h 2462175"/>
                <a:gd name="connsiteX2" fmla="*/ 3177000 w 3177000"/>
                <a:gd name="connsiteY2" fmla="*/ 2462175 h 2462175"/>
                <a:gd name="connsiteX3" fmla="*/ 3177000 w 3177000"/>
                <a:gd name="connsiteY3" fmla="*/ 0 h 2462175"/>
                <a:gd name="connsiteX4" fmla="*/ 2740163 w 3177000"/>
                <a:gd name="connsiteY4" fmla="*/ 238275 h 2462175"/>
                <a:gd name="connsiteX5" fmla="*/ 2819588 w 3177000"/>
                <a:gd name="connsiteY5" fmla="*/ 317700 h 2462175"/>
                <a:gd name="connsiteX6" fmla="*/ 2740163 w 3177000"/>
                <a:gd name="connsiteY6" fmla="*/ 397125 h 2462175"/>
                <a:gd name="connsiteX7" fmla="*/ 2660738 w 3177000"/>
                <a:gd name="connsiteY7" fmla="*/ 317700 h 2462175"/>
                <a:gd name="connsiteX8" fmla="*/ 2740163 w 3177000"/>
                <a:gd name="connsiteY8" fmla="*/ 238275 h 2462175"/>
                <a:gd name="connsiteX9" fmla="*/ 2462175 w 3177000"/>
                <a:gd name="connsiteY9" fmla="*/ 238275 h 2462175"/>
                <a:gd name="connsiteX10" fmla="*/ 2541600 w 3177000"/>
                <a:gd name="connsiteY10" fmla="*/ 317700 h 2462175"/>
                <a:gd name="connsiteX11" fmla="*/ 2462175 w 3177000"/>
                <a:gd name="connsiteY11" fmla="*/ 397125 h 2462175"/>
                <a:gd name="connsiteX12" fmla="*/ 2382750 w 3177000"/>
                <a:gd name="connsiteY12" fmla="*/ 317700 h 2462175"/>
                <a:gd name="connsiteX13" fmla="*/ 2462175 w 3177000"/>
                <a:gd name="connsiteY13" fmla="*/ 238275 h 2462175"/>
                <a:gd name="connsiteX14" fmla="*/ 2184188 w 3177000"/>
                <a:gd name="connsiteY14" fmla="*/ 238275 h 2462175"/>
                <a:gd name="connsiteX15" fmla="*/ 2263613 w 3177000"/>
                <a:gd name="connsiteY15" fmla="*/ 317700 h 2462175"/>
                <a:gd name="connsiteX16" fmla="*/ 2184188 w 3177000"/>
                <a:gd name="connsiteY16" fmla="*/ 397125 h 2462175"/>
                <a:gd name="connsiteX17" fmla="*/ 2104763 w 3177000"/>
                <a:gd name="connsiteY17" fmla="*/ 317700 h 2462175"/>
                <a:gd name="connsiteX18" fmla="*/ 2184188 w 3177000"/>
                <a:gd name="connsiteY18" fmla="*/ 238275 h 2462175"/>
                <a:gd name="connsiteX19" fmla="*/ 2938725 w 3177000"/>
                <a:gd name="connsiteY19" fmla="*/ 2223900 h 2462175"/>
                <a:gd name="connsiteX20" fmla="*/ 238275 w 3177000"/>
                <a:gd name="connsiteY20" fmla="*/ 2223900 h 2462175"/>
                <a:gd name="connsiteX21" fmla="*/ 238275 w 3177000"/>
                <a:gd name="connsiteY21" fmla="*/ 635400 h 2462175"/>
                <a:gd name="connsiteX22" fmla="*/ 2938725 w 3177000"/>
                <a:gd name="connsiteY22" fmla="*/ 635400 h 246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77000" h="2462175">
                  <a:moveTo>
                    <a:pt x="0" y="0"/>
                  </a:moveTo>
                  <a:lnTo>
                    <a:pt x="0" y="2462175"/>
                  </a:lnTo>
                  <a:lnTo>
                    <a:pt x="3177000" y="2462175"/>
                  </a:lnTo>
                  <a:lnTo>
                    <a:pt x="3177000" y="0"/>
                  </a:lnTo>
                  <a:close/>
                  <a:moveTo>
                    <a:pt x="2740163" y="238275"/>
                  </a:moveTo>
                  <a:cubicBezTo>
                    <a:pt x="2784029" y="238275"/>
                    <a:pt x="2819588" y="273834"/>
                    <a:pt x="2819588" y="317700"/>
                  </a:cubicBezTo>
                  <a:cubicBezTo>
                    <a:pt x="2819588" y="361566"/>
                    <a:pt x="2784029" y="397125"/>
                    <a:pt x="2740163" y="397125"/>
                  </a:cubicBezTo>
                  <a:cubicBezTo>
                    <a:pt x="2696296" y="397125"/>
                    <a:pt x="2660738" y="361566"/>
                    <a:pt x="2660738" y="317700"/>
                  </a:cubicBezTo>
                  <a:cubicBezTo>
                    <a:pt x="2660738" y="273834"/>
                    <a:pt x="2696296" y="238275"/>
                    <a:pt x="2740163" y="238275"/>
                  </a:cubicBezTo>
                  <a:close/>
                  <a:moveTo>
                    <a:pt x="2462175" y="238275"/>
                  </a:moveTo>
                  <a:cubicBezTo>
                    <a:pt x="2506042" y="238275"/>
                    <a:pt x="2541600" y="273834"/>
                    <a:pt x="2541600" y="317700"/>
                  </a:cubicBezTo>
                  <a:cubicBezTo>
                    <a:pt x="2541600" y="361566"/>
                    <a:pt x="2506042" y="397125"/>
                    <a:pt x="2462175" y="397125"/>
                  </a:cubicBezTo>
                  <a:cubicBezTo>
                    <a:pt x="2418309" y="397125"/>
                    <a:pt x="2382750" y="361566"/>
                    <a:pt x="2382750" y="317700"/>
                  </a:cubicBezTo>
                  <a:cubicBezTo>
                    <a:pt x="2382750" y="273834"/>
                    <a:pt x="2418309" y="238275"/>
                    <a:pt x="2462175" y="238275"/>
                  </a:cubicBezTo>
                  <a:close/>
                  <a:moveTo>
                    <a:pt x="2184188" y="238275"/>
                  </a:moveTo>
                  <a:cubicBezTo>
                    <a:pt x="2228054" y="238275"/>
                    <a:pt x="2263613" y="273834"/>
                    <a:pt x="2263613" y="317700"/>
                  </a:cubicBezTo>
                  <a:cubicBezTo>
                    <a:pt x="2263613" y="361566"/>
                    <a:pt x="2228054" y="397125"/>
                    <a:pt x="2184188" y="397125"/>
                  </a:cubicBezTo>
                  <a:cubicBezTo>
                    <a:pt x="2140321" y="397125"/>
                    <a:pt x="2104763" y="361566"/>
                    <a:pt x="2104763" y="317700"/>
                  </a:cubicBezTo>
                  <a:cubicBezTo>
                    <a:pt x="2104763" y="273834"/>
                    <a:pt x="2140321" y="238275"/>
                    <a:pt x="2184188" y="238275"/>
                  </a:cubicBezTo>
                  <a:close/>
                  <a:moveTo>
                    <a:pt x="2938725" y="2223900"/>
                  </a:moveTo>
                  <a:lnTo>
                    <a:pt x="238275" y="2223900"/>
                  </a:lnTo>
                  <a:lnTo>
                    <a:pt x="238275" y="635400"/>
                  </a:lnTo>
                  <a:lnTo>
                    <a:pt x="2938725" y="635400"/>
                  </a:lnTo>
                  <a:close/>
                </a:path>
              </a:pathLst>
            </a:custGeom>
            <a:solidFill>
              <a:schemeClr val="accent1"/>
            </a:solidFill>
            <a:ln w="39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4" name="Graphic 3" descr="Play with solid fill">
              <a:extLst>
                <a:ext uri="{FF2B5EF4-FFF2-40B4-BE49-F238E27FC236}">
                  <a16:creationId xmlns:a16="http://schemas.microsoft.com/office/drawing/2014/main" id="{F500FF87-EC65-B96F-0FCE-95765034B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85333" y="2916044"/>
              <a:ext cx="1443998" cy="144399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4D6943-A91D-5279-B0CB-D48FE2B9055C}"/>
              </a:ext>
            </a:extLst>
          </p:cNvPr>
          <p:cNvGrpSpPr/>
          <p:nvPr/>
        </p:nvGrpSpPr>
        <p:grpSpPr>
          <a:xfrm>
            <a:off x="8613284" y="2197913"/>
            <a:ext cx="3177000" cy="2462175"/>
            <a:chOff x="8613284" y="2197913"/>
            <a:chExt cx="3177000" cy="246217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D0CFA3C-492C-DF5B-7AC5-17D1E91B56AC}"/>
                </a:ext>
              </a:extLst>
            </p:cNvPr>
            <p:cNvSpPr/>
            <p:nvPr/>
          </p:nvSpPr>
          <p:spPr>
            <a:xfrm>
              <a:off x="8613284" y="2197913"/>
              <a:ext cx="3177000" cy="2462175"/>
            </a:xfrm>
            <a:custGeom>
              <a:avLst/>
              <a:gdLst>
                <a:gd name="connsiteX0" fmla="*/ 0 w 3177000"/>
                <a:gd name="connsiteY0" fmla="*/ 0 h 2462175"/>
                <a:gd name="connsiteX1" fmla="*/ 0 w 3177000"/>
                <a:gd name="connsiteY1" fmla="*/ 2462175 h 2462175"/>
                <a:gd name="connsiteX2" fmla="*/ 3177000 w 3177000"/>
                <a:gd name="connsiteY2" fmla="*/ 2462175 h 2462175"/>
                <a:gd name="connsiteX3" fmla="*/ 3177000 w 3177000"/>
                <a:gd name="connsiteY3" fmla="*/ 0 h 2462175"/>
                <a:gd name="connsiteX4" fmla="*/ 2740163 w 3177000"/>
                <a:gd name="connsiteY4" fmla="*/ 238275 h 2462175"/>
                <a:gd name="connsiteX5" fmla="*/ 2819588 w 3177000"/>
                <a:gd name="connsiteY5" fmla="*/ 317700 h 2462175"/>
                <a:gd name="connsiteX6" fmla="*/ 2740163 w 3177000"/>
                <a:gd name="connsiteY6" fmla="*/ 397125 h 2462175"/>
                <a:gd name="connsiteX7" fmla="*/ 2660738 w 3177000"/>
                <a:gd name="connsiteY7" fmla="*/ 317700 h 2462175"/>
                <a:gd name="connsiteX8" fmla="*/ 2740163 w 3177000"/>
                <a:gd name="connsiteY8" fmla="*/ 238275 h 2462175"/>
                <a:gd name="connsiteX9" fmla="*/ 2462175 w 3177000"/>
                <a:gd name="connsiteY9" fmla="*/ 238275 h 2462175"/>
                <a:gd name="connsiteX10" fmla="*/ 2541600 w 3177000"/>
                <a:gd name="connsiteY10" fmla="*/ 317700 h 2462175"/>
                <a:gd name="connsiteX11" fmla="*/ 2462175 w 3177000"/>
                <a:gd name="connsiteY11" fmla="*/ 397125 h 2462175"/>
                <a:gd name="connsiteX12" fmla="*/ 2382750 w 3177000"/>
                <a:gd name="connsiteY12" fmla="*/ 317700 h 2462175"/>
                <a:gd name="connsiteX13" fmla="*/ 2462175 w 3177000"/>
                <a:gd name="connsiteY13" fmla="*/ 238275 h 2462175"/>
                <a:gd name="connsiteX14" fmla="*/ 2184188 w 3177000"/>
                <a:gd name="connsiteY14" fmla="*/ 238275 h 2462175"/>
                <a:gd name="connsiteX15" fmla="*/ 2263613 w 3177000"/>
                <a:gd name="connsiteY15" fmla="*/ 317700 h 2462175"/>
                <a:gd name="connsiteX16" fmla="*/ 2184188 w 3177000"/>
                <a:gd name="connsiteY16" fmla="*/ 397125 h 2462175"/>
                <a:gd name="connsiteX17" fmla="*/ 2104763 w 3177000"/>
                <a:gd name="connsiteY17" fmla="*/ 317700 h 2462175"/>
                <a:gd name="connsiteX18" fmla="*/ 2184188 w 3177000"/>
                <a:gd name="connsiteY18" fmla="*/ 238275 h 2462175"/>
                <a:gd name="connsiteX19" fmla="*/ 2938725 w 3177000"/>
                <a:gd name="connsiteY19" fmla="*/ 2223900 h 2462175"/>
                <a:gd name="connsiteX20" fmla="*/ 238275 w 3177000"/>
                <a:gd name="connsiteY20" fmla="*/ 2223900 h 2462175"/>
                <a:gd name="connsiteX21" fmla="*/ 238275 w 3177000"/>
                <a:gd name="connsiteY21" fmla="*/ 635400 h 2462175"/>
                <a:gd name="connsiteX22" fmla="*/ 2938725 w 3177000"/>
                <a:gd name="connsiteY22" fmla="*/ 635400 h 246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77000" h="2462175">
                  <a:moveTo>
                    <a:pt x="0" y="0"/>
                  </a:moveTo>
                  <a:lnTo>
                    <a:pt x="0" y="2462175"/>
                  </a:lnTo>
                  <a:lnTo>
                    <a:pt x="3177000" y="2462175"/>
                  </a:lnTo>
                  <a:lnTo>
                    <a:pt x="3177000" y="0"/>
                  </a:lnTo>
                  <a:close/>
                  <a:moveTo>
                    <a:pt x="2740163" y="238275"/>
                  </a:moveTo>
                  <a:cubicBezTo>
                    <a:pt x="2784029" y="238275"/>
                    <a:pt x="2819588" y="273834"/>
                    <a:pt x="2819588" y="317700"/>
                  </a:cubicBezTo>
                  <a:cubicBezTo>
                    <a:pt x="2819588" y="361566"/>
                    <a:pt x="2784029" y="397125"/>
                    <a:pt x="2740163" y="397125"/>
                  </a:cubicBezTo>
                  <a:cubicBezTo>
                    <a:pt x="2696296" y="397125"/>
                    <a:pt x="2660738" y="361566"/>
                    <a:pt x="2660738" y="317700"/>
                  </a:cubicBezTo>
                  <a:cubicBezTo>
                    <a:pt x="2660738" y="273834"/>
                    <a:pt x="2696296" y="238275"/>
                    <a:pt x="2740163" y="238275"/>
                  </a:cubicBezTo>
                  <a:close/>
                  <a:moveTo>
                    <a:pt x="2462175" y="238275"/>
                  </a:moveTo>
                  <a:cubicBezTo>
                    <a:pt x="2506042" y="238275"/>
                    <a:pt x="2541600" y="273834"/>
                    <a:pt x="2541600" y="317700"/>
                  </a:cubicBezTo>
                  <a:cubicBezTo>
                    <a:pt x="2541600" y="361566"/>
                    <a:pt x="2506042" y="397125"/>
                    <a:pt x="2462175" y="397125"/>
                  </a:cubicBezTo>
                  <a:cubicBezTo>
                    <a:pt x="2418309" y="397125"/>
                    <a:pt x="2382750" y="361566"/>
                    <a:pt x="2382750" y="317700"/>
                  </a:cubicBezTo>
                  <a:cubicBezTo>
                    <a:pt x="2382750" y="273834"/>
                    <a:pt x="2418309" y="238275"/>
                    <a:pt x="2462175" y="238275"/>
                  </a:cubicBezTo>
                  <a:close/>
                  <a:moveTo>
                    <a:pt x="2184188" y="238275"/>
                  </a:moveTo>
                  <a:cubicBezTo>
                    <a:pt x="2228054" y="238275"/>
                    <a:pt x="2263613" y="273834"/>
                    <a:pt x="2263613" y="317700"/>
                  </a:cubicBezTo>
                  <a:cubicBezTo>
                    <a:pt x="2263613" y="361566"/>
                    <a:pt x="2228054" y="397125"/>
                    <a:pt x="2184188" y="397125"/>
                  </a:cubicBezTo>
                  <a:cubicBezTo>
                    <a:pt x="2140321" y="397125"/>
                    <a:pt x="2104763" y="361566"/>
                    <a:pt x="2104763" y="317700"/>
                  </a:cubicBezTo>
                  <a:cubicBezTo>
                    <a:pt x="2104763" y="273834"/>
                    <a:pt x="2140321" y="238275"/>
                    <a:pt x="2184188" y="238275"/>
                  </a:cubicBezTo>
                  <a:close/>
                  <a:moveTo>
                    <a:pt x="2938725" y="2223900"/>
                  </a:moveTo>
                  <a:lnTo>
                    <a:pt x="238275" y="2223900"/>
                  </a:lnTo>
                  <a:lnTo>
                    <a:pt x="238275" y="635400"/>
                  </a:lnTo>
                  <a:lnTo>
                    <a:pt x="2938725" y="635400"/>
                  </a:lnTo>
                  <a:close/>
                </a:path>
              </a:pathLst>
            </a:custGeom>
            <a:solidFill>
              <a:schemeClr val="accent1"/>
            </a:solidFill>
            <a:ln w="39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" name="Graphic 5" descr="Play with solid fill">
              <a:extLst>
                <a:ext uri="{FF2B5EF4-FFF2-40B4-BE49-F238E27FC236}">
                  <a16:creationId xmlns:a16="http://schemas.microsoft.com/office/drawing/2014/main" id="{5397F50D-0F51-160E-8626-D2D2B659A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88801" y="2916044"/>
              <a:ext cx="1443998" cy="1443998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5D496D-3343-4807-B579-21C1B6A380D0}"/>
              </a:ext>
            </a:extLst>
          </p:cNvPr>
          <p:cNvGrpSpPr/>
          <p:nvPr/>
        </p:nvGrpSpPr>
        <p:grpSpPr>
          <a:xfrm>
            <a:off x="12707735" y="2197913"/>
            <a:ext cx="3177000" cy="2462175"/>
            <a:chOff x="12707735" y="2197913"/>
            <a:chExt cx="3177000" cy="246217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D119125-A1A9-9EE4-87F1-1E552ECE36EA}"/>
                </a:ext>
              </a:extLst>
            </p:cNvPr>
            <p:cNvSpPr/>
            <p:nvPr/>
          </p:nvSpPr>
          <p:spPr>
            <a:xfrm>
              <a:off x="12707735" y="2197913"/>
              <a:ext cx="3177000" cy="2462175"/>
            </a:xfrm>
            <a:custGeom>
              <a:avLst/>
              <a:gdLst>
                <a:gd name="connsiteX0" fmla="*/ 0 w 3177000"/>
                <a:gd name="connsiteY0" fmla="*/ 0 h 2462175"/>
                <a:gd name="connsiteX1" fmla="*/ 0 w 3177000"/>
                <a:gd name="connsiteY1" fmla="*/ 2462175 h 2462175"/>
                <a:gd name="connsiteX2" fmla="*/ 3177000 w 3177000"/>
                <a:gd name="connsiteY2" fmla="*/ 2462175 h 2462175"/>
                <a:gd name="connsiteX3" fmla="*/ 3177000 w 3177000"/>
                <a:gd name="connsiteY3" fmla="*/ 0 h 2462175"/>
                <a:gd name="connsiteX4" fmla="*/ 2740163 w 3177000"/>
                <a:gd name="connsiteY4" fmla="*/ 238275 h 2462175"/>
                <a:gd name="connsiteX5" fmla="*/ 2819588 w 3177000"/>
                <a:gd name="connsiteY5" fmla="*/ 317700 h 2462175"/>
                <a:gd name="connsiteX6" fmla="*/ 2740163 w 3177000"/>
                <a:gd name="connsiteY6" fmla="*/ 397125 h 2462175"/>
                <a:gd name="connsiteX7" fmla="*/ 2660738 w 3177000"/>
                <a:gd name="connsiteY7" fmla="*/ 317700 h 2462175"/>
                <a:gd name="connsiteX8" fmla="*/ 2740163 w 3177000"/>
                <a:gd name="connsiteY8" fmla="*/ 238275 h 2462175"/>
                <a:gd name="connsiteX9" fmla="*/ 2462175 w 3177000"/>
                <a:gd name="connsiteY9" fmla="*/ 238275 h 2462175"/>
                <a:gd name="connsiteX10" fmla="*/ 2541600 w 3177000"/>
                <a:gd name="connsiteY10" fmla="*/ 317700 h 2462175"/>
                <a:gd name="connsiteX11" fmla="*/ 2462175 w 3177000"/>
                <a:gd name="connsiteY11" fmla="*/ 397125 h 2462175"/>
                <a:gd name="connsiteX12" fmla="*/ 2382750 w 3177000"/>
                <a:gd name="connsiteY12" fmla="*/ 317700 h 2462175"/>
                <a:gd name="connsiteX13" fmla="*/ 2462175 w 3177000"/>
                <a:gd name="connsiteY13" fmla="*/ 238275 h 2462175"/>
                <a:gd name="connsiteX14" fmla="*/ 2184188 w 3177000"/>
                <a:gd name="connsiteY14" fmla="*/ 238275 h 2462175"/>
                <a:gd name="connsiteX15" fmla="*/ 2263613 w 3177000"/>
                <a:gd name="connsiteY15" fmla="*/ 317700 h 2462175"/>
                <a:gd name="connsiteX16" fmla="*/ 2184188 w 3177000"/>
                <a:gd name="connsiteY16" fmla="*/ 397125 h 2462175"/>
                <a:gd name="connsiteX17" fmla="*/ 2104763 w 3177000"/>
                <a:gd name="connsiteY17" fmla="*/ 317700 h 2462175"/>
                <a:gd name="connsiteX18" fmla="*/ 2184188 w 3177000"/>
                <a:gd name="connsiteY18" fmla="*/ 238275 h 2462175"/>
                <a:gd name="connsiteX19" fmla="*/ 2938725 w 3177000"/>
                <a:gd name="connsiteY19" fmla="*/ 2223900 h 2462175"/>
                <a:gd name="connsiteX20" fmla="*/ 238275 w 3177000"/>
                <a:gd name="connsiteY20" fmla="*/ 2223900 h 2462175"/>
                <a:gd name="connsiteX21" fmla="*/ 238275 w 3177000"/>
                <a:gd name="connsiteY21" fmla="*/ 635400 h 2462175"/>
                <a:gd name="connsiteX22" fmla="*/ 2938725 w 3177000"/>
                <a:gd name="connsiteY22" fmla="*/ 635400 h 246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77000" h="2462175">
                  <a:moveTo>
                    <a:pt x="0" y="0"/>
                  </a:moveTo>
                  <a:lnTo>
                    <a:pt x="0" y="2462175"/>
                  </a:lnTo>
                  <a:lnTo>
                    <a:pt x="3177000" y="2462175"/>
                  </a:lnTo>
                  <a:lnTo>
                    <a:pt x="3177000" y="0"/>
                  </a:lnTo>
                  <a:close/>
                  <a:moveTo>
                    <a:pt x="2740163" y="238275"/>
                  </a:moveTo>
                  <a:cubicBezTo>
                    <a:pt x="2784029" y="238275"/>
                    <a:pt x="2819588" y="273834"/>
                    <a:pt x="2819588" y="317700"/>
                  </a:cubicBezTo>
                  <a:cubicBezTo>
                    <a:pt x="2819588" y="361566"/>
                    <a:pt x="2784029" y="397125"/>
                    <a:pt x="2740163" y="397125"/>
                  </a:cubicBezTo>
                  <a:cubicBezTo>
                    <a:pt x="2696296" y="397125"/>
                    <a:pt x="2660738" y="361566"/>
                    <a:pt x="2660738" y="317700"/>
                  </a:cubicBezTo>
                  <a:cubicBezTo>
                    <a:pt x="2660738" y="273834"/>
                    <a:pt x="2696296" y="238275"/>
                    <a:pt x="2740163" y="238275"/>
                  </a:cubicBezTo>
                  <a:close/>
                  <a:moveTo>
                    <a:pt x="2462175" y="238275"/>
                  </a:moveTo>
                  <a:cubicBezTo>
                    <a:pt x="2506042" y="238275"/>
                    <a:pt x="2541600" y="273834"/>
                    <a:pt x="2541600" y="317700"/>
                  </a:cubicBezTo>
                  <a:cubicBezTo>
                    <a:pt x="2541600" y="361566"/>
                    <a:pt x="2506042" y="397125"/>
                    <a:pt x="2462175" y="397125"/>
                  </a:cubicBezTo>
                  <a:cubicBezTo>
                    <a:pt x="2418309" y="397125"/>
                    <a:pt x="2382750" y="361566"/>
                    <a:pt x="2382750" y="317700"/>
                  </a:cubicBezTo>
                  <a:cubicBezTo>
                    <a:pt x="2382750" y="273834"/>
                    <a:pt x="2418309" y="238275"/>
                    <a:pt x="2462175" y="238275"/>
                  </a:cubicBezTo>
                  <a:close/>
                  <a:moveTo>
                    <a:pt x="2184188" y="238275"/>
                  </a:moveTo>
                  <a:cubicBezTo>
                    <a:pt x="2228054" y="238275"/>
                    <a:pt x="2263613" y="273834"/>
                    <a:pt x="2263613" y="317700"/>
                  </a:cubicBezTo>
                  <a:cubicBezTo>
                    <a:pt x="2263613" y="361566"/>
                    <a:pt x="2228054" y="397125"/>
                    <a:pt x="2184188" y="397125"/>
                  </a:cubicBezTo>
                  <a:cubicBezTo>
                    <a:pt x="2140321" y="397125"/>
                    <a:pt x="2104763" y="361566"/>
                    <a:pt x="2104763" y="317700"/>
                  </a:cubicBezTo>
                  <a:cubicBezTo>
                    <a:pt x="2104763" y="273834"/>
                    <a:pt x="2140321" y="238275"/>
                    <a:pt x="2184188" y="238275"/>
                  </a:cubicBezTo>
                  <a:close/>
                  <a:moveTo>
                    <a:pt x="2938725" y="2223900"/>
                  </a:moveTo>
                  <a:lnTo>
                    <a:pt x="238275" y="2223900"/>
                  </a:lnTo>
                  <a:lnTo>
                    <a:pt x="238275" y="635400"/>
                  </a:lnTo>
                  <a:lnTo>
                    <a:pt x="2938725" y="635400"/>
                  </a:lnTo>
                  <a:close/>
                </a:path>
              </a:pathLst>
            </a:custGeom>
            <a:solidFill>
              <a:schemeClr val="accent1"/>
            </a:solidFill>
            <a:ln w="39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" name="Graphic 6" descr="Play with solid fill">
              <a:extLst>
                <a:ext uri="{FF2B5EF4-FFF2-40B4-BE49-F238E27FC236}">
                  <a16:creationId xmlns:a16="http://schemas.microsoft.com/office/drawing/2014/main" id="{1F101229-EDD0-519D-6E79-A3985E823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635292" y="2916044"/>
              <a:ext cx="1443998" cy="1443998"/>
            </a:xfrm>
            <a:prstGeom prst="rect">
              <a:avLst/>
            </a:prstGeom>
          </p:spPr>
        </p:pic>
      </p:grpSp>
      <p:pic>
        <p:nvPicPr>
          <p:cNvPr id="5" name="Graphic 4" descr="Cursor with solid fill">
            <a:extLst>
              <a:ext uri="{FF2B5EF4-FFF2-40B4-BE49-F238E27FC236}">
                <a16:creationId xmlns:a16="http://schemas.microsoft.com/office/drawing/2014/main" id="{5F3786C9-1330-4510-27E1-F0CC5E42A3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63437" y="39028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44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52F11B-66A3-04D4-6976-8167430EAC81}"/>
              </a:ext>
            </a:extLst>
          </p:cNvPr>
          <p:cNvSpPr txBox="1">
            <a:spLocks/>
          </p:cNvSpPr>
          <p:nvPr/>
        </p:nvSpPr>
        <p:spPr>
          <a:xfrm>
            <a:off x="8904407" y="4636914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Remote Access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Smart Phone with solid fill">
            <a:extLst>
              <a:ext uri="{FF2B5EF4-FFF2-40B4-BE49-F238E27FC236}">
                <a16:creationId xmlns:a16="http://schemas.microsoft.com/office/drawing/2014/main" id="{610EB128-F0A6-060B-CCA2-6D9C23243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1084" y="3852747"/>
            <a:ext cx="777447" cy="77744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2A8A14-4A93-5380-A0CF-A477AFCDE495}"/>
              </a:ext>
            </a:extLst>
          </p:cNvPr>
          <p:cNvCxnSpPr>
            <a:cxnSpLocks/>
          </p:cNvCxnSpPr>
          <p:nvPr/>
        </p:nvCxnSpPr>
        <p:spPr>
          <a:xfrm>
            <a:off x="2419815" y="2596506"/>
            <a:ext cx="2146596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4966C1-30E4-896E-BC9D-D996D71E6151}"/>
              </a:ext>
            </a:extLst>
          </p:cNvPr>
          <p:cNvCxnSpPr>
            <a:cxnSpLocks/>
          </p:cNvCxnSpPr>
          <p:nvPr/>
        </p:nvCxnSpPr>
        <p:spPr>
          <a:xfrm>
            <a:off x="7810693" y="2596506"/>
            <a:ext cx="240382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E195A8-29A3-1972-69F2-806C7DD29526}"/>
              </a:ext>
            </a:extLst>
          </p:cNvPr>
          <p:cNvCxnSpPr>
            <a:cxnSpLocks/>
          </p:cNvCxnSpPr>
          <p:nvPr/>
        </p:nvCxnSpPr>
        <p:spPr>
          <a:xfrm flipV="1">
            <a:off x="2419815" y="2598512"/>
            <a:ext cx="0" cy="1254235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9352E0-B694-BACE-7166-D7AD3D535272}"/>
              </a:ext>
            </a:extLst>
          </p:cNvPr>
          <p:cNvCxnSpPr>
            <a:cxnSpLocks/>
          </p:cNvCxnSpPr>
          <p:nvPr/>
        </p:nvCxnSpPr>
        <p:spPr>
          <a:xfrm flipV="1">
            <a:off x="10214517" y="2598512"/>
            <a:ext cx="0" cy="110799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Robot Hand with solid fill">
            <a:extLst>
              <a:ext uri="{FF2B5EF4-FFF2-40B4-BE49-F238E27FC236}">
                <a16:creationId xmlns:a16="http://schemas.microsoft.com/office/drawing/2014/main" id="{BFB87C03-68EE-4928-D43D-2E835DB02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804475" y="3536621"/>
            <a:ext cx="1688638" cy="1688638"/>
          </a:xfrm>
          <a:prstGeom prst="rect">
            <a:avLst/>
          </a:prstGeom>
        </p:spPr>
      </p:pic>
      <p:sp>
        <p:nvSpPr>
          <p:cNvPr id="14" name="Cloud 13">
            <a:extLst>
              <a:ext uri="{FF2B5EF4-FFF2-40B4-BE49-F238E27FC236}">
                <a16:creationId xmlns:a16="http://schemas.microsoft.com/office/drawing/2014/main" id="{B8D7DB31-F260-DAE4-E36E-E4CA51030092}"/>
              </a:ext>
            </a:extLst>
          </p:cNvPr>
          <p:cNvSpPr/>
          <p:nvPr/>
        </p:nvSpPr>
        <p:spPr>
          <a:xfrm>
            <a:off x="4381308" y="1482847"/>
            <a:ext cx="3880844" cy="2223657"/>
          </a:xfrm>
          <a:prstGeom prst="cloud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925204-BA7D-AD46-5707-A0ED4ED235FB}"/>
              </a:ext>
            </a:extLst>
          </p:cNvPr>
          <p:cNvGrpSpPr/>
          <p:nvPr/>
        </p:nvGrpSpPr>
        <p:grpSpPr>
          <a:xfrm>
            <a:off x="5323124" y="1592372"/>
            <a:ext cx="2670983" cy="1991390"/>
            <a:chOff x="-1380951" y="1209919"/>
            <a:chExt cx="3110147" cy="2318815"/>
          </a:xfrm>
        </p:grpSpPr>
        <p:pic>
          <p:nvPicPr>
            <p:cNvPr id="17" name="Graphic 16" descr="Robot Hand with solid fill">
              <a:extLst>
                <a:ext uri="{FF2B5EF4-FFF2-40B4-BE49-F238E27FC236}">
                  <a16:creationId xmlns:a16="http://schemas.microsoft.com/office/drawing/2014/main" id="{1CD9C575-F3C9-DA0E-B7B6-6965627C3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-1380950" y="1209919"/>
              <a:ext cx="2318815" cy="231881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898929-4C00-240D-4CDF-B8ADB05566B1}"/>
                </a:ext>
              </a:extLst>
            </p:cNvPr>
            <p:cNvSpPr txBox="1"/>
            <p:nvPr/>
          </p:nvSpPr>
          <p:spPr>
            <a:xfrm>
              <a:off x="-1380951" y="1594200"/>
              <a:ext cx="311014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/>
                <a:t>00101001010100100011</a:t>
              </a:r>
            </a:p>
            <a:p>
              <a:r>
                <a:rPr lang="en-DE" dirty="0"/>
                <a:t>010101110101100010101</a:t>
              </a:r>
            </a:p>
            <a:p>
              <a:r>
                <a:rPr lang="en-DE" dirty="0"/>
                <a:t>010101011000111010101</a:t>
              </a:r>
            </a:p>
            <a:p>
              <a:r>
                <a:rPr lang="en-DE" dirty="0"/>
                <a:t>1010101010111000110000101</a:t>
              </a:r>
            </a:p>
            <a:p>
              <a:r>
                <a:rPr lang="en-DE" dirty="0"/>
                <a:t>1010100111000111101010100</a:t>
              </a:r>
            </a:p>
            <a:p>
              <a:r>
                <a:rPr lang="en-DE" dirty="0"/>
                <a:t>01010001010100100101001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551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>
            <a:extLst>
              <a:ext uri="{FF2B5EF4-FFF2-40B4-BE49-F238E27FC236}">
                <a16:creationId xmlns:a16="http://schemas.microsoft.com/office/drawing/2014/main" id="{53224E19-04B4-682B-E6E7-A4BE993B7B14}"/>
              </a:ext>
            </a:extLst>
          </p:cNvPr>
          <p:cNvSpPr/>
          <p:nvPr/>
        </p:nvSpPr>
        <p:spPr>
          <a:xfrm>
            <a:off x="4443025" y="1421037"/>
            <a:ext cx="3395159" cy="1945368"/>
          </a:xfrm>
          <a:prstGeom prst="cloud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52F11B-66A3-04D4-6976-8167430EAC81}"/>
              </a:ext>
            </a:extLst>
          </p:cNvPr>
          <p:cNvSpPr txBox="1">
            <a:spLocks/>
          </p:cNvSpPr>
          <p:nvPr/>
        </p:nvSpPr>
        <p:spPr>
          <a:xfrm>
            <a:off x="8904407" y="4636914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Remote Access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Smart Phone with solid fill">
            <a:extLst>
              <a:ext uri="{FF2B5EF4-FFF2-40B4-BE49-F238E27FC236}">
                <a16:creationId xmlns:a16="http://schemas.microsoft.com/office/drawing/2014/main" id="{610EB128-F0A6-060B-CCA2-6D9C23243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1084" y="3852747"/>
            <a:ext cx="777447" cy="77744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2A8A14-4A93-5380-A0CF-A477AFCDE495}"/>
              </a:ext>
            </a:extLst>
          </p:cNvPr>
          <p:cNvCxnSpPr>
            <a:cxnSpLocks/>
          </p:cNvCxnSpPr>
          <p:nvPr/>
        </p:nvCxnSpPr>
        <p:spPr>
          <a:xfrm>
            <a:off x="1494264" y="2596506"/>
            <a:ext cx="3072147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4966C1-30E4-896E-BC9D-D996D71E6151}"/>
              </a:ext>
            </a:extLst>
          </p:cNvPr>
          <p:cNvCxnSpPr>
            <a:cxnSpLocks/>
          </p:cNvCxnSpPr>
          <p:nvPr/>
        </p:nvCxnSpPr>
        <p:spPr>
          <a:xfrm>
            <a:off x="7810693" y="2596506"/>
            <a:ext cx="240382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E195A8-29A3-1972-69F2-806C7DD29526}"/>
              </a:ext>
            </a:extLst>
          </p:cNvPr>
          <p:cNvCxnSpPr>
            <a:cxnSpLocks/>
          </p:cNvCxnSpPr>
          <p:nvPr/>
        </p:nvCxnSpPr>
        <p:spPr>
          <a:xfrm flipV="1">
            <a:off x="1494264" y="2617527"/>
            <a:ext cx="0" cy="1254235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9352E0-B694-BACE-7166-D7AD3D535272}"/>
              </a:ext>
            </a:extLst>
          </p:cNvPr>
          <p:cNvCxnSpPr>
            <a:cxnSpLocks/>
          </p:cNvCxnSpPr>
          <p:nvPr/>
        </p:nvCxnSpPr>
        <p:spPr>
          <a:xfrm flipV="1">
            <a:off x="10214517" y="2598512"/>
            <a:ext cx="0" cy="110799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1621D3D-5B3E-0223-4492-1BABF7FD8143}"/>
              </a:ext>
            </a:extLst>
          </p:cNvPr>
          <p:cNvGrpSpPr/>
          <p:nvPr/>
        </p:nvGrpSpPr>
        <p:grpSpPr>
          <a:xfrm>
            <a:off x="4897021" y="1513660"/>
            <a:ext cx="2199961" cy="1638847"/>
            <a:chOff x="-1380950" y="1209919"/>
            <a:chExt cx="3134861" cy="2318815"/>
          </a:xfrm>
        </p:grpSpPr>
        <p:pic>
          <p:nvPicPr>
            <p:cNvPr id="46" name="Graphic 45" descr="Robot Hand with solid fill">
              <a:extLst>
                <a:ext uri="{FF2B5EF4-FFF2-40B4-BE49-F238E27FC236}">
                  <a16:creationId xmlns:a16="http://schemas.microsoft.com/office/drawing/2014/main" id="{063FD400-4B16-5C3B-2213-A71804A31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-1380950" y="1209919"/>
              <a:ext cx="2318815" cy="231881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EB984-C178-7AB4-57BA-27C7A7012164}"/>
                </a:ext>
              </a:extLst>
            </p:cNvPr>
            <p:cNvSpPr txBox="1"/>
            <p:nvPr/>
          </p:nvSpPr>
          <p:spPr>
            <a:xfrm>
              <a:off x="-1356235" y="1646113"/>
              <a:ext cx="3110146" cy="1754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/>
                <a:t>00101001010100100011</a:t>
              </a:r>
            </a:p>
            <a:p>
              <a:r>
                <a:rPr lang="en-DE" dirty="0"/>
                <a:t>010101110101100010101</a:t>
              </a:r>
            </a:p>
            <a:p>
              <a:r>
                <a:rPr lang="en-DE" dirty="0"/>
                <a:t>010101011000111010101</a:t>
              </a:r>
            </a:p>
            <a:p>
              <a:r>
                <a:rPr lang="en-DE" dirty="0"/>
                <a:t>1010101010111000110000101</a:t>
              </a:r>
            </a:p>
            <a:p>
              <a:r>
                <a:rPr lang="en-DE" dirty="0"/>
                <a:t>1010100111000111101010100</a:t>
              </a:r>
            </a:p>
            <a:p>
              <a:r>
                <a:rPr lang="en-DE" dirty="0"/>
                <a:t>01010001010100100101001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410CA-3965-622B-C624-A54023AA624F}"/>
              </a:ext>
            </a:extLst>
          </p:cNvPr>
          <p:cNvCxnSpPr>
            <a:cxnSpLocks/>
          </p:cNvCxnSpPr>
          <p:nvPr/>
        </p:nvCxnSpPr>
        <p:spPr>
          <a:xfrm flipV="1">
            <a:off x="3746810" y="2598512"/>
            <a:ext cx="0" cy="1254235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Robot Hand with solid fill">
            <a:extLst>
              <a:ext uri="{FF2B5EF4-FFF2-40B4-BE49-F238E27FC236}">
                <a16:creationId xmlns:a16="http://schemas.microsoft.com/office/drawing/2014/main" id="{D0607B82-C076-D5D7-6E16-A201CAC5B5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03460" y="3543862"/>
            <a:ext cx="1693140" cy="169314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1D07892-96FE-D76D-E950-F3ADF5E661E0}"/>
              </a:ext>
            </a:extLst>
          </p:cNvPr>
          <p:cNvCxnSpPr>
            <a:cxnSpLocks/>
          </p:cNvCxnSpPr>
          <p:nvPr/>
        </p:nvCxnSpPr>
        <p:spPr>
          <a:xfrm>
            <a:off x="3304178" y="4481873"/>
            <a:ext cx="9043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60D07C8-4135-D215-E284-0921234F6825}"/>
              </a:ext>
            </a:extLst>
          </p:cNvPr>
          <p:cNvSpPr/>
          <p:nvPr/>
        </p:nvSpPr>
        <p:spPr>
          <a:xfrm>
            <a:off x="3222279" y="4161833"/>
            <a:ext cx="248194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A0E1A71-092D-5770-C085-8E91161E7CB0}"/>
              </a:ext>
            </a:extLst>
          </p:cNvPr>
          <p:cNvSpPr/>
          <p:nvPr/>
        </p:nvSpPr>
        <p:spPr>
          <a:xfrm>
            <a:off x="4032176" y="4161833"/>
            <a:ext cx="248194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0907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00">
        <p159:morph option="byObject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90103A7-E9E2-AEF0-B8BF-0B0EB3C0DEFF}"/>
              </a:ext>
            </a:extLst>
          </p:cNvPr>
          <p:cNvSpPr/>
          <p:nvPr/>
        </p:nvSpPr>
        <p:spPr>
          <a:xfrm>
            <a:off x="2629330" y="2255437"/>
            <a:ext cx="6933341" cy="2963402"/>
          </a:xfrm>
          <a:prstGeom prst="triangle">
            <a:avLst/>
          </a:prstGeom>
          <a:noFill/>
          <a:ln w="28575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A62235-93D9-ECB8-FCDD-8D56FF1708FE}"/>
              </a:ext>
            </a:extLst>
          </p:cNvPr>
          <p:cNvSpPr/>
          <p:nvPr/>
        </p:nvSpPr>
        <p:spPr>
          <a:xfrm>
            <a:off x="2670969" y="4487115"/>
            <a:ext cx="880016" cy="90831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470BDE-01B3-4F14-C92F-8334239CEE59}"/>
              </a:ext>
            </a:extLst>
          </p:cNvPr>
          <p:cNvSpPr/>
          <p:nvPr/>
        </p:nvSpPr>
        <p:spPr>
          <a:xfrm>
            <a:off x="5635948" y="1741887"/>
            <a:ext cx="880016" cy="90831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905F2A-2FBE-3187-6222-EE559D072C88}"/>
              </a:ext>
            </a:extLst>
          </p:cNvPr>
          <p:cNvSpPr/>
          <p:nvPr/>
        </p:nvSpPr>
        <p:spPr>
          <a:xfrm>
            <a:off x="8801240" y="4542175"/>
            <a:ext cx="880016" cy="90831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6C1897-1227-9B3E-9226-953828171084}"/>
              </a:ext>
            </a:extLst>
          </p:cNvPr>
          <p:cNvSpPr/>
          <p:nvPr/>
        </p:nvSpPr>
        <p:spPr>
          <a:xfrm>
            <a:off x="2216480" y="5035135"/>
            <a:ext cx="880016" cy="41535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2FD71E-0341-6A42-7B7E-21114D96883F}"/>
              </a:ext>
            </a:extLst>
          </p:cNvPr>
          <p:cNvSpPr/>
          <p:nvPr/>
        </p:nvSpPr>
        <p:spPr>
          <a:xfrm>
            <a:off x="5483706" y="1726847"/>
            <a:ext cx="1241000" cy="28398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719472-5FBD-EE5B-5049-5A3EF2817589}"/>
              </a:ext>
            </a:extLst>
          </p:cNvPr>
          <p:cNvGrpSpPr/>
          <p:nvPr/>
        </p:nvGrpSpPr>
        <p:grpSpPr>
          <a:xfrm>
            <a:off x="5238352" y="462254"/>
            <a:ext cx="1633393" cy="2321061"/>
            <a:chOff x="9345300" y="1543767"/>
            <a:chExt cx="2232660" cy="3172624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B57BC41-0576-E71C-8690-37E438ACD112}"/>
                </a:ext>
              </a:extLst>
            </p:cNvPr>
            <p:cNvSpPr txBox="1">
              <a:spLocks/>
            </p:cNvSpPr>
            <p:nvPr/>
          </p:nvSpPr>
          <p:spPr>
            <a:xfrm>
              <a:off x="9345300" y="3832472"/>
              <a:ext cx="2232660" cy="8839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tr-TR" sz="20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Smart Cities</a:t>
              </a:r>
              <a:endParaRPr lang="en-US" sz="20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7" name="Graphic 6" descr="City with solid fill">
              <a:extLst>
                <a:ext uri="{FF2B5EF4-FFF2-40B4-BE49-F238E27FC236}">
                  <a16:creationId xmlns:a16="http://schemas.microsoft.com/office/drawing/2014/main" id="{00500D94-8952-AA0F-4407-0E9550D62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37389" y="2148893"/>
              <a:ext cx="2013619" cy="2013619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50CD2B-D16B-3114-BF2D-C5512123C231}"/>
                </a:ext>
              </a:extLst>
            </p:cNvPr>
            <p:cNvGrpSpPr/>
            <p:nvPr/>
          </p:nvGrpSpPr>
          <p:grpSpPr>
            <a:xfrm rot="18900000">
              <a:off x="10050468" y="1543767"/>
              <a:ext cx="822323" cy="822322"/>
              <a:chOff x="1802723" y="376912"/>
              <a:chExt cx="822323" cy="822322"/>
            </a:xfrm>
            <a:solidFill>
              <a:schemeClr val="accent2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C12C34F-680D-06D3-8B04-491F231715CF}"/>
                  </a:ext>
                </a:extLst>
              </p:cNvPr>
              <p:cNvSpPr/>
              <p:nvPr/>
            </p:nvSpPr>
            <p:spPr>
              <a:xfrm>
                <a:off x="1802854" y="846087"/>
                <a:ext cx="353017" cy="353017"/>
              </a:xfrm>
              <a:custGeom>
                <a:avLst/>
                <a:gdLst>
                  <a:gd name="connsiteX0" fmla="*/ 0 w 353017"/>
                  <a:gd name="connsiteY0" fmla="*/ 0 h 353017"/>
                  <a:gd name="connsiteX1" fmla="*/ 33 w 353017"/>
                  <a:gd name="connsiteY1" fmla="*/ 116251 h 353017"/>
                  <a:gd name="connsiteX2" fmla="*/ 166130 w 353017"/>
                  <a:gd name="connsiteY2" fmla="*/ 186887 h 353017"/>
                  <a:gd name="connsiteX3" fmla="*/ 236763 w 353017"/>
                  <a:gd name="connsiteY3" fmla="*/ 352987 h 353017"/>
                  <a:gd name="connsiteX4" fmla="*/ 353017 w 353017"/>
                  <a:gd name="connsiteY4" fmla="*/ 353017 h 353017"/>
                  <a:gd name="connsiteX5" fmla="*/ 0 w 353017"/>
                  <a:gd name="connsiteY5" fmla="*/ 0 h 35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3017" h="353017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62593" y="116747"/>
                      <a:pt x="122376" y="142167"/>
                      <a:pt x="166130" y="186887"/>
                    </a:cubicBezTo>
                    <a:cubicBezTo>
                      <a:pt x="210372" y="230965"/>
                      <a:pt x="235706" y="290545"/>
                      <a:pt x="236763" y="352987"/>
                    </a:cubicBezTo>
                    <a:lnTo>
                      <a:pt x="353017" y="353017"/>
                    </a:lnTo>
                    <a:cubicBezTo>
                      <a:pt x="352129" y="158421"/>
                      <a:pt x="194596" y="888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72E85DD-246E-7E93-3B9A-94D67E2190AD}"/>
                  </a:ext>
                </a:extLst>
              </p:cNvPr>
              <p:cNvSpPr/>
              <p:nvPr/>
            </p:nvSpPr>
            <p:spPr>
              <a:xfrm>
                <a:off x="1802789" y="613562"/>
                <a:ext cx="585607" cy="585607"/>
              </a:xfrm>
              <a:custGeom>
                <a:avLst/>
                <a:gdLst>
                  <a:gd name="connsiteX0" fmla="*/ 585594 w 585607"/>
                  <a:gd name="connsiteY0" fmla="*/ 585607 h 585607"/>
                  <a:gd name="connsiteX1" fmla="*/ 7914 w 585607"/>
                  <a:gd name="connsiteY1" fmla="*/ 13 h 585607"/>
                  <a:gd name="connsiteX2" fmla="*/ 0 w 585607"/>
                  <a:gd name="connsiteY2" fmla="*/ 13 h 585607"/>
                  <a:gd name="connsiteX3" fmla="*/ 33 w 585607"/>
                  <a:gd name="connsiteY3" fmla="*/ 116274 h 585607"/>
                  <a:gd name="connsiteX4" fmla="*/ 469340 w 585607"/>
                  <a:gd name="connsiteY4" fmla="*/ 583191 h 585607"/>
                  <a:gd name="connsiteX5" fmla="*/ 469340 w 585607"/>
                  <a:gd name="connsiteY5" fmla="*/ 585572 h 585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5607" h="585607">
                    <a:moveTo>
                      <a:pt x="585594" y="585607"/>
                    </a:moveTo>
                    <a:cubicBezTo>
                      <a:pt x="587779" y="264378"/>
                      <a:pt x="329143" y="2198"/>
                      <a:pt x="7914" y="13"/>
                    </a:cubicBezTo>
                    <a:cubicBezTo>
                      <a:pt x="5275" y="-4"/>
                      <a:pt x="2639" y="-4"/>
                      <a:pt x="0" y="13"/>
                    </a:cubicBezTo>
                    <a:lnTo>
                      <a:pt x="33" y="116274"/>
                    </a:lnTo>
                    <a:cubicBezTo>
                      <a:pt x="258564" y="115615"/>
                      <a:pt x="468680" y="324659"/>
                      <a:pt x="469340" y="583191"/>
                    </a:cubicBezTo>
                    <a:cubicBezTo>
                      <a:pt x="469342" y="583983"/>
                      <a:pt x="469342" y="584779"/>
                      <a:pt x="469340" y="585572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0218A17-6CE9-6C6F-5F4B-CB546ED72D5A}"/>
                  </a:ext>
                </a:extLst>
              </p:cNvPr>
              <p:cNvSpPr/>
              <p:nvPr/>
            </p:nvSpPr>
            <p:spPr>
              <a:xfrm>
                <a:off x="1802723" y="376912"/>
                <a:ext cx="822323" cy="822322"/>
              </a:xfrm>
              <a:custGeom>
                <a:avLst/>
                <a:gdLst>
                  <a:gd name="connsiteX0" fmla="*/ 0 w 822323"/>
                  <a:gd name="connsiteY0" fmla="*/ 0 h 822322"/>
                  <a:gd name="connsiteX1" fmla="*/ 33 w 822323"/>
                  <a:gd name="connsiteY1" fmla="*/ 116251 h 822322"/>
                  <a:gd name="connsiteX2" fmla="*/ 706067 w 822323"/>
                  <a:gd name="connsiteY2" fmla="*/ 822293 h 822322"/>
                  <a:gd name="connsiteX3" fmla="*/ 822324 w 822323"/>
                  <a:gd name="connsiteY3" fmla="*/ 822322 h 822322"/>
                  <a:gd name="connsiteX4" fmla="*/ 0 w 822323"/>
                  <a:gd name="connsiteY4" fmla="*/ 0 h 822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2323" h="822322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389226" y="118034"/>
                      <a:pt x="704289" y="433100"/>
                      <a:pt x="706067" y="822293"/>
                    </a:cubicBezTo>
                    <a:lnTo>
                      <a:pt x="822324" y="822322"/>
                    </a:lnTo>
                    <a:cubicBezTo>
                      <a:pt x="822090" y="368262"/>
                      <a:pt x="454057" y="233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D57DAA-E6C5-64D5-720A-93247C3C6301}"/>
              </a:ext>
            </a:extLst>
          </p:cNvPr>
          <p:cNvGrpSpPr/>
          <p:nvPr/>
        </p:nvGrpSpPr>
        <p:grpSpPr>
          <a:xfrm>
            <a:off x="8138312" y="4024983"/>
            <a:ext cx="2766815" cy="2677329"/>
            <a:chOff x="3235245" y="1677579"/>
            <a:chExt cx="3555765" cy="344076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11D2F28E-3CBC-A71A-0480-AC68095EB0EB}"/>
                </a:ext>
              </a:extLst>
            </p:cNvPr>
            <p:cNvSpPr txBox="1">
              <a:spLocks/>
            </p:cNvSpPr>
            <p:nvPr/>
          </p:nvSpPr>
          <p:spPr>
            <a:xfrm>
              <a:off x="3235245" y="4234423"/>
              <a:ext cx="3555765" cy="8839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tr-TR" sz="20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Industial </a:t>
              </a:r>
            </a:p>
            <a:p>
              <a:pPr algn="ctr"/>
              <a:r>
                <a:rPr lang="tr-TR" sz="20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Applications</a:t>
              </a:r>
              <a:endParaRPr lang="en-US" sz="20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6" name="Graphic 5" descr="Factory with solid fill">
              <a:extLst>
                <a:ext uri="{FF2B5EF4-FFF2-40B4-BE49-F238E27FC236}">
                  <a16:creationId xmlns:a16="http://schemas.microsoft.com/office/drawing/2014/main" id="{5B7600BB-B66E-4A92-2141-F2E31E959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69439" y="1795797"/>
              <a:ext cx="2487377" cy="2487377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A327507-CE1D-7B72-B878-BBD4BE0EE8C1}"/>
                </a:ext>
              </a:extLst>
            </p:cNvPr>
            <p:cNvGrpSpPr/>
            <p:nvPr/>
          </p:nvGrpSpPr>
          <p:grpSpPr>
            <a:xfrm rot="18900000">
              <a:off x="5016055" y="1677579"/>
              <a:ext cx="822323" cy="822322"/>
              <a:chOff x="1802723" y="376912"/>
              <a:chExt cx="822323" cy="82232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90C9B1A-DAD5-C1A4-03CC-957875E6F4DE}"/>
                  </a:ext>
                </a:extLst>
              </p:cNvPr>
              <p:cNvSpPr/>
              <p:nvPr/>
            </p:nvSpPr>
            <p:spPr>
              <a:xfrm>
                <a:off x="1802854" y="846087"/>
                <a:ext cx="353017" cy="353017"/>
              </a:xfrm>
              <a:custGeom>
                <a:avLst/>
                <a:gdLst>
                  <a:gd name="connsiteX0" fmla="*/ 0 w 353017"/>
                  <a:gd name="connsiteY0" fmla="*/ 0 h 353017"/>
                  <a:gd name="connsiteX1" fmla="*/ 33 w 353017"/>
                  <a:gd name="connsiteY1" fmla="*/ 116251 h 353017"/>
                  <a:gd name="connsiteX2" fmla="*/ 166130 w 353017"/>
                  <a:gd name="connsiteY2" fmla="*/ 186887 h 353017"/>
                  <a:gd name="connsiteX3" fmla="*/ 236763 w 353017"/>
                  <a:gd name="connsiteY3" fmla="*/ 352987 h 353017"/>
                  <a:gd name="connsiteX4" fmla="*/ 353017 w 353017"/>
                  <a:gd name="connsiteY4" fmla="*/ 353017 h 353017"/>
                  <a:gd name="connsiteX5" fmla="*/ 0 w 353017"/>
                  <a:gd name="connsiteY5" fmla="*/ 0 h 35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3017" h="353017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62593" y="116747"/>
                      <a:pt x="122376" y="142167"/>
                      <a:pt x="166130" y="186887"/>
                    </a:cubicBezTo>
                    <a:cubicBezTo>
                      <a:pt x="210372" y="230965"/>
                      <a:pt x="235706" y="290545"/>
                      <a:pt x="236763" y="352987"/>
                    </a:cubicBezTo>
                    <a:lnTo>
                      <a:pt x="353017" y="353017"/>
                    </a:lnTo>
                    <a:cubicBezTo>
                      <a:pt x="352129" y="158421"/>
                      <a:pt x="194596" y="888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296C807-9B09-DBC0-045D-CB28B6902E95}"/>
                  </a:ext>
                </a:extLst>
              </p:cNvPr>
              <p:cNvSpPr/>
              <p:nvPr/>
            </p:nvSpPr>
            <p:spPr>
              <a:xfrm>
                <a:off x="1802789" y="613562"/>
                <a:ext cx="585607" cy="585607"/>
              </a:xfrm>
              <a:custGeom>
                <a:avLst/>
                <a:gdLst>
                  <a:gd name="connsiteX0" fmla="*/ 585594 w 585607"/>
                  <a:gd name="connsiteY0" fmla="*/ 585607 h 585607"/>
                  <a:gd name="connsiteX1" fmla="*/ 7914 w 585607"/>
                  <a:gd name="connsiteY1" fmla="*/ 13 h 585607"/>
                  <a:gd name="connsiteX2" fmla="*/ 0 w 585607"/>
                  <a:gd name="connsiteY2" fmla="*/ 13 h 585607"/>
                  <a:gd name="connsiteX3" fmla="*/ 33 w 585607"/>
                  <a:gd name="connsiteY3" fmla="*/ 116274 h 585607"/>
                  <a:gd name="connsiteX4" fmla="*/ 469340 w 585607"/>
                  <a:gd name="connsiteY4" fmla="*/ 583191 h 585607"/>
                  <a:gd name="connsiteX5" fmla="*/ 469340 w 585607"/>
                  <a:gd name="connsiteY5" fmla="*/ 585572 h 585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5607" h="585607">
                    <a:moveTo>
                      <a:pt x="585594" y="585607"/>
                    </a:moveTo>
                    <a:cubicBezTo>
                      <a:pt x="587779" y="264378"/>
                      <a:pt x="329143" y="2198"/>
                      <a:pt x="7914" y="13"/>
                    </a:cubicBezTo>
                    <a:cubicBezTo>
                      <a:pt x="5275" y="-4"/>
                      <a:pt x="2639" y="-4"/>
                      <a:pt x="0" y="13"/>
                    </a:cubicBezTo>
                    <a:lnTo>
                      <a:pt x="33" y="116274"/>
                    </a:lnTo>
                    <a:cubicBezTo>
                      <a:pt x="258564" y="115615"/>
                      <a:pt x="468680" y="324659"/>
                      <a:pt x="469340" y="583191"/>
                    </a:cubicBezTo>
                    <a:cubicBezTo>
                      <a:pt x="469342" y="583983"/>
                      <a:pt x="469342" y="584779"/>
                      <a:pt x="469340" y="585572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B32E151-52ED-77AB-FFB6-FF3A19CACAD3}"/>
                  </a:ext>
                </a:extLst>
              </p:cNvPr>
              <p:cNvSpPr/>
              <p:nvPr/>
            </p:nvSpPr>
            <p:spPr>
              <a:xfrm>
                <a:off x="1802723" y="376912"/>
                <a:ext cx="822323" cy="822322"/>
              </a:xfrm>
              <a:custGeom>
                <a:avLst/>
                <a:gdLst>
                  <a:gd name="connsiteX0" fmla="*/ 0 w 822323"/>
                  <a:gd name="connsiteY0" fmla="*/ 0 h 822322"/>
                  <a:gd name="connsiteX1" fmla="*/ 33 w 822323"/>
                  <a:gd name="connsiteY1" fmla="*/ 116251 h 822322"/>
                  <a:gd name="connsiteX2" fmla="*/ 706067 w 822323"/>
                  <a:gd name="connsiteY2" fmla="*/ 822293 h 822322"/>
                  <a:gd name="connsiteX3" fmla="*/ 822324 w 822323"/>
                  <a:gd name="connsiteY3" fmla="*/ 822322 h 822322"/>
                  <a:gd name="connsiteX4" fmla="*/ 0 w 822323"/>
                  <a:gd name="connsiteY4" fmla="*/ 0 h 822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2323" h="822322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389226" y="118034"/>
                      <a:pt x="704289" y="433100"/>
                      <a:pt x="706067" y="822293"/>
                    </a:cubicBezTo>
                    <a:lnTo>
                      <a:pt x="822324" y="822322"/>
                    </a:lnTo>
                    <a:cubicBezTo>
                      <a:pt x="822090" y="368262"/>
                      <a:pt x="454057" y="233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D1236D-CDA4-5B57-73EB-9054138BAA9D}"/>
              </a:ext>
            </a:extLst>
          </p:cNvPr>
          <p:cNvGrpSpPr/>
          <p:nvPr/>
        </p:nvGrpSpPr>
        <p:grpSpPr>
          <a:xfrm>
            <a:off x="1758787" y="4404160"/>
            <a:ext cx="1873313" cy="2145523"/>
            <a:chOff x="539496" y="1543766"/>
            <a:chExt cx="2590800" cy="2967267"/>
          </a:xfrm>
        </p:grpSpPr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67F680AF-E2DF-A8E4-A0BC-FB424BF9F606}"/>
                </a:ext>
              </a:extLst>
            </p:cNvPr>
            <p:cNvSpPr txBox="1">
              <a:spLocks/>
            </p:cNvSpPr>
            <p:nvPr/>
          </p:nvSpPr>
          <p:spPr>
            <a:xfrm>
              <a:off x="539496" y="4008113"/>
              <a:ext cx="2590800" cy="5029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tr-TR" sz="20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Smart Homes</a:t>
              </a:r>
              <a:endParaRPr lang="en-US" sz="20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7" name="Graphic 16" descr="Home with solid fill">
              <a:extLst>
                <a:ext uri="{FF2B5EF4-FFF2-40B4-BE49-F238E27FC236}">
                  <a16:creationId xmlns:a16="http://schemas.microsoft.com/office/drawing/2014/main" id="{365001EF-070E-803C-AFBC-7AA98C162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5402" y="1871976"/>
              <a:ext cx="2258988" cy="2258988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A639A4D-F297-0391-A403-BC5CE71D430E}"/>
                </a:ext>
              </a:extLst>
            </p:cNvPr>
            <p:cNvGrpSpPr/>
            <p:nvPr/>
          </p:nvGrpSpPr>
          <p:grpSpPr>
            <a:xfrm rot="18900000">
              <a:off x="2136224" y="1543766"/>
              <a:ext cx="822323" cy="822323"/>
              <a:chOff x="1802724" y="376911"/>
              <a:chExt cx="822323" cy="822323"/>
            </a:xfrm>
            <a:solidFill>
              <a:schemeClr val="tx2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5AD83C6-638B-4794-D2E0-6FC02C5ECE89}"/>
                  </a:ext>
                </a:extLst>
              </p:cNvPr>
              <p:cNvSpPr/>
              <p:nvPr/>
            </p:nvSpPr>
            <p:spPr>
              <a:xfrm>
                <a:off x="1802854" y="846087"/>
                <a:ext cx="353017" cy="353017"/>
              </a:xfrm>
              <a:custGeom>
                <a:avLst/>
                <a:gdLst>
                  <a:gd name="connsiteX0" fmla="*/ 0 w 353017"/>
                  <a:gd name="connsiteY0" fmla="*/ 0 h 353017"/>
                  <a:gd name="connsiteX1" fmla="*/ 33 w 353017"/>
                  <a:gd name="connsiteY1" fmla="*/ 116251 h 353017"/>
                  <a:gd name="connsiteX2" fmla="*/ 166130 w 353017"/>
                  <a:gd name="connsiteY2" fmla="*/ 186887 h 353017"/>
                  <a:gd name="connsiteX3" fmla="*/ 236763 w 353017"/>
                  <a:gd name="connsiteY3" fmla="*/ 352987 h 353017"/>
                  <a:gd name="connsiteX4" fmla="*/ 353017 w 353017"/>
                  <a:gd name="connsiteY4" fmla="*/ 353017 h 353017"/>
                  <a:gd name="connsiteX5" fmla="*/ 0 w 353017"/>
                  <a:gd name="connsiteY5" fmla="*/ 0 h 35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3017" h="353017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62593" y="116747"/>
                      <a:pt x="122376" y="142167"/>
                      <a:pt x="166130" y="186887"/>
                    </a:cubicBezTo>
                    <a:cubicBezTo>
                      <a:pt x="210372" y="230965"/>
                      <a:pt x="235706" y="290545"/>
                      <a:pt x="236763" y="352987"/>
                    </a:cubicBezTo>
                    <a:lnTo>
                      <a:pt x="353017" y="353017"/>
                    </a:lnTo>
                    <a:cubicBezTo>
                      <a:pt x="352129" y="158421"/>
                      <a:pt x="194596" y="888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A28D96C-F25B-F978-56C3-94504FF670B0}"/>
                  </a:ext>
                </a:extLst>
              </p:cNvPr>
              <p:cNvSpPr/>
              <p:nvPr/>
            </p:nvSpPr>
            <p:spPr>
              <a:xfrm>
                <a:off x="1802789" y="613563"/>
                <a:ext cx="585607" cy="585607"/>
              </a:xfrm>
              <a:custGeom>
                <a:avLst/>
                <a:gdLst>
                  <a:gd name="connsiteX0" fmla="*/ 585594 w 585607"/>
                  <a:gd name="connsiteY0" fmla="*/ 585607 h 585607"/>
                  <a:gd name="connsiteX1" fmla="*/ 7914 w 585607"/>
                  <a:gd name="connsiteY1" fmla="*/ 13 h 585607"/>
                  <a:gd name="connsiteX2" fmla="*/ 0 w 585607"/>
                  <a:gd name="connsiteY2" fmla="*/ 13 h 585607"/>
                  <a:gd name="connsiteX3" fmla="*/ 33 w 585607"/>
                  <a:gd name="connsiteY3" fmla="*/ 116274 h 585607"/>
                  <a:gd name="connsiteX4" fmla="*/ 469340 w 585607"/>
                  <a:gd name="connsiteY4" fmla="*/ 583191 h 585607"/>
                  <a:gd name="connsiteX5" fmla="*/ 469340 w 585607"/>
                  <a:gd name="connsiteY5" fmla="*/ 585572 h 585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5607" h="585607">
                    <a:moveTo>
                      <a:pt x="585594" y="585607"/>
                    </a:moveTo>
                    <a:cubicBezTo>
                      <a:pt x="587779" y="264378"/>
                      <a:pt x="329143" y="2198"/>
                      <a:pt x="7914" y="13"/>
                    </a:cubicBezTo>
                    <a:cubicBezTo>
                      <a:pt x="5275" y="-4"/>
                      <a:pt x="2639" y="-4"/>
                      <a:pt x="0" y="13"/>
                    </a:cubicBezTo>
                    <a:lnTo>
                      <a:pt x="33" y="116274"/>
                    </a:lnTo>
                    <a:cubicBezTo>
                      <a:pt x="258564" y="115615"/>
                      <a:pt x="468680" y="324659"/>
                      <a:pt x="469340" y="583191"/>
                    </a:cubicBezTo>
                    <a:cubicBezTo>
                      <a:pt x="469342" y="583983"/>
                      <a:pt x="469342" y="584779"/>
                      <a:pt x="469340" y="585572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EA25E61-2CB1-B502-50F7-F42BFCA0E8D3}"/>
                  </a:ext>
                </a:extLst>
              </p:cNvPr>
              <p:cNvSpPr/>
              <p:nvPr/>
            </p:nvSpPr>
            <p:spPr>
              <a:xfrm>
                <a:off x="1802724" y="376911"/>
                <a:ext cx="822323" cy="822323"/>
              </a:xfrm>
              <a:custGeom>
                <a:avLst/>
                <a:gdLst>
                  <a:gd name="connsiteX0" fmla="*/ 0 w 822323"/>
                  <a:gd name="connsiteY0" fmla="*/ 0 h 822322"/>
                  <a:gd name="connsiteX1" fmla="*/ 33 w 822323"/>
                  <a:gd name="connsiteY1" fmla="*/ 116251 h 822322"/>
                  <a:gd name="connsiteX2" fmla="*/ 706067 w 822323"/>
                  <a:gd name="connsiteY2" fmla="*/ 822293 h 822322"/>
                  <a:gd name="connsiteX3" fmla="*/ 822324 w 822323"/>
                  <a:gd name="connsiteY3" fmla="*/ 822322 h 822322"/>
                  <a:gd name="connsiteX4" fmla="*/ 0 w 822323"/>
                  <a:gd name="connsiteY4" fmla="*/ 0 h 822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2323" h="822322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389226" y="118034"/>
                      <a:pt x="704289" y="433100"/>
                      <a:pt x="706067" y="822293"/>
                    </a:cubicBezTo>
                    <a:lnTo>
                      <a:pt x="822324" y="822322"/>
                    </a:lnTo>
                    <a:cubicBezTo>
                      <a:pt x="822090" y="368262"/>
                      <a:pt x="454057" y="233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811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000">
        <p159:morph option="byObject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E06B48A6-FDD2-D114-A424-330040F2B9B6}"/>
              </a:ext>
            </a:extLst>
          </p:cNvPr>
          <p:cNvSpPr/>
          <p:nvPr/>
        </p:nvSpPr>
        <p:spPr>
          <a:xfrm>
            <a:off x="2629330" y="2255437"/>
            <a:ext cx="6933341" cy="2963402"/>
          </a:xfrm>
          <a:prstGeom prst="triangle">
            <a:avLst/>
          </a:prstGeom>
          <a:noFill/>
          <a:ln w="28575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905F2A-2FBE-3187-6222-EE559D072C88}"/>
              </a:ext>
            </a:extLst>
          </p:cNvPr>
          <p:cNvSpPr/>
          <p:nvPr/>
        </p:nvSpPr>
        <p:spPr>
          <a:xfrm>
            <a:off x="8782569" y="4780854"/>
            <a:ext cx="880016" cy="90831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76F4346-5800-60E0-4DFE-A959568A2949}"/>
              </a:ext>
            </a:extLst>
          </p:cNvPr>
          <p:cNvSpPr/>
          <p:nvPr/>
        </p:nvSpPr>
        <p:spPr>
          <a:xfrm>
            <a:off x="8811119" y="4826147"/>
            <a:ext cx="2085180" cy="1473144"/>
          </a:xfrm>
          <a:prstGeom prst="roundRect">
            <a:avLst/>
          </a:prstGeom>
          <a:noFill/>
          <a:ln w="28575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92FBC8-D4C5-5D76-87C4-928494DB7DBF}"/>
              </a:ext>
            </a:extLst>
          </p:cNvPr>
          <p:cNvSpPr/>
          <p:nvPr/>
        </p:nvSpPr>
        <p:spPr>
          <a:xfrm>
            <a:off x="10564189" y="4580979"/>
            <a:ext cx="880016" cy="90831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6C1897-1227-9B3E-9226-953828171084}"/>
              </a:ext>
            </a:extLst>
          </p:cNvPr>
          <p:cNvSpPr/>
          <p:nvPr/>
        </p:nvSpPr>
        <p:spPr>
          <a:xfrm>
            <a:off x="2216480" y="5035135"/>
            <a:ext cx="880016" cy="41535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D1236D-CDA4-5B57-73EB-9054138BAA9D}"/>
              </a:ext>
            </a:extLst>
          </p:cNvPr>
          <p:cNvGrpSpPr/>
          <p:nvPr/>
        </p:nvGrpSpPr>
        <p:grpSpPr>
          <a:xfrm>
            <a:off x="246126" y="4239171"/>
            <a:ext cx="1175481" cy="1346268"/>
            <a:chOff x="705402" y="1543766"/>
            <a:chExt cx="2258988" cy="2587198"/>
          </a:xfrm>
        </p:grpSpPr>
        <p:pic>
          <p:nvPicPr>
            <p:cNvPr id="17" name="Graphic 16" descr="Home with solid fill">
              <a:extLst>
                <a:ext uri="{FF2B5EF4-FFF2-40B4-BE49-F238E27FC236}">
                  <a16:creationId xmlns:a16="http://schemas.microsoft.com/office/drawing/2014/main" id="{365001EF-070E-803C-AFBC-7AA98C162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5402" y="1871976"/>
              <a:ext cx="2258988" cy="2258988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A639A4D-F297-0391-A403-BC5CE71D430E}"/>
                </a:ext>
              </a:extLst>
            </p:cNvPr>
            <p:cNvGrpSpPr/>
            <p:nvPr/>
          </p:nvGrpSpPr>
          <p:grpSpPr>
            <a:xfrm rot="18900000">
              <a:off x="2136224" y="1543766"/>
              <a:ext cx="822323" cy="822323"/>
              <a:chOff x="1802724" y="376911"/>
              <a:chExt cx="822323" cy="822323"/>
            </a:xfrm>
            <a:solidFill>
              <a:schemeClr val="tx2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5AD83C6-638B-4794-D2E0-6FC02C5ECE89}"/>
                  </a:ext>
                </a:extLst>
              </p:cNvPr>
              <p:cNvSpPr/>
              <p:nvPr/>
            </p:nvSpPr>
            <p:spPr>
              <a:xfrm>
                <a:off x="1802854" y="846087"/>
                <a:ext cx="353017" cy="353017"/>
              </a:xfrm>
              <a:custGeom>
                <a:avLst/>
                <a:gdLst>
                  <a:gd name="connsiteX0" fmla="*/ 0 w 353017"/>
                  <a:gd name="connsiteY0" fmla="*/ 0 h 353017"/>
                  <a:gd name="connsiteX1" fmla="*/ 33 w 353017"/>
                  <a:gd name="connsiteY1" fmla="*/ 116251 h 353017"/>
                  <a:gd name="connsiteX2" fmla="*/ 166130 w 353017"/>
                  <a:gd name="connsiteY2" fmla="*/ 186887 h 353017"/>
                  <a:gd name="connsiteX3" fmla="*/ 236763 w 353017"/>
                  <a:gd name="connsiteY3" fmla="*/ 352987 h 353017"/>
                  <a:gd name="connsiteX4" fmla="*/ 353017 w 353017"/>
                  <a:gd name="connsiteY4" fmla="*/ 353017 h 353017"/>
                  <a:gd name="connsiteX5" fmla="*/ 0 w 353017"/>
                  <a:gd name="connsiteY5" fmla="*/ 0 h 35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3017" h="353017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62593" y="116747"/>
                      <a:pt x="122376" y="142167"/>
                      <a:pt x="166130" y="186887"/>
                    </a:cubicBezTo>
                    <a:cubicBezTo>
                      <a:pt x="210372" y="230965"/>
                      <a:pt x="235706" y="290545"/>
                      <a:pt x="236763" y="352987"/>
                    </a:cubicBezTo>
                    <a:lnTo>
                      <a:pt x="353017" y="353017"/>
                    </a:lnTo>
                    <a:cubicBezTo>
                      <a:pt x="352129" y="158421"/>
                      <a:pt x="194596" y="888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A28D96C-F25B-F978-56C3-94504FF670B0}"/>
                  </a:ext>
                </a:extLst>
              </p:cNvPr>
              <p:cNvSpPr/>
              <p:nvPr/>
            </p:nvSpPr>
            <p:spPr>
              <a:xfrm>
                <a:off x="1802789" y="613563"/>
                <a:ext cx="585607" cy="585607"/>
              </a:xfrm>
              <a:custGeom>
                <a:avLst/>
                <a:gdLst>
                  <a:gd name="connsiteX0" fmla="*/ 585594 w 585607"/>
                  <a:gd name="connsiteY0" fmla="*/ 585607 h 585607"/>
                  <a:gd name="connsiteX1" fmla="*/ 7914 w 585607"/>
                  <a:gd name="connsiteY1" fmla="*/ 13 h 585607"/>
                  <a:gd name="connsiteX2" fmla="*/ 0 w 585607"/>
                  <a:gd name="connsiteY2" fmla="*/ 13 h 585607"/>
                  <a:gd name="connsiteX3" fmla="*/ 33 w 585607"/>
                  <a:gd name="connsiteY3" fmla="*/ 116274 h 585607"/>
                  <a:gd name="connsiteX4" fmla="*/ 469340 w 585607"/>
                  <a:gd name="connsiteY4" fmla="*/ 583191 h 585607"/>
                  <a:gd name="connsiteX5" fmla="*/ 469340 w 585607"/>
                  <a:gd name="connsiteY5" fmla="*/ 585572 h 585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5607" h="585607">
                    <a:moveTo>
                      <a:pt x="585594" y="585607"/>
                    </a:moveTo>
                    <a:cubicBezTo>
                      <a:pt x="587779" y="264378"/>
                      <a:pt x="329143" y="2198"/>
                      <a:pt x="7914" y="13"/>
                    </a:cubicBezTo>
                    <a:cubicBezTo>
                      <a:pt x="5275" y="-4"/>
                      <a:pt x="2639" y="-4"/>
                      <a:pt x="0" y="13"/>
                    </a:cubicBezTo>
                    <a:lnTo>
                      <a:pt x="33" y="116274"/>
                    </a:lnTo>
                    <a:cubicBezTo>
                      <a:pt x="258564" y="115615"/>
                      <a:pt x="468680" y="324659"/>
                      <a:pt x="469340" y="583191"/>
                    </a:cubicBezTo>
                    <a:cubicBezTo>
                      <a:pt x="469342" y="583983"/>
                      <a:pt x="469342" y="584779"/>
                      <a:pt x="469340" y="585572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EA25E61-2CB1-B502-50F7-F42BFCA0E8D3}"/>
                  </a:ext>
                </a:extLst>
              </p:cNvPr>
              <p:cNvSpPr/>
              <p:nvPr/>
            </p:nvSpPr>
            <p:spPr>
              <a:xfrm>
                <a:off x="1802724" y="376911"/>
                <a:ext cx="822323" cy="822323"/>
              </a:xfrm>
              <a:custGeom>
                <a:avLst/>
                <a:gdLst>
                  <a:gd name="connsiteX0" fmla="*/ 0 w 822323"/>
                  <a:gd name="connsiteY0" fmla="*/ 0 h 822322"/>
                  <a:gd name="connsiteX1" fmla="*/ 33 w 822323"/>
                  <a:gd name="connsiteY1" fmla="*/ 116251 h 822322"/>
                  <a:gd name="connsiteX2" fmla="*/ 706067 w 822323"/>
                  <a:gd name="connsiteY2" fmla="*/ 822293 h 822322"/>
                  <a:gd name="connsiteX3" fmla="*/ 822324 w 822323"/>
                  <a:gd name="connsiteY3" fmla="*/ 822322 h 822322"/>
                  <a:gd name="connsiteX4" fmla="*/ 0 w 822323"/>
                  <a:gd name="connsiteY4" fmla="*/ 0 h 822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2323" h="822322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389226" y="118034"/>
                      <a:pt x="704289" y="433100"/>
                      <a:pt x="706067" y="822293"/>
                    </a:cubicBezTo>
                    <a:lnTo>
                      <a:pt x="822324" y="822322"/>
                    </a:lnTo>
                    <a:cubicBezTo>
                      <a:pt x="822090" y="368262"/>
                      <a:pt x="454057" y="233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D57DAA-E6C5-64D5-720A-93247C3C6301}"/>
              </a:ext>
            </a:extLst>
          </p:cNvPr>
          <p:cNvGrpSpPr/>
          <p:nvPr/>
        </p:nvGrpSpPr>
        <p:grpSpPr>
          <a:xfrm>
            <a:off x="10464275" y="4413280"/>
            <a:ext cx="1126727" cy="1180277"/>
            <a:chOff x="3769439" y="1677579"/>
            <a:chExt cx="2487377" cy="2605595"/>
          </a:xfrm>
        </p:grpSpPr>
        <p:pic>
          <p:nvPicPr>
            <p:cNvPr id="6" name="Graphic 5" descr="Factory with solid fill">
              <a:extLst>
                <a:ext uri="{FF2B5EF4-FFF2-40B4-BE49-F238E27FC236}">
                  <a16:creationId xmlns:a16="http://schemas.microsoft.com/office/drawing/2014/main" id="{5B7600BB-B66E-4A92-2141-F2E31E959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69439" y="1795797"/>
              <a:ext cx="2487377" cy="2487377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A327507-CE1D-7B72-B878-BBD4BE0EE8C1}"/>
                </a:ext>
              </a:extLst>
            </p:cNvPr>
            <p:cNvGrpSpPr/>
            <p:nvPr/>
          </p:nvGrpSpPr>
          <p:grpSpPr>
            <a:xfrm rot="18900000">
              <a:off x="5016055" y="1677579"/>
              <a:ext cx="822323" cy="822322"/>
              <a:chOff x="1802723" y="376912"/>
              <a:chExt cx="822323" cy="82232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90C9B1A-DAD5-C1A4-03CC-957875E6F4DE}"/>
                  </a:ext>
                </a:extLst>
              </p:cNvPr>
              <p:cNvSpPr/>
              <p:nvPr/>
            </p:nvSpPr>
            <p:spPr>
              <a:xfrm>
                <a:off x="1802854" y="846087"/>
                <a:ext cx="353017" cy="353017"/>
              </a:xfrm>
              <a:custGeom>
                <a:avLst/>
                <a:gdLst>
                  <a:gd name="connsiteX0" fmla="*/ 0 w 353017"/>
                  <a:gd name="connsiteY0" fmla="*/ 0 h 353017"/>
                  <a:gd name="connsiteX1" fmla="*/ 33 w 353017"/>
                  <a:gd name="connsiteY1" fmla="*/ 116251 h 353017"/>
                  <a:gd name="connsiteX2" fmla="*/ 166130 w 353017"/>
                  <a:gd name="connsiteY2" fmla="*/ 186887 h 353017"/>
                  <a:gd name="connsiteX3" fmla="*/ 236763 w 353017"/>
                  <a:gd name="connsiteY3" fmla="*/ 352987 h 353017"/>
                  <a:gd name="connsiteX4" fmla="*/ 353017 w 353017"/>
                  <a:gd name="connsiteY4" fmla="*/ 353017 h 353017"/>
                  <a:gd name="connsiteX5" fmla="*/ 0 w 353017"/>
                  <a:gd name="connsiteY5" fmla="*/ 0 h 35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3017" h="353017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62593" y="116747"/>
                      <a:pt x="122376" y="142167"/>
                      <a:pt x="166130" y="186887"/>
                    </a:cubicBezTo>
                    <a:cubicBezTo>
                      <a:pt x="210372" y="230965"/>
                      <a:pt x="235706" y="290545"/>
                      <a:pt x="236763" y="352987"/>
                    </a:cubicBezTo>
                    <a:lnTo>
                      <a:pt x="353017" y="353017"/>
                    </a:lnTo>
                    <a:cubicBezTo>
                      <a:pt x="352129" y="158421"/>
                      <a:pt x="194596" y="888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296C807-9B09-DBC0-045D-CB28B6902E95}"/>
                  </a:ext>
                </a:extLst>
              </p:cNvPr>
              <p:cNvSpPr/>
              <p:nvPr/>
            </p:nvSpPr>
            <p:spPr>
              <a:xfrm>
                <a:off x="1802789" y="613562"/>
                <a:ext cx="585607" cy="585607"/>
              </a:xfrm>
              <a:custGeom>
                <a:avLst/>
                <a:gdLst>
                  <a:gd name="connsiteX0" fmla="*/ 585594 w 585607"/>
                  <a:gd name="connsiteY0" fmla="*/ 585607 h 585607"/>
                  <a:gd name="connsiteX1" fmla="*/ 7914 w 585607"/>
                  <a:gd name="connsiteY1" fmla="*/ 13 h 585607"/>
                  <a:gd name="connsiteX2" fmla="*/ 0 w 585607"/>
                  <a:gd name="connsiteY2" fmla="*/ 13 h 585607"/>
                  <a:gd name="connsiteX3" fmla="*/ 33 w 585607"/>
                  <a:gd name="connsiteY3" fmla="*/ 116274 h 585607"/>
                  <a:gd name="connsiteX4" fmla="*/ 469340 w 585607"/>
                  <a:gd name="connsiteY4" fmla="*/ 583191 h 585607"/>
                  <a:gd name="connsiteX5" fmla="*/ 469340 w 585607"/>
                  <a:gd name="connsiteY5" fmla="*/ 585572 h 585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5607" h="585607">
                    <a:moveTo>
                      <a:pt x="585594" y="585607"/>
                    </a:moveTo>
                    <a:cubicBezTo>
                      <a:pt x="587779" y="264378"/>
                      <a:pt x="329143" y="2198"/>
                      <a:pt x="7914" y="13"/>
                    </a:cubicBezTo>
                    <a:cubicBezTo>
                      <a:pt x="5275" y="-4"/>
                      <a:pt x="2639" y="-4"/>
                      <a:pt x="0" y="13"/>
                    </a:cubicBezTo>
                    <a:lnTo>
                      <a:pt x="33" y="116274"/>
                    </a:lnTo>
                    <a:cubicBezTo>
                      <a:pt x="258564" y="115615"/>
                      <a:pt x="468680" y="324659"/>
                      <a:pt x="469340" y="583191"/>
                    </a:cubicBezTo>
                    <a:cubicBezTo>
                      <a:pt x="469342" y="583983"/>
                      <a:pt x="469342" y="584779"/>
                      <a:pt x="469340" y="585572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B32E151-52ED-77AB-FFB6-FF3A19CACAD3}"/>
                  </a:ext>
                </a:extLst>
              </p:cNvPr>
              <p:cNvSpPr/>
              <p:nvPr/>
            </p:nvSpPr>
            <p:spPr>
              <a:xfrm>
                <a:off x="1802723" y="376912"/>
                <a:ext cx="822323" cy="822322"/>
              </a:xfrm>
              <a:custGeom>
                <a:avLst/>
                <a:gdLst>
                  <a:gd name="connsiteX0" fmla="*/ 0 w 822323"/>
                  <a:gd name="connsiteY0" fmla="*/ 0 h 822322"/>
                  <a:gd name="connsiteX1" fmla="*/ 33 w 822323"/>
                  <a:gd name="connsiteY1" fmla="*/ 116251 h 822322"/>
                  <a:gd name="connsiteX2" fmla="*/ 706067 w 822323"/>
                  <a:gd name="connsiteY2" fmla="*/ 822293 h 822322"/>
                  <a:gd name="connsiteX3" fmla="*/ 822324 w 822323"/>
                  <a:gd name="connsiteY3" fmla="*/ 822322 h 822322"/>
                  <a:gd name="connsiteX4" fmla="*/ 0 w 822323"/>
                  <a:gd name="connsiteY4" fmla="*/ 0 h 822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2323" h="822322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389226" y="118034"/>
                      <a:pt x="704289" y="433100"/>
                      <a:pt x="706067" y="822293"/>
                    </a:cubicBezTo>
                    <a:lnTo>
                      <a:pt x="822324" y="822322"/>
                    </a:lnTo>
                    <a:cubicBezTo>
                      <a:pt x="822090" y="368262"/>
                      <a:pt x="454057" y="233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655293-A81F-0894-0836-14216D25825B}"/>
              </a:ext>
            </a:extLst>
          </p:cNvPr>
          <p:cNvSpPr/>
          <p:nvPr/>
        </p:nvSpPr>
        <p:spPr>
          <a:xfrm>
            <a:off x="996458" y="4826147"/>
            <a:ext cx="2085180" cy="1473144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857BC00-F735-F9B4-7675-C32751CF7082}"/>
              </a:ext>
            </a:extLst>
          </p:cNvPr>
          <p:cNvGrpSpPr/>
          <p:nvPr/>
        </p:nvGrpSpPr>
        <p:grpSpPr>
          <a:xfrm>
            <a:off x="2362801" y="4545763"/>
            <a:ext cx="1403836" cy="665112"/>
            <a:chOff x="5500199" y="2929808"/>
            <a:chExt cx="1402618" cy="664535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8CBF3B3-2330-6429-01C8-C16726ED9B1A}"/>
                </a:ext>
              </a:extLst>
            </p:cNvPr>
            <p:cNvSpPr/>
            <p:nvPr/>
          </p:nvSpPr>
          <p:spPr>
            <a:xfrm>
              <a:off x="5500199" y="3194853"/>
              <a:ext cx="1302536" cy="39949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80F0E5F-6A98-8ECD-A25D-D8C9EAC850BA}"/>
                </a:ext>
              </a:extLst>
            </p:cNvPr>
            <p:cNvSpPr/>
            <p:nvPr/>
          </p:nvSpPr>
          <p:spPr>
            <a:xfrm>
              <a:off x="606383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C73FA5C-69AE-671D-471D-DF83CD32627E}"/>
                </a:ext>
              </a:extLst>
            </p:cNvPr>
            <p:cNvSpPr/>
            <p:nvPr/>
          </p:nvSpPr>
          <p:spPr>
            <a:xfrm>
              <a:off x="622639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4EB3E09-4EC5-DA8D-31B3-3DFCA74023D4}"/>
                </a:ext>
              </a:extLst>
            </p:cNvPr>
            <p:cNvSpPr/>
            <p:nvPr/>
          </p:nvSpPr>
          <p:spPr>
            <a:xfrm>
              <a:off x="638895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49BD856-7CCA-AAC2-0BE1-A8A84B05534E}"/>
                </a:ext>
              </a:extLst>
            </p:cNvPr>
            <p:cNvSpPr/>
            <p:nvPr/>
          </p:nvSpPr>
          <p:spPr>
            <a:xfrm>
              <a:off x="6551518" y="3339558"/>
              <a:ext cx="116168" cy="1183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F406B93-DE49-12AB-9809-47D2843D17A8}"/>
                </a:ext>
              </a:extLst>
            </p:cNvPr>
            <p:cNvSpPr/>
            <p:nvPr/>
          </p:nvSpPr>
          <p:spPr>
            <a:xfrm>
              <a:off x="6702652" y="3260269"/>
              <a:ext cx="200165" cy="5524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5AEB7AB-C428-9E57-8E49-3982FAEAB8D4}"/>
                </a:ext>
              </a:extLst>
            </p:cNvPr>
            <p:cNvGrpSpPr/>
            <p:nvPr/>
          </p:nvGrpSpPr>
          <p:grpSpPr>
            <a:xfrm>
              <a:off x="6075615" y="3357865"/>
              <a:ext cx="92614" cy="81777"/>
              <a:chOff x="9104716" y="3548380"/>
              <a:chExt cx="92614" cy="81777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53DC4B2-2E72-B1CE-45BE-4954B066A7BF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1039EE89-4E7A-6328-C307-EDEBE5162274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FAE21509-472B-CB79-F952-EEB36E0660F0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313CDF67-9754-1F89-B08F-895749E5BECE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12C56C1-EDC9-5647-E05E-DCA616CE22A4}"/>
                </a:ext>
              </a:extLst>
            </p:cNvPr>
            <p:cNvGrpSpPr/>
            <p:nvPr/>
          </p:nvGrpSpPr>
          <p:grpSpPr>
            <a:xfrm>
              <a:off x="6238175" y="3357865"/>
              <a:ext cx="92614" cy="81777"/>
              <a:chOff x="9104716" y="3548380"/>
              <a:chExt cx="92614" cy="81777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2550A107-AF84-CE86-CCA4-98FC977170EA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F38B82FE-D549-719F-1F48-F003E2D08CEA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3B4BCE55-1366-494D-5515-C141281E8219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B539FD92-EE8A-83AF-735B-9DFE9CEE9D93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F6BDD9F-FA60-C61F-0744-3BA03DC2EC25}"/>
                </a:ext>
              </a:extLst>
            </p:cNvPr>
            <p:cNvGrpSpPr/>
            <p:nvPr/>
          </p:nvGrpSpPr>
          <p:grpSpPr>
            <a:xfrm>
              <a:off x="6400735" y="3357865"/>
              <a:ext cx="92614" cy="81777"/>
              <a:chOff x="9104716" y="3548380"/>
              <a:chExt cx="92614" cy="81777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D7ACCD3-D5EA-2AE4-8BFA-C3747C6C93E7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487D0E59-EB2B-815F-7897-8A60989A0025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6A970D35-53F8-A4D1-DB67-7B2E8B49F307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3ECE177D-EF32-96EB-05A7-7F68FD5C0297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C33E36B-4C71-AE85-2211-5A74592F6D00}"/>
                </a:ext>
              </a:extLst>
            </p:cNvPr>
            <p:cNvGrpSpPr/>
            <p:nvPr/>
          </p:nvGrpSpPr>
          <p:grpSpPr>
            <a:xfrm>
              <a:off x="6563295" y="3357864"/>
              <a:ext cx="92614" cy="81777"/>
              <a:chOff x="9104716" y="3548380"/>
              <a:chExt cx="92614" cy="81777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37695B8-6B68-AA26-B286-DEE12CE6E3BE}"/>
                  </a:ext>
                </a:extLst>
              </p:cNvPr>
              <p:cNvGrpSpPr/>
              <p:nvPr/>
            </p:nvGrpSpPr>
            <p:grpSpPr>
              <a:xfrm>
                <a:off x="9104716" y="3548380"/>
                <a:ext cx="92614" cy="54752"/>
                <a:chOff x="9104716" y="3548380"/>
                <a:chExt cx="92614" cy="54752"/>
              </a:xfrm>
            </p:grpSpPr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DA650F6D-C948-9CA3-4BE5-9AA6C238A7B0}"/>
                    </a:ext>
                  </a:extLst>
                </p:cNvPr>
                <p:cNvSpPr/>
                <p:nvPr/>
              </p:nvSpPr>
              <p:spPr>
                <a:xfrm>
                  <a:off x="9104716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3543051E-BC24-3366-8F6A-E6170F6EF886}"/>
                    </a:ext>
                  </a:extLst>
                </p:cNvPr>
                <p:cNvSpPr/>
                <p:nvPr/>
              </p:nvSpPr>
              <p:spPr>
                <a:xfrm>
                  <a:off x="9139250" y="3548380"/>
                  <a:ext cx="58080" cy="5475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7B043D08-2797-6C2B-1912-3BF733BF1C69}"/>
                  </a:ext>
                </a:extLst>
              </p:cNvPr>
              <p:cNvSpPr/>
              <p:nvPr/>
            </p:nvSpPr>
            <p:spPr>
              <a:xfrm>
                <a:off x="9128164" y="3575405"/>
                <a:ext cx="45719" cy="547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DB9DB3CC-E6DA-22D6-80E3-B6D4127E5B2E}"/>
                </a:ext>
              </a:extLst>
            </p:cNvPr>
            <p:cNvSpPr/>
            <p:nvPr/>
          </p:nvSpPr>
          <p:spPr>
            <a:xfrm>
              <a:off x="5699327" y="3314860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3853F9A-0C0D-A80B-E444-7E6941A3257E}"/>
                </a:ext>
              </a:extLst>
            </p:cNvPr>
            <p:cNvSpPr/>
            <p:nvPr/>
          </p:nvSpPr>
          <p:spPr>
            <a:xfrm>
              <a:off x="5740091" y="3326110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B6F8C13-30F7-126D-5E24-E6D94949423B}"/>
                </a:ext>
              </a:extLst>
            </p:cNvPr>
            <p:cNvSpPr/>
            <p:nvPr/>
          </p:nvSpPr>
          <p:spPr>
            <a:xfrm rot="16200000">
              <a:off x="6694771" y="3079843"/>
              <a:ext cx="358081" cy="5801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6864C28-0542-4C47-B268-B824BFA89E49}"/>
                </a:ext>
              </a:extLst>
            </p:cNvPr>
            <p:cNvSpPr/>
            <p:nvPr/>
          </p:nvSpPr>
          <p:spPr>
            <a:xfrm>
              <a:off x="5699327" y="3404667"/>
              <a:ext cx="281694" cy="777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0749D96-ED22-2261-FE11-12E784CF6050}"/>
                </a:ext>
              </a:extLst>
            </p:cNvPr>
            <p:cNvSpPr/>
            <p:nvPr/>
          </p:nvSpPr>
          <p:spPr>
            <a:xfrm>
              <a:off x="5740091" y="3415917"/>
              <a:ext cx="200165" cy="552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1911C25-F54C-3B36-B56E-03E8776101B7}"/>
              </a:ext>
            </a:extLst>
          </p:cNvPr>
          <p:cNvCxnSpPr>
            <a:cxnSpLocks/>
          </p:cNvCxnSpPr>
          <p:nvPr/>
        </p:nvCxnSpPr>
        <p:spPr>
          <a:xfrm flipV="1">
            <a:off x="2660672" y="5251180"/>
            <a:ext cx="0" cy="76957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FB33BC-F624-0E67-1B1B-50205115B72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81369" y="5384609"/>
            <a:ext cx="0" cy="558605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713DC66-DCFC-D83C-149D-97545F1FD05C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81369" y="5741448"/>
            <a:ext cx="0" cy="558605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F13370D4-1A02-71E9-9FB0-5D612FA953F0}"/>
              </a:ext>
            </a:extLst>
          </p:cNvPr>
          <p:cNvSpPr/>
          <p:nvPr/>
        </p:nvSpPr>
        <p:spPr>
          <a:xfrm>
            <a:off x="1967041" y="5574703"/>
            <a:ext cx="178419" cy="1784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FD0C659-CBE1-CD60-E55E-0818C0B77647}"/>
              </a:ext>
            </a:extLst>
          </p:cNvPr>
          <p:cNvSpPr/>
          <p:nvPr/>
        </p:nvSpPr>
        <p:spPr>
          <a:xfrm>
            <a:off x="1967041" y="5904549"/>
            <a:ext cx="178419" cy="1784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DCFB01-51D3-08D6-CB5F-B592496FA800}"/>
              </a:ext>
            </a:extLst>
          </p:cNvPr>
          <p:cNvCxnSpPr>
            <a:cxnSpLocks/>
          </p:cNvCxnSpPr>
          <p:nvPr/>
        </p:nvCxnSpPr>
        <p:spPr>
          <a:xfrm flipH="1" flipV="1">
            <a:off x="9013251" y="5008018"/>
            <a:ext cx="0" cy="76957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A536740-0B7C-468D-298C-AFF741EAC6CA}"/>
              </a:ext>
            </a:extLst>
          </p:cNvPr>
          <p:cNvCxnSpPr>
            <a:cxnSpLocks/>
          </p:cNvCxnSpPr>
          <p:nvPr/>
        </p:nvCxnSpPr>
        <p:spPr>
          <a:xfrm>
            <a:off x="9013251" y="5420749"/>
            <a:ext cx="1038828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4F87386-5D9F-C9E3-B70D-3E88C6E873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92554" y="5498286"/>
            <a:ext cx="0" cy="558605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67B912D-8BC5-092E-2ECD-E54CF53EF0D3}"/>
              </a:ext>
            </a:extLst>
          </p:cNvPr>
          <p:cNvSpPr/>
          <p:nvPr/>
        </p:nvSpPr>
        <p:spPr>
          <a:xfrm flipH="1">
            <a:off x="9528463" y="5661387"/>
            <a:ext cx="178419" cy="1784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3ACC475-8929-9F2A-0254-51F1FA5BE467}"/>
              </a:ext>
            </a:extLst>
          </p:cNvPr>
          <p:cNvCxnSpPr>
            <a:cxnSpLocks/>
          </p:cNvCxnSpPr>
          <p:nvPr/>
        </p:nvCxnSpPr>
        <p:spPr>
          <a:xfrm flipV="1">
            <a:off x="9645348" y="4995321"/>
            <a:ext cx="0" cy="425428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32349395-5AB9-DB30-60B0-9C72C5ECF418}"/>
              </a:ext>
            </a:extLst>
          </p:cNvPr>
          <p:cNvSpPr/>
          <p:nvPr/>
        </p:nvSpPr>
        <p:spPr>
          <a:xfrm flipH="1">
            <a:off x="9962870" y="4987142"/>
            <a:ext cx="178419" cy="1784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5E238D7-4F8A-E610-E942-CDFB191D6AF3}"/>
              </a:ext>
            </a:extLst>
          </p:cNvPr>
          <p:cNvCxnSpPr>
            <a:cxnSpLocks/>
            <a:endCxn id="78" idx="4"/>
          </p:cNvCxnSpPr>
          <p:nvPr/>
        </p:nvCxnSpPr>
        <p:spPr>
          <a:xfrm flipV="1">
            <a:off x="10052079" y="5165561"/>
            <a:ext cx="0" cy="267662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41D7A9DD-668B-FB2A-7F23-9576ED964D22}"/>
              </a:ext>
            </a:extLst>
          </p:cNvPr>
          <p:cNvSpPr/>
          <p:nvPr/>
        </p:nvSpPr>
        <p:spPr>
          <a:xfrm flipH="1">
            <a:off x="9552349" y="4987142"/>
            <a:ext cx="178419" cy="1784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D72B96B-69A5-ACBA-A4F0-2F050CC1D602}"/>
              </a:ext>
            </a:extLst>
          </p:cNvPr>
          <p:cNvSpPr/>
          <p:nvPr/>
        </p:nvSpPr>
        <p:spPr>
          <a:xfrm flipH="1">
            <a:off x="9586300" y="5353972"/>
            <a:ext cx="118096" cy="118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404D177-E49B-3FB2-787F-B832AD546622}"/>
              </a:ext>
            </a:extLst>
          </p:cNvPr>
          <p:cNvSpPr/>
          <p:nvPr/>
        </p:nvSpPr>
        <p:spPr>
          <a:xfrm flipH="1">
            <a:off x="9993397" y="5348438"/>
            <a:ext cx="118096" cy="118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262BE9D-E808-92BE-53D8-76E9CF1348E8}"/>
              </a:ext>
            </a:extLst>
          </p:cNvPr>
          <p:cNvSpPr/>
          <p:nvPr/>
        </p:nvSpPr>
        <p:spPr>
          <a:xfrm>
            <a:off x="5088730" y="808155"/>
            <a:ext cx="2085180" cy="1473144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719472-5FBD-EE5B-5049-5A3EF2817589}"/>
              </a:ext>
            </a:extLst>
          </p:cNvPr>
          <p:cNvGrpSpPr/>
          <p:nvPr/>
        </p:nvGrpSpPr>
        <p:grpSpPr>
          <a:xfrm>
            <a:off x="4346759" y="231558"/>
            <a:ext cx="1083295" cy="1408842"/>
            <a:chOff x="9437389" y="1543767"/>
            <a:chExt cx="2013619" cy="2618745"/>
          </a:xfrm>
        </p:grpSpPr>
        <p:pic>
          <p:nvPicPr>
            <p:cNvPr id="7" name="Graphic 6" descr="City with solid fill">
              <a:extLst>
                <a:ext uri="{FF2B5EF4-FFF2-40B4-BE49-F238E27FC236}">
                  <a16:creationId xmlns:a16="http://schemas.microsoft.com/office/drawing/2014/main" id="{00500D94-8952-AA0F-4407-0E9550D62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37389" y="2148893"/>
              <a:ext cx="2013619" cy="2013619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50CD2B-D16B-3114-BF2D-C5512123C231}"/>
                </a:ext>
              </a:extLst>
            </p:cNvPr>
            <p:cNvGrpSpPr/>
            <p:nvPr/>
          </p:nvGrpSpPr>
          <p:grpSpPr>
            <a:xfrm rot="18900000">
              <a:off x="10050468" y="1543767"/>
              <a:ext cx="822323" cy="822322"/>
              <a:chOff x="1802723" y="376912"/>
              <a:chExt cx="822323" cy="822322"/>
            </a:xfrm>
            <a:solidFill>
              <a:schemeClr val="accent2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C12C34F-680D-06D3-8B04-491F231715CF}"/>
                  </a:ext>
                </a:extLst>
              </p:cNvPr>
              <p:cNvSpPr/>
              <p:nvPr/>
            </p:nvSpPr>
            <p:spPr>
              <a:xfrm>
                <a:off x="1802854" y="846087"/>
                <a:ext cx="353017" cy="353017"/>
              </a:xfrm>
              <a:custGeom>
                <a:avLst/>
                <a:gdLst>
                  <a:gd name="connsiteX0" fmla="*/ 0 w 353017"/>
                  <a:gd name="connsiteY0" fmla="*/ 0 h 353017"/>
                  <a:gd name="connsiteX1" fmla="*/ 33 w 353017"/>
                  <a:gd name="connsiteY1" fmla="*/ 116251 h 353017"/>
                  <a:gd name="connsiteX2" fmla="*/ 166130 w 353017"/>
                  <a:gd name="connsiteY2" fmla="*/ 186887 h 353017"/>
                  <a:gd name="connsiteX3" fmla="*/ 236763 w 353017"/>
                  <a:gd name="connsiteY3" fmla="*/ 352987 h 353017"/>
                  <a:gd name="connsiteX4" fmla="*/ 353017 w 353017"/>
                  <a:gd name="connsiteY4" fmla="*/ 353017 h 353017"/>
                  <a:gd name="connsiteX5" fmla="*/ 0 w 353017"/>
                  <a:gd name="connsiteY5" fmla="*/ 0 h 35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3017" h="353017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62593" y="116747"/>
                      <a:pt x="122376" y="142167"/>
                      <a:pt x="166130" y="186887"/>
                    </a:cubicBezTo>
                    <a:cubicBezTo>
                      <a:pt x="210372" y="230965"/>
                      <a:pt x="235706" y="290545"/>
                      <a:pt x="236763" y="352987"/>
                    </a:cubicBezTo>
                    <a:lnTo>
                      <a:pt x="353017" y="353017"/>
                    </a:lnTo>
                    <a:cubicBezTo>
                      <a:pt x="352129" y="158421"/>
                      <a:pt x="194596" y="888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72E85DD-246E-7E93-3B9A-94D67E2190AD}"/>
                  </a:ext>
                </a:extLst>
              </p:cNvPr>
              <p:cNvSpPr/>
              <p:nvPr/>
            </p:nvSpPr>
            <p:spPr>
              <a:xfrm>
                <a:off x="1802789" y="613562"/>
                <a:ext cx="585607" cy="585607"/>
              </a:xfrm>
              <a:custGeom>
                <a:avLst/>
                <a:gdLst>
                  <a:gd name="connsiteX0" fmla="*/ 585594 w 585607"/>
                  <a:gd name="connsiteY0" fmla="*/ 585607 h 585607"/>
                  <a:gd name="connsiteX1" fmla="*/ 7914 w 585607"/>
                  <a:gd name="connsiteY1" fmla="*/ 13 h 585607"/>
                  <a:gd name="connsiteX2" fmla="*/ 0 w 585607"/>
                  <a:gd name="connsiteY2" fmla="*/ 13 h 585607"/>
                  <a:gd name="connsiteX3" fmla="*/ 33 w 585607"/>
                  <a:gd name="connsiteY3" fmla="*/ 116274 h 585607"/>
                  <a:gd name="connsiteX4" fmla="*/ 469340 w 585607"/>
                  <a:gd name="connsiteY4" fmla="*/ 583191 h 585607"/>
                  <a:gd name="connsiteX5" fmla="*/ 469340 w 585607"/>
                  <a:gd name="connsiteY5" fmla="*/ 585572 h 585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5607" h="585607">
                    <a:moveTo>
                      <a:pt x="585594" y="585607"/>
                    </a:moveTo>
                    <a:cubicBezTo>
                      <a:pt x="587779" y="264378"/>
                      <a:pt x="329143" y="2198"/>
                      <a:pt x="7914" y="13"/>
                    </a:cubicBezTo>
                    <a:cubicBezTo>
                      <a:pt x="5275" y="-4"/>
                      <a:pt x="2639" y="-4"/>
                      <a:pt x="0" y="13"/>
                    </a:cubicBezTo>
                    <a:lnTo>
                      <a:pt x="33" y="116274"/>
                    </a:lnTo>
                    <a:cubicBezTo>
                      <a:pt x="258564" y="115615"/>
                      <a:pt x="468680" y="324659"/>
                      <a:pt x="469340" y="583191"/>
                    </a:cubicBezTo>
                    <a:cubicBezTo>
                      <a:pt x="469342" y="583983"/>
                      <a:pt x="469342" y="584779"/>
                      <a:pt x="469340" y="585572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0218A17-6CE9-6C6F-5F4B-CB546ED72D5A}"/>
                  </a:ext>
                </a:extLst>
              </p:cNvPr>
              <p:cNvSpPr/>
              <p:nvPr/>
            </p:nvSpPr>
            <p:spPr>
              <a:xfrm>
                <a:off x="1802723" y="376912"/>
                <a:ext cx="822323" cy="822322"/>
              </a:xfrm>
              <a:custGeom>
                <a:avLst/>
                <a:gdLst>
                  <a:gd name="connsiteX0" fmla="*/ 0 w 822323"/>
                  <a:gd name="connsiteY0" fmla="*/ 0 h 822322"/>
                  <a:gd name="connsiteX1" fmla="*/ 33 w 822323"/>
                  <a:gd name="connsiteY1" fmla="*/ 116251 h 822322"/>
                  <a:gd name="connsiteX2" fmla="*/ 706067 w 822323"/>
                  <a:gd name="connsiteY2" fmla="*/ 822293 h 822322"/>
                  <a:gd name="connsiteX3" fmla="*/ 822324 w 822323"/>
                  <a:gd name="connsiteY3" fmla="*/ 822322 h 822322"/>
                  <a:gd name="connsiteX4" fmla="*/ 0 w 822323"/>
                  <a:gd name="connsiteY4" fmla="*/ 0 h 822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2323" h="822322">
                    <a:moveTo>
                      <a:pt x="0" y="0"/>
                    </a:moveTo>
                    <a:lnTo>
                      <a:pt x="33" y="116251"/>
                    </a:lnTo>
                    <a:cubicBezTo>
                      <a:pt x="389226" y="118034"/>
                      <a:pt x="704289" y="433100"/>
                      <a:pt x="706067" y="822293"/>
                    </a:cubicBezTo>
                    <a:lnTo>
                      <a:pt x="822324" y="822322"/>
                    </a:lnTo>
                    <a:cubicBezTo>
                      <a:pt x="822090" y="368262"/>
                      <a:pt x="454057" y="233"/>
                      <a:pt x="0" y="0"/>
                    </a:cubicBezTo>
                    <a:close/>
                  </a:path>
                </a:pathLst>
              </a:custGeom>
              <a:grpFill/>
              <a:ln w="29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8D1F94F-40FD-0063-9B2F-C021D734D163}"/>
              </a:ext>
            </a:extLst>
          </p:cNvPr>
          <p:cNvGrpSpPr/>
          <p:nvPr/>
        </p:nvGrpSpPr>
        <p:grpSpPr>
          <a:xfrm>
            <a:off x="6099523" y="1385029"/>
            <a:ext cx="479392" cy="812333"/>
            <a:chOff x="5822336" y="1350419"/>
            <a:chExt cx="479392" cy="812333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64D318C-CA77-4043-3AFB-449FACAE9398}"/>
                </a:ext>
              </a:extLst>
            </p:cNvPr>
            <p:cNvCxnSpPr>
              <a:cxnSpLocks/>
            </p:cNvCxnSpPr>
            <p:nvPr/>
          </p:nvCxnSpPr>
          <p:spPr>
            <a:xfrm>
              <a:off x="5850538" y="1450208"/>
              <a:ext cx="418968" cy="0"/>
            </a:xfrm>
            <a:prstGeom prst="line">
              <a:avLst/>
            </a:prstGeom>
            <a:ln w="19050"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81DF349-8D9D-5C8F-BD69-3C3B2048A2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68121" y="1439629"/>
              <a:ext cx="0" cy="723123"/>
            </a:xfrm>
            <a:prstGeom prst="line">
              <a:avLst/>
            </a:prstGeom>
            <a:ln w="19050"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C9C0518-7686-B666-E9C4-4AC87B29A1F5}"/>
                </a:ext>
              </a:extLst>
            </p:cNvPr>
            <p:cNvSpPr/>
            <p:nvPr/>
          </p:nvSpPr>
          <p:spPr>
            <a:xfrm rot="5400000">
              <a:off x="6123309" y="1350419"/>
              <a:ext cx="178419" cy="1784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579C38A-A2E7-95AA-4B26-3EB70B379129}"/>
                </a:ext>
              </a:extLst>
            </p:cNvPr>
            <p:cNvSpPr/>
            <p:nvPr/>
          </p:nvSpPr>
          <p:spPr>
            <a:xfrm rot="5400000">
              <a:off x="5822336" y="1380215"/>
              <a:ext cx="118096" cy="118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5737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00">
        <p159:morph option="byObject"/>
      </p:transition>
    </mc:Choice>
    <mc:Fallback xmlns="">
      <p:transition spd="slow" advTm="6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DCA38EC-929E-EC12-61DD-7F294024EE16}"/>
              </a:ext>
            </a:extLst>
          </p:cNvPr>
          <p:cNvGrpSpPr/>
          <p:nvPr/>
        </p:nvGrpSpPr>
        <p:grpSpPr>
          <a:xfrm>
            <a:off x="4159987" y="-720722"/>
            <a:ext cx="9353362" cy="10694499"/>
            <a:chOff x="3779876" y="-1750036"/>
            <a:chExt cx="9353362" cy="1069449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7DEEF01-6126-10CA-7A6A-AF339B997C55}"/>
                </a:ext>
              </a:extLst>
            </p:cNvPr>
            <p:cNvGrpSpPr/>
            <p:nvPr/>
          </p:nvGrpSpPr>
          <p:grpSpPr>
            <a:xfrm>
              <a:off x="3779876" y="-1750036"/>
              <a:ext cx="9353362" cy="10694499"/>
              <a:chOff x="4058386" y="-3327400"/>
              <a:chExt cx="9353362" cy="1069449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6E5F0A2-8C06-9060-EBE7-E71333D1122C}"/>
                  </a:ext>
                </a:extLst>
              </p:cNvPr>
              <p:cNvGrpSpPr/>
              <p:nvPr/>
            </p:nvGrpSpPr>
            <p:grpSpPr>
              <a:xfrm>
                <a:off x="4058386" y="-3327400"/>
                <a:ext cx="9353362" cy="10694499"/>
                <a:chOff x="3800407" y="-2311509"/>
                <a:chExt cx="9353362" cy="1069449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7207145E-A720-512B-6AEA-6F29383EA11E}"/>
                    </a:ext>
                  </a:extLst>
                </p:cNvPr>
                <p:cNvGrpSpPr/>
                <p:nvPr/>
              </p:nvGrpSpPr>
              <p:grpSpPr>
                <a:xfrm>
                  <a:off x="3800407" y="-2311509"/>
                  <a:ext cx="9353362" cy="10694499"/>
                  <a:chOff x="3728723" y="-274320"/>
                  <a:chExt cx="9353362" cy="10694499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5C2BA4EE-4474-5BAD-5A14-D252EBB31152}"/>
                      </a:ext>
                    </a:extLst>
                  </p:cNvPr>
                  <p:cNvGrpSpPr/>
                  <p:nvPr/>
                </p:nvGrpSpPr>
                <p:grpSpPr>
                  <a:xfrm>
                    <a:off x="3728723" y="-274320"/>
                    <a:ext cx="9353362" cy="10694499"/>
                    <a:chOff x="-5543947" y="167323"/>
                    <a:chExt cx="9353362" cy="10694499"/>
                  </a:xfrm>
                </p:grpSpPr>
                <p:pic>
                  <p:nvPicPr>
                    <p:cNvPr id="25" name="Graphic 24" descr="Film strip outline">
                      <a:extLst>
                        <a:ext uri="{FF2B5EF4-FFF2-40B4-BE49-F238E27FC236}">
                          <a16:creationId xmlns:a16="http://schemas.microsoft.com/office/drawing/2014/main" id="{09F661E9-2078-99E3-D44A-389CFB7A19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rcRect l="-2807" t="34509" r="-1" b="35845"/>
                    <a:stretch/>
                  </p:blipFill>
                  <p:spPr>
                    <a:xfrm>
                      <a:off x="-5543947" y="2838937"/>
                      <a:ext cx="9352274" cy="269683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Graphic 25" descr="Film strip outline">
                      <a:extLst>
                        <a:ext uri="{FF2B5EF4-FFF2-40B4-BE49-F238E27FC236}">
                          <a16:creationId xmlns:a16="http://schemas.microsoft.com/office/drawing/2014/main" id="{8F11F163-C672-CD9D-5A43-F1937E1B83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rcRect l="-2807" t="34509" r="-1" b="35845"/>
                    <a:stretch/>
                  </p:blipFill>
                  <p:spPr>
                    <a:xfrm>
                      <a:off x="-5542859" y="5505573"/>
                      <a:ext cx="9352274" cy="269683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" name="Graphic 26" descr="Film strip outline">
                      <a:extLst>
                        <a:ext uri="{FF2B5EF4-FFF2-40B4-BE49-F238E27FC236}">
                          <a16:creationId xmlns:a16="http://schemas.microsoft.com/office/drawing/2014/main" id="{F186FA92-534B-7559-DE9D-CEEAD042C39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rcRect l="-2807" t="34509" r="-1" b="35845"/>
                    <a:stretch/>
                  </p:blipFill>
                  <p:spPr>
                    <a:xfrm>
                      <a:off x="-5542859" y="8164992"/>
                      <a:ext cx="9352274" cy="269683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8" name="Graphic 27" descr="Film strip outline">
                      <a:extLst>
                        <a:ext uri="{FF2B5EF4-FFF2-40B4-BE49-F238E27FC236}">
                          <a16:creationId xmlns:a16="http://schemas.microsoft.com/office/drawing/2014/main" id="{78844FE6-1CF5-6CA8-83F0-4362BF6F479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rcRect l="-2807" t="34509" r="-1" b="35845"/>
                    <a:stretch/>
                  </p:blipFill>
                  <p:spPr>
                    <a:xfrm>
                      <a:off x="-5542859" y="167323"/>
                      <a:ext cx="9352274" cy="26968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97A000E7-CFC5-5174-B2B9-5C887ADFCB10}"/>
                      </a:ext>
                    </a:extLst>
                  </p:cNvPr>
                  <p:cNvSpPr txBox="1"/>
                  <p:nvPr/>
                </p:nvSpPr>
                <p:spPr>
                  <a:xfrm>
                    <a:off x="8348432" y="338942"/>
                    <a:ext cx="18473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en-US" sz="3600" dirty="0">
                      <a:solidFill>
                        <a:schemeClr val="accent5"/>
                      </a:solidFill>
                      <a:latin typeface="Century Gothic" panose="020B0502020202020204" pitchFamily="34" charset="0"/>
                    </a:endParaRPr>
                  </a:p>
                </p:txBody>
              </p:sp>
            </p:grp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0FF0538-8969-E7F3-6FF7-79470CF802B2}"/>
                    </a:ext>
                  </a:extLst>
                </p:cNvPr>
                <p:cNvSpPr txBox="1"/>
                <p:nvPr/>
              </p:nvSpPr>
              <p:spPr>
                <a:xfrm>
                  <a:off x="7210074" y="-1461768"/>
                  <a:ext cx="2789546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tr-TR" sz="3600" dirty="0">
                      <a:solidFill>
                        <a:schemeClr val="accent1"/>
                      </a:solidFill>
                      <a:latin typeface="Century Gothic" panose="020B0502020202020204" pitchFamily="34" charset="0"/>
                    </a:rPr>
                    <a:t>Application</a:t>
                  </a:r>
                </a:p>
                <a:p>
                  <a:pPr algn="ctr"/>
                  <a:r>
                    <a:rPr lang="tr-TR" sz="3600" dirty="0" err="1">
                      <a:solidFill>
                        <a:schemeClr val="accent1"/>
                      </a:solidFill>
                      <a:latin typeface="Century Gothic" panose="020B0502020202020204" pitchFamily="34" charset="0"/>
                    </a:rPr>
                    <a:t>Domains</a:t>
                  </a:r>
                  <a:endParaRPr lang="en-US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05A94F-22F6-4E0E-616A-DF39FFCFC2E0}"/>
                  </a:ext>
                </a:extLst>
              </p:cNvPr>
              <p:cNvSpPr txBox="1"/>
              <p:nvPr/>
            </p:nvSpPr>
            <p:spPr>
              <a:xfrm>
                <a:off x="7377484" y="188977"/>
                <a:ext cx="297068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Architecture</a:t>
                </a:r>
              </a:p>
              <a:p>
                <a:pPr algn="ctr"/>
                <a:r>
                  <a:rPr lang="en-US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Patterns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499752-9071-0DD2-8AD2-36506A21CA0A}"/>
                  </a:ext>
                </a:extLst>
              </p:cNvPr>
              <p:cNvSpPr txBox="1"/>
              <p:nvPr/>
            </p:nvSpPr>
            <p:spPr>
              <a:xfrm>
                <a:off x="7930121" y="2694110"/>
                <a:ext cx="191751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Building</a:t>
                </a:r>
              </a:p>
              <a:p>
                <a:pPr algn="ctr"/>
                <a:r>
                  <a:rPr lang="en-US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Blocks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4A3A6D1-CD22-9624-FAB2-144BA626796C}"/>
                </a:ext>
              </a:extLst>
            </p:cNvPr>
            <p:cNvSpPr txBox="1"/>
            <p:nvPr/>
          </p:nvSpPr>
          <p:spPr>
            <a:xfrm>
              <a:off x="7148476" y="7060874"/>
              <a:ext cx="268695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Thing </a:t>
              </a:r>
            </a:p>
            <a:p>
              <a:pPr algn="ctr"/>
              <a:r>
                <a: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81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DCA38EC-929E-EC12-61DD-7F294024EE16}"/>
              </a:ext>
            </a:extLst>
          </p:cNvPr>
          <p:cNvGrpSpPr/>
          <p:nvPr/>
        </p:nvGrpSpPr>
        <p:grpSpPr>
          <a:xfrm>
            <a:off x="4159987" y="-3046824"/>
            <a:ext cx="9353362" cy="10694499"/>
            <a:chOff x="3779876" y="-1750036"/>
            <a:chExt cx="9353362" cy="1069449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7DEEF01-6126-10CA-7A6A-AF339B997C55}"/>
                </a:ext>
              </a:extLst>
            </p:cNvPr>
            <p:cNvGrpSpPr/>
            <p:nvPr/>
          </p:nvGrpSpPr>
          <p:grpSpPr>
            <a:xfrm>
              <a:off x="3779876" y="-1750036"/>
              <a:ext cx="9353362" cy="10694499"/>
              <a:chOff x="4058386" y="-3327400"/>
              <a:chExt cx="9353362" cy="1069449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6E5F0A2-8C06-9060-EBE7-E71333D1122C}"/>
                  </a:ext>
                </a:extLst>
              </p:cNvPr>
              <p:cNvGrpSpPr/>
              <p:nvPr/>
            </p:nvGrpSpPr>
            <p:grpSpPr>
              <a:xfrm>
                <a:off x="4058386" y="-3327400"/>
                <a:ext cx="9353362" cy="10694499"/>
                <a:chOff x="3800407" y="-2311509"/>
                <a:chExt cx="9353362" cy="1069449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7207145E-A720-512B-6AEA-6F29383EA11E}"/>
                    </a:ext>
                  </a:extLst>
                </p:cNvPr>
                <p:cNvGrpSpPr/>
                <p:nvPr/>
              </p:nvGrpSpPr>
              <p:grpSpPr>
                <a:xfrm>
                  <a:off x="3800407" y="-2311509"/>
                  <a:ext cx="9353362" cy="10694499"/>
                  <a:chOff x="3728723" y="-274320"/>
                  <a:chExt cx="9353362" cy="10694499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5C2BA4EE-4474-5BAD-5A14-D252EBB31152}"/>
                      </a:ext>
                    </a:extLst>
                  </p:cNvPr>
                  <p:cNvGrpSpPr/>
                  <p:nvPr/>
                </p:nvGrpSpPr>
                <p:grpSpPr>
                  <a:xfrm>
                    <a:off x="3728723" y="-274320"/>
                    <a:ext cx="9353362" cy="10694499"/>
                    <a:chOff x="-5543947" y="167323"/>
                    <a:chExt cx="9353362" cy="10694499"/>
                  </a:xfrm>
                </p:grpSpPr>
                <p:pic>
                  <p:nvPicPr>
                    <p:cNvPr id="25" name="Graphic 24" descr="Film strip outline">
                      <a:extLst>
                        <a:ext uri="{FF2B5EF4-FFF2-40B4-BE49-F238E27FC236}">
                          <a16:creationId xmlns:a16="http://schemas.microsoft.com/office/drawing/2014/main" id="{09F661E9-2078-99E3-D44A-389CFB7A19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rcRect l="-2807" t="34509" r="-1" b="35845"/>
                    <a:stretch/>
                  </p:blipFill>
                  <p:spPr>
                    <a:xfrm>
                      <a:off x="-5543947" y="2838937"/>
                      <a:ext cx="9352274" cy="269683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Graphic 25" descr="Film strip outline">
                      <a:extLst>
                        <a:ext uri="{FF2B5EF4-FFF2-40B4-BE49-F238E27FC236}">
                          <a16:creationId xmlns:a16="http://schemas.microsoft.com/office/drawing/2014/main" id="{8F11F163-C672-CD9D-5A43-F1937E1B83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rcRect l="-2807" t="34509" r="-1" b="35845"/>
                    <a:stretch/>
                  </p:blipFill>
                  <p:spPr>
                    <a:xfrm>
                      <a:off x="-5542859" y="5505573"/>
                      <a:ext cx="9352274" cy="269683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" name="Graphic 26" descr="Film strip outline">
                      <a:extLst>
                        <a:ext uri="{FF2B5EF4-FFF2-40B4-BE49-F238E27FC236}">
                          <a16:creationId xmlns:a16="http://schemas.microsoft.com/office/drawing/2014/main" id="{F186FA92-534B-7559-DE9D-CEEAD042C39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rcRect l="-2807" t="34509" r="-1" b="35845"/>
                    <a:stretch/>
                  </p:blipFill>
                  <p:spPr>
                    <a:xfrm>
                      <a:off x="-5542859" y="8164992"/>
                      <a:ext cx="9352274" cy="269683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8" name="Graphic 27" descr="Film strip outline">
                      <a:extLst>
                        <a:ext uri="{FF2B5EF4-FFF2-40B4-BE49-F238E27FC236}">
                          <a16:creationId xmlns:a16="http://schemas.microsoft.com/office/drawing/2014/main" id="{78844FE6-1CF5-6CA8-83F0-4362BF6F479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rcRect l="-2807" t="34509" r="-1" b="35845"/>
                    <a:stretch/>
                  </p:blipFill>
                  <p:spPr>
                    <a:xfrm>
                      <a:off x="-5542859" y="167323"/>
                      <a:ext cx="9352274" cy="26968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97A000E7-CFC5-5174-B2B9-5C887ADFCB10}"/>
                      </a:ext>
                    </a:extLst>
                  </p:cNvPr>
                  <p:cNvSpPr txBox="1"/>
                  <p:nvPr/>
                </p:nvSpPr>
                <p:spPr>
                  <a:xfrm>
                    <a:off x="8348432" y="338942"/>
                    <a:ext cx="18473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en-US" sz="3600" dirty="0">
                      <a:solidFill>
                        <a:schemeClr val="accent5"/>
                      </a:solidFill>
                      <a:latin typeface="Century Gothic" panose="020B0502020202020204" pitchFamily="34" charset="0"/>
                    </a:endParaRPr>
                  </a:p>
                </p:txBody>
              </p:sp>
            </p:grp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0FF0538-8969-E7F3-6FF7-79470CF802B2}"/>
                    </a:ext>
                  </a:extLst>
                </p:cNvPr>
                <p:cNvSpPr txBox="1"/>
                <p:nvPr/>
              </p:nvSpPr>
              <p:spPr>
                <a:xfrm>
                  <a:off x="7210074" y="-1461768"/>
                  <a:ext cx="2789546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tr-TR" sz="3600" dirty="0">
                      <a:solidFill>
                        <a:schemeClr val="accent1"/>
                      </a:solidFill>
                      <a:latin typeface="Century Gothic" panose="020B0502020202020204" pitchFamily="34" charset="0"/>
                    </a:rPr>
                    <a:t>Application</a:t>
                  </a:r>
                </a:p>
                <a:p>
                  <a:pPr algn="ctr"/>
                  <a:r>
                    <a:rPr lang="tr-TR" sz="3600" dirty="0" err="1">
                      <a:solidFill>
                        <a:schemeClr val="accent1"/>
                      </a:solidFill>
                      <a:latin typeface="Century Gothic" panose="020B0502020202020204" pitchFamily="34" charset="0"/>
                    </a:rPr>
                    <a:t>Domains</a:t>
                  </a:r>
                  <a:endParaRPr lang="en-US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05A94F-22F6-4E0E-616A-DF39FFCFC2E0}"/>
                  </a:ext>
                </a:extLst>
              </p:cNvPr>
              <p:cNvSpPr txBox="1"/>
              <p:nvPr/>
            </p:nvSpPr>
            <p:spPr>
              <a:xfrm>
                <a:off x="7377484" y="188977"/>
                <a:ext cx="297068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Architecture</a:t>
                </a:r>
              </a:p>
              <a:p>
                <a:pPr algn="ctr"/>
                <a:r>
                  <a:rPr lang="en-US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Patterns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499752-9071-0DD2-8AD2-36506A21CA0A}"/>
                  </a:ext>
                </a:extLst>
              </p:cNvPr>
              <p:cNvSpPr txBox="1"/>
              <p:nvPr/>
            </p:nvSpPr>
            <p:spPr>
              <a:xfrm>
                <a:off x="7930121" y="2694110"/>
                <a:ext cx="191751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Building</a:t>
                </a:r>
              </a:p>
              <a:p>
                <a:pPr algn="ctr"/>
                <a:r>
                  <a:rPr lang="en-US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Blocks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4A3A6D1-CD22-9624-FAB2-144BA626796C}"/>
                </a:ext>
              </a:extLst>
            </p:cNvPr>
            <p:cNvSpPr txBox="1"/>
            <p:nvPr/>
          </p:nvSpPr>
          <p:spPr>
            <a:xfrm>
              <a:off x="7148476" y="7060874"/>
              <a:ext cx="268695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Thing </a:t>
              </a:r>
            </a:p>
            <a:p>
              <a:pPr algn="ctr"/>
              <a:r>
                <a: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544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A2901980-5CCF-E04B-EF7A-917044F57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11" y="990600"/>
            <a:ext cx="9753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168CDD-1362-7586-E90C-376C8B26FA5F}"/>
              </a:ext>
            </a:extLst>
          </p:cNvPr>
          <p:cNvSpPr/>
          <p:nvPr/>
        </p:nvSpPr>
        <p:spPr>
          <a:xfrm>
            <a:off x="2498190" y="640697"/>
            <a:ext cx="7195620" cy="5576606"/>
          </a:xfrm>
          <a:custGeom>
            <a:avLst/>
            <a:gdLst>
              <a:gd name="connsiteX0" fmla="*/ 0 w 3177000"/>
              <a:gd name="connsiteY0" fmla="*/ 0 h 2462175"/>
              <a:gd name="connsiteX1" fmla="*/ 0 w 3177000"/>
              <a:gd name="connsiteY1" fmla="*/ 2462175 h 2462175"/>
              <a:gd name="connsiteX2" fmla="*/ 3177000 w 3177000"/>
              <a:gd name="connsiteY2" fmla="*/ 2462175 h 2462175"/>
              <a:gd name="connsiteX3" fmla="*/ 3177000 w 3177000"/>
              <a:gd name="connsiteY3" fmla="*/ 0 h 2462175"/>
              <a:gd name="connsiteX4" fmla="*/ 2740163 w 3177000"/>
              <a:gd name="connsiteY4" fmla="*/ 238275 h 2462175"/>
              <a:gd name="connsiteX5" fmla="*/ 2819588 w 3177000"/>
              <a:gd name="connsiteY5" fmla="*/ 317700 h 2462175"/>
              <a:gd name="connsiteX6" fmla="*/ 2740163 w 3177000"/>
              <a:gd name="connsiteY6" fmla="*/ 397125 h 2462175"/>
              <a:gd name="connsiteX7" fmla="*/ 2660738 w 3177000"/>
              <a:gd name="connsiteY7" fmla="*/ 317700 h 2462175"/>
              <a:gd name="connsiteX8" fmla="*/ 2740163 w 3177000"/>
              <a:gd name="connsiteY8" fmla="*/ 238275 h 2462175"/>
              <a:gd name="connsiteX9" fmla="*/ 2462175 w 3177000"/>
              <a:gd name="connsiteY9" fmla="*/ 238275 h 2462175"/>
              <a:gd name="connsiteX10" fmla="*/ 2541600 w 3177000"/>
              <a:gd name="connsiteY10" fmla="*/ 317700 h 2462175"/>
              <a:gd name="connsiteX11" fmla="*/ 2462175 w 3177000"/>
              <a:gd name="connsiteY11" fmla="*/ 397125 h 2462175"/>
              <a:gd name="connsiteX12" fmla="*/ 2382750 w 3177000"/>
              <a:gd name="connsiteY12" fmla="*/ 317700 h 2462175"/>
              <a:gd name="connsiteX13" fmla="*/ 2462175 w 3177000"/>
              <a:gd name="connsiteY13" fmla="*/ 238275 h 2462175"/>
              <a:gd name="connsiteX14" fmla="*/ 2184188 w 3177000"/>
              <a:gd name="connsiteY14" fmla="*/ 238275 h 2462175"/>
              <a:gd name="connsiteX15" fmla="*/ 2263613 w 3177000"/>
              <a:gd name="connsiteY15" fmla="*/ 317700 h 2462175"/>
              <a:gd name="connsiteX16" fmla="*/ 2184188 w 3177000"/>
              <a:gd name="connsiteY16" fmla="*/ 397125 h 2462175"/>
              <a:gd name="connsiteX17" fmla="*/ 2104763 w 3177000"/>
              <a:gd name="connsiteY17" fmla="*/ 317700 h 2462175"/>
              <a:gd name="connsiteX18" fmla="*/ 2184188 w 3177000"/>
              <a:gd name="connsiteY18" fmla="*/ 238275 h 2462175"/>
              <a:gd name="connsiteX19" fmla="*/ 2938725 w 3177000"/>
              <a:gd name="connsiteY19" fmla="*/ 2223900 h 2462175"/>
              <a:gd name="connsiteX20" fmla="*/ 238275 w 3177000"/>
              <a:gd name="connsiteY20" fmla="*/ 2223900 h 2462175"/>
              <a:gd name="connsiteX21" fmla="*/ 238275 w 3177000"/>
              <a:gd name="connsiteY21" fmla="*/ 635400 h 2462175"/>
              <a:gd name="connsiteX22" fmla="*/ 2938725 w 3177000"/>
              <a:gd name="connsiteY22" fmla="*/ 635400 h 24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77000" h="2462175">
                <a:moveTo>
                  <a:pt x="0" y="0"/>
                </a:moveTo>
                <a:lnTo>
                  <a:pt x="0" y="2462175"/>
                </a:lnTo>
                <a:lnTo>
                  <a:pt x="3177000" y="2462175"/>
                </a:lnTo>
                <a:lnTo>
                  <a:pt x="3177000" y="0"/>
                </a:lnTo>
                <a:close/>
                <a:moveTo>
                  <a:pt x="2740163" y="238275"/>
                </a:moveTo>
                <a:cubicBezTo>
                  <a:pt x="2784029" y="238275"/>
                  <a:pt x="2819588" y="273834"/>
                  <a:pt x="2819588" y="317700"/>
                </a:cubicBezTo>
                <a:cubicBezTo>
                  <a:pt x="2819588" y="361566"/>
                  <a:pt x="2784029" y="397125"/>
                  <a:pt x="2740163" y="397125"/>
                </a:cubicBezTo>
                <a:cubicBezTo>
                  <a:pt x="2696296" y="397125"/>
                  <a:pt x="2660738" y="361566"/>
                  <a:pt x="2660738" y="317700"/>
                </a:cubicBezTo>
                <a:cubicBezTo>
                  <a:pt x="2660738" y="273834"/>
                  <a:pt x="2696296" y="238275"/>
                  <a:pt x="2740163" y="238275"/>
                </a:cubicBezTo>
                <a:close/>
                <a:moveTo>
                  <a:pt x="2462175" y="238275"/>
                </a:moveTo>
                <a:cubicBezTo>
                  <a:pt x="2506042" y="238275"/>
                  <a:pt x="2541600" y="273834"/>
                  <a:pt x="2541600" y="317700"/>
                </a:cubicBezTo>
                <a:cubicBezTo>
                  <a:pt x="2541600" y="361566"/>
                  <a:pt x="2506042" y="397125"/>
                  <a:pt x="2462175" y="397125"/>
                </a:cubicBezTo>
                <a:cubicBezTo>
                  <a:pt x="2418309" y="397125"/>
                  <a:pt x="2382750" y="361566"/>
                  <a:pt x="2382750" y="317700"/>
                </a:cubicBezTo>
                <a:cubicBezTo>
                  <a:pt x="2382750" y="273834"/>
                  <a:pt x="2418309" y="238275"/>
                  <a:pt x="2462175" y="238275"/>
                </a:cubicBezTo>
                <a:close/>
                <a:moveTo>
                  <a:pt x="2184188" y="238275"/>
                </a:moveTo>
                <a:cubicBezTo>
                  <a:pt x="2228054" y="238275"/>
                  <a:pt x="2263613" y="273834"/>
                  <a:pt x="2263613" y="317700"/>
                </a:cubicBezTo>
                <a:cubicBezTo>
                  <a:pt x="2263613" y="361566"/>
                  <a:pt x="2228054" y="397125"/>
                  <a:pt x="2184188" y="397125"/>
                </a:cubicBezTo>
                <a:cubicBezTo>
                  <a:pt x="2140321" y="397125"/>
                  <a:pt x="2104763" y="361566"/>
                  <a:pt x="2104763" y="317700"/>
                </a:cubicBezTo>
                <a:cubicBezTo>
                  <a:pt x="2104763" y="273834"/>
                  <a:pt x="2140321" y="238275"/>
                  <a:pt x="2184188" y="238275"/>
                </a:cubicBezTo>
                <a:close/>
                <a:moveTo>
                  <a:pt x="2938725" y="2223900"/>
                </a:moveTo>
                <a:lnTo>
                  <a:pt x="238275" y="2223900"/>
                </a:lnTo>
                <a:lnTo>
                  <a:pt x="238275" y="635400"/>
                </a:lnTo>
                <a:lnTo>
                  <a:pt x="2938725" y="635400"/>
                </a:lnTo>
                <a:close/>
              </a:path>
            </a:pathLst>
          </a:custGeom>
          <a:solidFill>
            <a:schemeClr val="accent1"/>
          </a:solidFill>
          <a:ln w="396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Graphic 8" descr="Play with solid fill">
            <a:extLst>
              <a:ext uri="{FF2B5EF4-FFF2-40B4-BE49-F238E27FC236}">
                <a16:creationId xmlns:a16="http://schemas.microsoft.com/office/drawing/2014/main" id="{BFB97C66-49AA-82AC-045A-3A466A970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3816" y="2267199"/>
            <a:ext cx="3270526" cy="327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0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168CDD-1362-7586-E90C-376C8B26FA5F}"/>
              </a:ext>
            </a:extLst>
          </p:cNvPr>
          <p:cNvSpPr/>
          <p:nvPr/>
        </p:nvSpPr>
        <p:spPr>
          <a:xfrm>
            <a:off x="2498190" y="640697"/>
            <a:ext cx="7195620" cy="5576606"/>
          </a:xfrm>
          <a:custGeom>
            <a:avLst/>
            <a:gdLst>
              <a:gd name="connsiteX0" fmla="*/ 0 w 3177000"/>
              <a:gd name="connsiteY0" fmla="*/ 0 h 2462175"/>
              <a:gd name="connsiteX1" fmla="*/ 0 w 3177000"/>
              <a:gd name="connsiteY1" fmla="*/ 2462175 h 2462175"/>
              <a:gd name="connsiteX2" fmla="*/ 3177000 w 3177000"/>
              <a:gd name="connsiteY2" fmla="*/ 2462175 h 2462175"/>
              <a:gd name="connsiteX3" fmla="*/ 3177000 w 3177000"/>
              <a:gd name="connsiteY3" fmla="*/ 0 h 2462175"/>
              <a:gd name="connsiteX4" fmla="*/ 2740163 w 3177000"/>
              <a:gd name="connsiteY4" fmla="*/ 238275 h 2462175"/>
              <a:gd name="connsiteX5" fmla="*/ 2819588 w 3177000"/>
              <a:gd name="connsiteY5" fmla="*/ 317700 h 2462175"/>
              <a:gd name="connsiteX6" fmla="*/ 2740163 w 3177000"/>
              <a:gd name="connsiteY6" fmla="*/ 397125 h 2462175"/>
              <a:gd name="connsiteX7" fmla="*/ 2660738 w 3177000"/>
              <a:gd name="connsiteY7" fmla="*/ 317700 h 2462175"/>
              <a:gd name="connsiteX8" fmla="*/ 2740163 w 3177000"/>
              <a:gd name="connsiteY8" fmla="*/ 238275 h 2462175"/>
              <a:gd name="connsiteX9" fmla="*/ 2462175 w 3177000"/>
              <a:gd name="connsiteY9" fmla="*/ 238275 h 2462175"/>
              <a:gd name="connsiteX10" fmla="*/ 2541600 w 3177000"/>
              <a:gd name="connsiteY10" fmla="*/ 317700 h 2462175"/>
              <a:gd name="connsiteX11" fmla="*/ 2462175 w 3177000"/>
              <a:gd name="connsiteY11" fmla="*/ 397125 h 2462175"/>
              <a:gd name="connsiteX12" fmla="*/ 2382750 w 3177000"/>
              <a:gd name="connsiteY12" fmla="*/ 317700 h 2462175"/>
              <a:gd name="connsiteX13" fmla="*/ 2462175 w 3177000"/>
              <a:gd name="connsiteY13" fmla="*/ 238275 h 2462175"/>
              <a:gd name="connsiteX14" fmla="*/ 2184188 w 3177000"/>
              <a:gd name="connsiteY14" fmla="*/ 238275 h 2462175"/>
              <a:gd name="connsiteX15" fmla="*/ 2263613 w 3177000"/>
              <a:gd name="connsiteY15" fmla="*/ 317700 h 2462175"/>
              <a:gd name="connsiteX16" fmla="*/ 2184188 w 3177000"/>
              <a:gd name="connsiteY16" fmla="*/ 397125 h 2462175"/>
              <a:gd name="connsiteX17" fmla="*/ 2104763 w 3177000"/>
              <a:gd name="connsiteY17" fmla="*/ 317700 h 2462175"/>
              <a:gd name="connsiteX18" fmla="*/ 2184188 w 3177000"/>
              <a:gd name="connsiteY18" fmla="*/ 238275 h 2462175"/>
              <a:gd name="connsiteX19" fmla="*/ 2938725 w 3177000"/>
              <a:gd name="connsiteY19" fmla="*/ 2223900 h 2462175"/>
              <a:gd name="connsiteX20" fmla="*/ 238275 w 3177000"/>
              <a:gd name="connsiteY20" fmla="*/ 2223900 h 2462175"/>
              <a:gd name="connsiteX21" fmla="*/ 238275 w 3177000"/>
              <a:gd name="connsiteY21" fmla="*/ 635400 h 2462175"/>
              <a:gd name="connsiteX22" fmla="*/ 2938725 w 3177000"/>
              <a:gd name="connsiteY22" fmla="*/ 635400 h 24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77000" h="2462175">
                <a:moveTo>
                  <a:pt x="0" y="0"/>
                </a:moveTo>
                <a:lnTo>
                  <a:pt x="0" y="2462175"/>
                </a:lnTo>
                <a:lnTo>
                  <a:pt x="3177000" y="2462175"/>
                </a:lnTo>
                <a:lnTo>
                  <a:pt x="3177000" y="0"/>
                </a:lnTo>
                <a:close/>
                <a:moveTo>
                  <a:pt x="2740163" y="238275"/>
                </a:moveTo>
                <a:cubicBezTo>
                  <a:pt x="2784029" y="238275"/>
                  <a:pt x="2819588" y="273834"/>
                  <a:pt x="2819588" y="317700"/>
                </a:cubicBezTo>
                <a:cubicBezTo>
                  <a:pt x="2819588" y="361566"/>
                  <a:pt x="2784029" y="397125"/>
                  <a:pt x="2740163" y="397125"/>
                </a:cubicBezTo>
                <a:cubicBezTo>
                  <a:pt x="2696296" y="397125"/>
                  <a:pt x="2660738" y="361566"/>
                  <a:pt x="2660738" y="317700"/>
                </a:cubicBezTo>
                <a:cubicBezTo>
                  <a:pt x="2660738" y="273834"/>
                  <a:pt x="2696296" y="238275"/>
                  <a:pt x="2740163" y="238275"/>
                </a:cubicBezTo>
                <a:close/>
                <a:moveTo>
                  <a:pt x="2462175" y="238275"/>
                </a:moveTo>
                <a:cubicBezTo>
                  <a:pt x="2506042" y="238275"/>
                  <a:pt x="2541600" y="273834"/>
                  <a:pt x="2541600" y="317700"/>
                </a:cubicBezTo>
                <a:cubicBezTo>
                  <a:pt x="2541600" y="361566"/>
                  <a:pt x="2506042" y="397125"/>
                  <a:pt x="2462175" y="397125"/>
                </a:cubicBezTo>
                <a:cubicBezTo>
                  <a:pt x="2418309" y="397125"/>
                  <a:pt x="2382750" y="361566"/>
                  <a:pt x="2382750" y="317700"/>
                </a:cubicBezTo>
                <a:cubicBezTo>
                  <a:pt x="2382750" y="273834"/>
                  <a:pt x="2418309" y="238275"/>
                  <a:pt x="2462175" y="238275"/>
                </a:cubicBezTo>
                <a:close/>
                <a:moveTo>
                  <a:pt x="2184188" y="238275"/>
                </a:moveTo>
                <a:cubicBezTo>
                  <a:pt x="2228054" y="238275"/>
                  <a:pt x="2263613" y="273834"/>
                  <a:pt x="2263613" y="317700"/>
                </a:cubicBezTo>
                <a:cubicBezTo>
                  <a:pt x="2263613" y="361566"/>
                  <a:pt x="2228054" y="397125"/>
                  <a:pt x="2184188" y="397125"/>
                </a:cubicBezTo>
                <a:cubicBezTo>
                  <a:pt x="2140321" y="397125"/>
                  <a:pt x="2104763" y="361566"/>
                  <a:pt x="2104763" y="317700"/>
                </a:cubicBezTo>
                <a:cubicBezTo>
                  <a:pt x="2104763" y="273834"/>
                  <a:pt x="2140321" y="238275"/>
                  <a:pt x="2184188" y="238275"/>
                </a:cubicBezTo>
                <a:close/>
                <a:moveTo>
                  <a:pt x="2938725" y="2223900"/>
                </a:moveTo>
                <a:lnTo>
                  <a:pt x="238275" y="2223900"/>
                </a:lnTo>
                <a:lnTo>
                  <a:pt x="238275" y="635400"/>
                </a:lnTo>
                <a:lnTo>
                  <a:pt x="2938725" y="635400"/>
                </a:lnTo>
                <a:close/>
              </a:path>
            </a:pathLst>
          </a:custGeom>
          <a:solidFill>
            <a:schemeClr val="accent1"/>
          </a:solidFill>
          <a:ln w="396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B6AAF-82CC-FA39-7749-8C5CF5261FFC}"/>
              </a:ext>
            </a:extLst>
          </p:cNvPr>
          <p:cNvSpPr txBox="1"/>
          <p:nvPr/>
        </p:nvSpPr>
        <p:spPr>
          <a:xfrm>
            <a:off x="4451210" y="2227134"/>
            <a:ext cx="3411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Server Client Model</a:t>
            </a:r>
            <a:endParaRPr lang="en-US" sz="240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4E6A253-614B-F7C8-E674-576042BBD382}"/>
              </a:ext>
            </a:extLst>
          </p:cNvPr>
          <p:cNvGrpSpPr/>
          <p:nvPr/>
        </p:nvGrpSpPr>
        <p:grpSpPr>
          <a:xfrm>
            <a:off x="3666924" y="2832779"/>
            <a:ext cx="4858151" cy="2633754"/>
            <a:chOff x="3481843" y="2710164"/>
            <a:chExt cx="5228313" cy="2834430"/>
          </a:xfrm>
        </p:grpSpPr>
        <p:pic>
          <p:nvPicPr>
            <p:cNvPr id="11" name="Graphic 10" descr="Server with solid fill">
              <a:extLst>
                <a:ext uri="{FF2B5EF4-FFF2-40B4-BE49-F238E27FC236}">
                  <a16:creationId xmlns:a16="http://schemas.microsoft.com/office/drawing/2014/main" id="{7E0E141C-D647-BF76-B6A3-3AB5AD6AA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03237" y="2710164"/>
              <a:ext cx="928480" cy="928480"/>
            </a:xfrm>
            <a:prstGeom prst="rect">
              <a:avLst/>
            </a:prstGeom>
          </p:spPr>
        </p:pic>
        <p:pic>
          <p:nvPicPr>
            <p:cNvPr id="12" name="Graphic 11" descr="Laptop with solid fill">
              <a:extLst>
                <a:ext uri="{FF2B5EF4-FFF2-40B4-BE49-F238E27FC236}">
                  <a16:creationId xmlns:a16="http://schemas.microsoft.com/office/drawing/2014/main" id="{169BFCF5-6EAF-D089-9BF0-11B15DCA7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81676" y="3734707"/>
              <a:ext cx="928480" cy="928480"/>
            </a:xfrm>
            <a:prstGeom prst="rect">
              <a:avLst/>
            </a:prstGeom>
          </p:spPr>
        </p:pic>
        <p:pic>
          <p:nvPicPr>
            <p:cNvPr id="13" name="Graphic 12" descr="Computer with solid fill">
              <a:extLst>
                <a:ext uri="{FF2B5EF4-FFF2-40B4-BE49-F238E27FC236}">
                  <a16:creationId xmlns:a16="http://schemas.microsoft.com/office/drawing/2014/main" id="{52D27D4E-14D3-9C58-192E-1BB7CEE93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28576" y="4708000"/>
              <a:ext cx="836594" cy="836594"/>
            </a:xfrm>
            <a:prstGeom prst="rect">
              <a:avLst/>
            </a:prstGeom>
          </p:spPr>
        </p:pic>
        <p:pic>
          <p:nvPicPr>
            <p:cNvPr id="14" name="Graphic 13" descr="Smart Phone with solid fill">
              <a:extLst>
                <a:ext uri="{FF2B5EF4-FFF2-40B4-BE49-F238E27FC236}">
                  <a16:creationId xmlns:a16="http://schemas.microsoft.com/office/drawing/2014/main" id="{D2DCA2C3-DD75-396A-2EF9-334B69EE5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81843" y="3803402"/>
              <a:ext cx="711281" cy="711281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F059BAC-FCC8-93BF-5D52-61724AA25D40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5946873" y="3740036"/>
              <a:ext cx="1" cy="96796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2821E01-B605-8BAA-F01C-EE2E5326FE35}"/>
                </a:ext>
              </a:extLst>
            </p:cNvPr>
            <p:cNvCxnSpPr>
              <a:cxnSpLocks/>
            </p:cNvCxnSpPr>
            <p:nvPr/>
          </p:nvCxnSpPr>
          <p:spPr>
            <a:xfrm>
              <a:off x="6035309" y="4198947"/>
              <a:ext cx="1746367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E793EF7-13A0-09C7-2962-57CD97BD7F0E}"/>
                </a:ext>
              </a:extLst>
            </p:cNvPr>
            <p:cNvCxnSpPr>
              <a:cxnSpLocks/>
            </p:cNvCxnSpPr>
            <p:nvPr/>
          </p:nvCxnSpPr>
          <p:spPr>
            <a:xfrm>
              <a:off x="4182127" y="4198947"/>
              <a:ext cx="1746367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4464ACF-D2F6-28E4-6BBC-714A1A998890}"/>
                </a:ext>
              </a:extLst>
            </p:cNvPr>
            <p:cNvSpPr/>
            <p:nvPr/>
          </p:nvSpPr>
          <p:spPr>
            <a:xfrm>
              <a:off x="4145027" y="4087649"/>
              <a:ext cx="361721" cy="22259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5268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168CDD-1362-7586-E90C-376C8B26FA5F}"/>
              </a:ext>
            </a:extLst>
          </p:cNvPr>
          <p:cNvSpPr/>
          <p:nvPr/>
        </p:nvSpPr>
        <p:spPr>
          <a:xfrm>
            <a:off x="2498190" y="640697"/>
            <a:ext cx="7195620" cy="5576606"/>
          </a:xfrm>
          <a:custGeom>
            <a:avLst/>
            <a:gdLst>
              <a:gd name="connsiteX0" fmla="*/ 0 w 3177000"/>
              <a:gd name="connsiteY0" fmla="*/ 0 h 2462175"/>
              <a:gd name="connsiteX1" fmla="*/ 0 w 3177000"/>
              <a:gd name="connsiteY1" fmla="*/ 2462175 h 2462175"/>
              <a:gd name="connsiteX2" fmla="*/ 3177000 w 3177000"/>
              <a:gd name="connsiteY2" fmla="*/ 2462175 h 2462175"/>
              <a:gd name="connsiteX3" fmla="*/ 3177000 w 3177000"/>
              <a:gd name="connsiteY3" fmla="*/ 0 h 2462175"/>
              <a:gd name="connsiteX4" fmla="*/ 2740163 w 3177000"/>
              <a:gd name="connsiteY4" fmla="*/ 238275 h 2462175"/>
              <a:gd name="connsiteX5" fmla="*/ 2819588 w 3177000"/>
              <a:gd name="connsiteY5" fmla="*/ 317700 h 2462175"/>
              <a:gd name="connsiteX6" fmla="*/ 2740163 w 3177000"/>
              <a:gd name="connsiteY6" fmla="*/ 397125 h 2462175"/>
              <a:gd name="connsiteX7" fmla="*/ 2660738 w 3177000"/>
              <a:gd name="connsiteY7" fmla="*/ 317700 h 2462175"/>
              <a:gd name="connsiteX8" fmla="*/ 2740163 w 3177000"/>
              <a:gd name="connsiteY8" fmla="*/ 238275 h 2462175"/>
              <a:gd name="connsiteX9" fmla="*/ 2462175 w 3177000"/>
              <a:gd name="connsiteY9" fmla="*/ 238275 h 2462175"/>
              <a:gd name="connsiteX10" fmla="*/ 2541600 w 3177000"/>
              <a:gd name="connsiteY10" fmla="*/ 317700 h 2462175"/>
              <a:gd name="connsiteX11" fmla="*/ 2462175 w 3177000"/>
              <a:gd name="connsiteY11" fmla="*/ 397125 h 2462175"/>
              <a:gd name="connsiteX12" fmla="*/ 2382750 w 3177000"/>
              <a:gd name="connsiteY12" fmla="*/ 317700 h 2462175"/>
              <a:gd name="connsiteX13" fmla="*/ 2462175 w 3177000"/>
              <a:gd name="connsiteY13" fmla="*/ 238275 h 2462175"/>
              <a:gd name="connsiteX14" fmla="*/ 2184188 w 3177000"/>
              <a:gd name="connsiteY14" fmla="*/ 238275 h 2462175"/>
              <a:gd name="connsiteX15" fmla="*/ 2263613 w 3177000"/>
              <a:gd name="connsiteY15" fmla="*/ 317700 h 2462175"/>
              <a:gd name="connsiteX16" fmla="*/ 2184188 w 3177000"/>
              <a:gd name="connsiteY16" fmla="*/ 397125 h 2462175"/>
              <a:gd name="connsiteX17" fmla="*/ 2104763 w 3177000"/>
              <a:gd name="connsiteY17" fmla="*/ 317700 h 2462175"/>
              <a:gd name="connsiteX18" fmla="*/ 2184188 w 3177000"/>
              <a:gd name="connsiteY18" fmla="*/ 238275 h 2462175"/>
              <a:gd name="connsiteX19" fmla="*/ 2938725 w 3177000"/>
              <a:gd name="connsiteY19" fmla="*/ 2223900 h 2462175"/>
              <a:gd name="connsiteX20" fmla="*/ 238275 w 3177000"/>
              <a:gd name="connsiteY20" fmla="*/ 2223900 h 2462175"/>
              <a:gd name="connsiteX21" fmla="*/ 238275 w 3177000"/>
              <a:gd name="connsiteY21" fmla="*/ 635400 h 2462175"/>
              <a:gd name="connsiteX22" fmla="*/ 2938725 w 3177000"/>
              <a:gd name="connsiteY22" fmla="*/ 635400 h 24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77000" h="2462175">
                <a:moveTo>
                  <a:pt x="0" y="0"/>
                </a:moveTo>
                <a:lnTo>
                  <a:pt x="0" y="2462175"/>
                </a:lnTo>
                <a:lnTo>
                  <a:pt x="3177000" y="2462175"/>
                </a:lnTo>
                <a:lnTo>
                  <a:pt x="3177000" y="0"/>
                </a:lnTo>
                <a:close/>
                <a:moveTo>
                  <a:pt x="2740163" y="238275"/>
                </a:moveTo>
                <a:cubicBezTo>
                  <a:pt x="2784029" y="238275"/>
                  <a:pt x="2819588" y="273834"/>
                  <a:pt x="2819588" y="317700"/>
                </a:cubicBezTo>
                <a:cubicBezTo>
                  <a:pt x="2819588" y="361566"/>
                  <a:pt x="2784029" y="397125"/>
                  <a:pt x="2740163" y="397125"/>
                </a:cubicBezTo>
                <a:cubicBezTo>
                  <a:pt x="2696296" y="397125"/>
                  <a:pt x="2660738" y="361566"/>
                  <a:pt x="2660738" y="317700"/>
                </a:cubicBezTo>
                <a:cubicBezTo>
                  <a:pt x="2660738" y="273834"/>
                  <a:pt x="2696296" y="238275"/>
                  <a:pt x="2740163" y="238275"/>
                </a:cubicBezTo>
                <a:close/>
                <a:moveTo>
                  <a:pt x="2462175" y="238275"/>
                </a:moveTo>
                <a:cubicBezTo>
                  <a:pt x="2506042" y="238275"/>
                  <a:pt x="2541600" y="273834"/>
                  <a:pt x="2541600" y="317700"/>
                </a:cubicBezTo>
                <a:cubicBezTo>
                  <a:pt x="2541600" y="361566"/>
                  <a:pt x="2506042" y="397125"/>
                  <a:pt x="2462175" y="397125"/>
                </a:cubicBezTo>
                <a:cubicBezTo>
                  <a:pt x="2418309" y="397125"/>
                  <a:pt x="2382750" y="361566"/>
                  <a:pt x="2382750" y="317700"/>
                </a:cubicBezTo>
                <a:cubicBezTo>
                  <a:pt x="2382750" y="273834"/>
                  <a:pt x="2418309" y="238275"/>
                  <a:pt x="2462175" y="238275"/>
                </a:cubicBezTo>
                <a:close/>
                <a:moveTo>
                  <a:pt x="2184188" y="238275"/>
                </a:moveTo>
                <a:cubicBezTo>
                  <a:pt x="2228054" y="238275"/>
                  <a:pt x="2263613" y="273834"/>
                  <a:pt x="2263613" y="317700"/>
                </a:cubicBezTo>
                <a:cubicBezTo>
                  <a:pt x="2263613" y="361566"/>
                  <a:pt x="2228054" y="397125"/>
                  <a:pt x="2184188" y="397125"/>
                </a:cubicBezTo>
                <a:cubicBezTo>
                  <a:pt x="2140321" y="397125"/>
                  <a:pt x="2104763" y="361566"/>
                  <a:pt x="2104763" y="317700"/>
                </a:cubicBezTo>
                <a:cubicBezTo>
                  <a:pt x="2104763" y="273834"/>
                  <a:pt x="2140321" y="238275"/>
                  <a:pt x="2184188" y="238275"/>
                </a:cubicBezTo>
                <a:close/>
                <a:moveTo>
                  <a:pt x="2938725" y="2223900"/>
                </a:moveTo>
                <a:lnTo>
                  <a:pt x="238275" y="2223900"/>
                </a:lnTo>
                <a:lnTo>
                  <a:pt x="238275" y="635400"/>
                </a:lnTo>
                <a:lnTo>
                  <a:pt x="2938725" y="635400"/>
                </a:lnTo>
                <a:close/>
              </a:path>
            </a:pathLst>
          </a:custGeom>
          <a:solidFill>
            <a:schemeClr val="accent1"/>
          </a:solidFill>
          <a:ln w="396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B6AAF-82CC-FA39-7749-8C5CF5261FFC}"/>
              </a:ext>
            </a:extLst>
          </p:cNvPr>
          <p:cNvSpPr txBox="1"/>
          <p:nvPr/>
        </p:nvSpPr>
        <p:spPr>
          <a:xfrm>
            <a:off x="3981942" y="2239052"/>
            <a:ext cx="3916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How </a:t>
            </a:r>
            <a:r>
              <a:rPr lang="tr-TR" sz="2400" dirty="0" err="1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does</a:t>
            </a:r>
            <a:r>
              <a:rPr lang="tr-TR" sz="24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 it </a:t>
            </a:r>
            <a:r>
              <a:rPr lang="tr-TR" sz="2400" dirty="0" err="1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work</a:t>
            </a:r>
            <a:r>
              <a:rPr lang="tr-TR" sz="24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 in </a:t>
            </a:r>
            <a:r>
              <a:rPr lang="tr-TR" sz="2400" dirty="0" err="1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WoT</a:t>
            </a:r>
            <a:r>
              <a:rPr lang="tr-TR" sz="2400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?</a:t>
            </a:r>
            <a:endParaRPr lang="en-US" sz="240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4E6A253-614B-F7C8-E674-576042BBD382}"/>
              </a:ext>
            </a:extLst>
          </p:cNvPr>
          <p:cNvGrpSpPr/>
          <p:nvPr/>
        </p:nvGrpSpPr>
        <p:grpSpPr>
          <a:xfrm>
            <a:off x="3666924" y="2832779"/>
            <a:ext cx="4858151" cy="2633754"/>
            <a:chOff x="3481843" y="2710164"/>
            <a:chExt cx="5228313" cy="2834430"/>
          </a:xfrm>
        </p:grpSpPr>
        <p:pic>
          <p:nvPicPr>
            <p:cNvPr id="11" name="Graphic 10" descr="Server with solid fill">
              <a:extLst>
                <a:ext uri="{FF2B5EF4-FFF2-40B4-BE49-F238E27FC236}">
                  <a16:creationId xmlns:a16="http://schemas.microsoft.com/office/drawing/2014/main" id="{7E0E141C-D647-BF76-B6A3-3AB5AD6AA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03237" y="2710164"/>
              <a:ext cx="928480" cy="928480"/>
            </a:xfrm>
            <a:prstGeom prst="rect">
              <a:avLst/>
            </a:prstGeom>
          </p:spPr>
        </p:pic>
        <p:pic>
          <p:nvPicPr>
            <p:cNvPr id="12" name="Graphic 11" descr="Laptop with solid fill">
              <a:extLst>
                <a:ext uri="{FF2B5EF4-FFF2-40B4-BE49-F238E27FC236}">
                  <a16:creationId xmlns:a16="http://schemas.microsoft.com/office/drawing/2014/main" id="{169BFCF5-6EAF-D089-9BF0-11B15DCA7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81676" y="3734707"/>
              <a:ext cx="928480" cy="928480"/>
            </a:xfrm>
            <a:prstGeom prst="rect">
              <a:avLst/>
            </a:prstGeom>
          </p:spPr>
        </p:pic>
        <p:pic>
          <p:nvPicPr>
            <p:cNvPr id="13" name="Graphic 12" descr="Computer with solid fill">
              <a:extLst>
                <a:ext uri="{FF2B5EF4-FFF2-40B4-BE49-F238E27FC236}">
                  <a16:creationId xmlns:a16="http://schemas.microsoft.com/office/drawing/2014/main" id="{52D27D4E-14D3-9C58-192E-1BB7CEE93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28576" y="4708000"/>
              <a:ext cx="836594" cy="836594"/>
            </a:xfrm>
            <a:prstGeom prst="rect">
              <a:avLst/>
            </a:prstGeom>
          </p:spPr>
        </p:pic>
        <p:pic>
          <p:nvPicPr>
            <p:cNvPr id="14" name="Graphic 13" descr="Smart Phone with solid fill">
              <a:extLst>
                <a:ext uri="{FF2B5EF4-FFF2-40B4-BE49-F238E27FC236}">
                  <a16:creationId xmlns:a16="http://schemas.microsoft.com/office/drawing/2014/main" id="{D2DCA2C3-DD75-396A-2EF9-334B69EE5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81843" y="3803402"/>
              <a:ext cx="711281" cy="711281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F059BAC-FCC8-93BF-5D52-61724AA25D40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5946873" y="3740036"/>
              <a:ext cx="1" cy="96796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2821E01-B605-8BAA-F01C-EE2E5326FE35}"/>
                </a:ext>
              </a:extLst>
            </p:cNvPr>
            <p:cNvCxnSpPr>
              <a:cxnSpLocks/>
            </p:cNvCxnSpPr>
            <p:nvPr/>
          </p:nvCxnSpPr>
          <p:spPr>
            <a:xfrm>
              <a:off x="6035309" y="4198947"/>
              <a:ext cx="1746367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E793EF7-13A0-09C7-2962-57CD97BD7F0E}"/>
                </a:ext>
              </a:extLst>
            </p:cNvPr>
            <p:cNvCxnSpPr>
              <a:cxnSpLocks/>
            </p:cNvCxnSpPr>
            <p:nvPr/>
          </p:nvCxnSpPr>
          <p:spPr>
            <a:xfrm>
              <a:off x="4182127" y="4198947"/>
              <a:ext cx="1746367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4464ACF-D2F6-28E4-6BBC-714A1A998890}"/>
                </a:ext>
              </a:extLst>
            </p:cNvPr>
            <p:cNvSpPr/>
            <p:nvPr/>
          </p:nvSpPr>
          <p:spPr>
            <a:xfrm>
              <a:off x="4145027" y="4087649"/>
              <a:ext cx="361721" cy="22259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5661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50BF29D-71EB-6AED-04A9-CBFA274CDADC}"/>
              </a:ext>
            </a:extLst>
          </p:cNvPr>
          <p:cNvGrpSpPr/>
          <p:nvPr/>
        </p:nvGrpSpPr>
        <p:grpSpPr>
          <a:xfrm>
            <a:off x="539263" y="1937239"/>
            <a:ext cx="5287105" cy="2983522"/>
            <a:chOff x="1922584" y="1781907"/>
            <a:chExt cx="3364523" cy="298352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B1825B1-A1B6-FFCD-280B-B00FE578AE23}"/>
                </a:ext>
              </a:extLst>
            </p:cNvPr>
            <p:cNvSpPr/>
            <p:nvPr/>
          </p:nvSpPr>
          <p:spPr>
            <a:xfrm>
              <a:off x="1922584" y="1781907"/>
              <a:ext cx="3364523" cy="56270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Device Controllers</a:t>
              </a:r>
              <a:endParaRPr lang="en-US" sz="24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858B1AD-9D88-2390-938E-0A3846691AFE}"/>
                </a:ext>
              </a:extLst>
            </p:cNvPr>
            <p:cNvSpPr/>
            <p:nvPr/>
          </p:nvSpPr>
          <p:spPr>
            <a:xfrm>
              <a:off x="1922584" y="2992315"/>
              <a:ext cx="3364523" cy="56270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Thing-to-Thing</a:t>
              </a:r>
              <a:endParaRPr lang="en-US" sz="24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319F4C0-31E8-5305-BBFE-A058B2667B4C}"/>
                </a:ext>
              </a:extLst>
            </p:cNvPr>
            <p:cNvSpPr/>
            <p:nvPr/>
          </p:nvSpPr>
          <p:spPr>
            <a:xfrm>
              <a:off x="1922584" y="4202722"/>
              <a:ext cx="3364523" cy="56270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Gateways</a:t>
              </a:r>
              <a:endParaRPr lang="en-US" sz="24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A612F9-1BAA-F15D-12DC-99B6FC01EC75}"/>
              </a:ext>
            </a:extLst>
          </p:cNvPr>
          <p:cNvGrpSpPr/>
          <p:nvPr/>
        </p:nvGrpSpPr>
        <p:grpSpPr>
          <a:xfrm>
            <a:off x="6365631" y="1937239"/>
            <a:ext cx="5287105" cy="2983522"/>
            <a:chOff x="6904895" y="1781907"/>
            <a:chExt cx="3364523" cy="298352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047D591-624D-729D-A2F6-B2F28393F0DC}"/>
                </a:ext>
              </a:extLst>
            </p:cNvPr>
            <p:cNvSpPr/>
            <p:nvPr/>
          </p:nvSpPr>
          <p:spPr>
            <a:xfrm>
              <a:off x="6904895" y="1781907"/>
              <a:ext cx="3364523" cy="56270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D</a:t>
              </a:r>
              <a:r>
                <a:rPr lang="tr-TR" sz="24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igital Twins</a:t>
              </a:r>
              <a:endParaRPr lang="en-US" sz="24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C57F829-8B58-F688-BE86-676AD60B1BD0}"/>
                </a:ext>
              </a:extLst>
            </p:cNvPr>
            <p:cNvSpPr/>
            <p:nvPr/>
          </p:nvSpPr>
          <p:spPr>
            <a:xfrm>
              <a:off x="6904895" y="2992315"/>
              <a:ext cx="3364523" cy="56270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Cross-domain Collaboration</a:t>
              </a:r>
              <a:endParaRPr lang="en-US" sz="24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92D266D-FF4F-B64C-59BA-895536B1CF9B}"/>
                </a:ext>
              </a:extLst>
            </p:cNvPr>
            <p:cNvSpPr/>
            <p:nvPr/>
          </p:nvSpPr>
          <p:spPr>
            <a:xfrm>
              <a:off x="6904895" y="4202722"/>
              <a:ext cx="3364523" cy="56270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System Integration</a:t>
              </a:r>
              <a:endParaRPr lang="en-US" sz="24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970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000">
        <p159:morph option="byObject"/>
      </p:transition>
    </mc:Choice>
    <mc:Fallback xmlns="">
      <p:transition spd="slow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ghtbulb with solid fill">
            <a:extLst>
              <a:ext uri="{FF2B5EF4-FFF2-40B4-BE49-F238E27FC236}">
                <a16:creationId xmlns:a16="http://schemas.microsoft.com/office/drawing/2014/main" id="{9CFB307A-5526-3856-45F1-70A029058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4125" y="4113334"/>
            <a:ext cx="785888" cy="750781"/>
          </a:xfrm>
          <a:prstGeom prst="rect">
            <a:avLst/>
          </a:prstGeom>
        </p:spPr>
      </p:pic>
      <p:grpSp>
        <p:nvGrpSpPr>
          <p:cNvPr id="9" name="Graphic 48" descr="Thermometer with solid fill">
            <a:extLst>
              <a:ext uri="{FF2B5EF4-FFF2-40B4-BE49-F238E27FC236}">
                <a16:creationId xmlns:a16="http://schemas.microsoft.com/office/drawing/2014/main" id="{B5DBEE79-9ED9-46C2-C5C3-A2B78F6CD13B}"/>
              </a:ext>
            </a:extLst>
          </p:cNvPr>
          <p:cNvGrpSpPr/>
          <p:nvPr/>
        </p:nvGrpSpPr>
        <p:grpSpPr>
          <a:xfrm>
            <a:off x="2970155" y="2887367"/>
            <a:ext cx="381301" cy="843915"/>
            <a:chOff x="3719557" y="768439"/>
            <a:chExt cx="381301" cy="843915"/>
          </a:xfrm>
          <a:solidFill>
            <a:schemeClr val="accent2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ED4E235-5017-80D7-A4F9-C17EBC94178D}"/>
                </a:ext>
              </a:extLst>
            </p:cNvPr>
            <p:cNvSpPr/>
            <p:nvPr/>
          </p:nvSpPr>
          <p:spPr>
            <a:xfrm>
              <a:off x="3719557" y="768439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2A491A-881E-DEAF-82CC-AD352FD32392}"/>
                </a:ext>
              </a:extLst>
            </p:cNvPr>
            <p:cNvSpPr/>
            <p:nvPr/>
          </p:nvSpPr>
          <p:spPr>
            <a:xfrm>
              <a:off x="3815273" y="1098004"/>
              <a:ext cx="189869" cy="419100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419100">
                  <a:moveTo>
                    <a:pt x="113985" y="230505"/>
                  </a:moveTo>
                  <a:lnTo>
                    <a:pt x="113985" y="0"/>
                  </a:lnTo>
                  <a:lnTo>
                    <a:pt x="75885" y="0"/>
                  </a:lnTo>
                  <a:lnTo>
                    <a:pt x="75885" y="230505"/>
                  </a:lnTo>
                  <a:cubicBezTo>
                    <a:pt x="28260" y="240030"/>
                    <a:pt x="-5078" y="284797"/>
                    <a:pt x="637" y="333375"/>
                  </a:cubicBezTo>
                  <a:cubicBezTo>
                    <a:pt x="5400" y="381953"/>
                    <a:pt x="46357" y="419100"/>
                    <a:pt x="94935" y="419100"/>
                  </a:cubicBezTo>
                  <a:cubicBezTo>
                    <a:pt x="143512" y="419100"/>
                    <a:pt x="184470" y="381953"/>
                    <a:pt x="189232" y="333375"/>
                  </a:cubicBezTo>
                  <a:cubicBezTo>
                    <a:pt x="194947" y="284797"/>
                    <a:pt x="161610" y="240030"/>
                    <a:pt x="113985" y="230505"/>
                  </a:cubicBezTo>
                  <a:close/>
                </a:path>
              </a:pathLst>
            </a:custGeom>
            <a:solidFill>
              <a:srgbClr val="FF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BACD7A-CA46-E7A6-0AB6-0585A644FF73}"/>
              </a:ext>
            </a:extLst>
          </p:cNvPr>
          <p:cNvCxnSpPr>
            <a:cxnSpLocks/>
          </p:cNvCxnSpPr>
          <p:nvPr/>
        </p:nvCxnSpPr>
        <p:spPr>
          <a:xfrm>
            <a:off x="3880053" y="3227100"/>
            <a:ext cx="1506212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20C65B-9E63-74FE-9372-5BBC8E8866E8}"/>
              </a:ext>
            </a:extLst>
          </p:cNvPr>
          <p:cNvCxnSpPr>
            <a:cxnSpLocks/>
          </p:cNvCxnSpPr>
          <p:nvPr/>
        </p:nvCxnSpPr>
        <p:spPr>
          <a:xfrm>
            <a:off x="5419297" y="3309324"/>
            <a:ext cx="794" cy="58685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with solid fill">
            <a:extLst>
              <a:ext uri="{FF2B5EF4-FFF2-40B4-BE49-F238E27FC236}">
                <a16:creationId xmlns:a16="http://schemas.microsoft.com/office/drawing/2014/main" id="{D3909D5F-C964-E5AF-8A8E-E0889C3239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46693" y="3171696"/>
            <a:ext cx="1234916" cy="1234916"/>
          </a:xfrm>
          <a:prstGeom prst="rect">
            <a:avLst/>
          </a:prstGeom>
        </p:spPr>
      </p:pic>
      <p:pic>
        <p:nvPicPr>
          <p:cNvPr id="27" name="Graphic 26" descr="Home with solid fill">
            <a:extLst>
              <a:ext uri="{FF2B5EF4-FFF2-40B4-BE49-F238E27FC236}">
                <a16:creationId xmlns:a16="http://schemas.microsoft.com/office/drawing/2014/main" id="{7D20F450-94EA-458F-45C8-B2BE47D22A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66506" y="499804"/>
            <a:ext cx="2258988" cy="2258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E6D3476-DA5B-7A1C-A52E-FB2A786BCE34}"/>
              </a:ext>
            </a:extLst>
          </p:cNvPr>
          <p:cNvGrpSpPr/>
          <p:nvPr/>
        </p:nvGrpSpPr>
        <p:grpSpPr>
          <a:xfrm rot="18900000">
            <a:off x="4975104" y="273146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81C858-84F7-3231-0FCF-DAD74E113017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3D4AF6-6E39-424A-45BC-71F31F02E38C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BD67E7-C917-A4CA-9CD0-C2373A1ED2E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B5F091-7738-F958-44F3-BD97F7B30C72}"/>
              </a:ext>
            </a:extLst>
          </p:cNvPr>
          <p:cNvCxnSpPr>
            <a:cxnSpLocks/>
          </p:cNvCxnSpPr>
          <p:nvPr/>
        </p:nvCxnSpPr>
        <p:spPr>
          <a:xfrm>
            <a:off x="3904822" y="4654570"/>
            <a:ext cx="145667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BA6D27-9449-C739-100C-0A52A8087DB1}"/>
              </a:ext>
            </a:extLst>
          </p:cNvPr>
          <p:cNvCxnSpPr>
            <a:cxnSpLocks/>
          </p:cNvCxnSpPr>
          <p:nvPr/>
        </p:nvCxnSpPr>
        <p:spPr>
          <a:xfrm>
            <a:off x="5419297" y="3903789"/>
            <a:ext cx="0" cy="75078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EEF9F3-0B3E-641C-55E5-D716C2D5F98E}"/>
              </a:ext>
            </a:extLst>
          </p:cNvPr>
          <p:cNvSpPr/>
          <p:nvPr/>
        </p:nvSpPr>
        <p:spPr>
          <a:xfrm>
            <a:off x="1510885" y="2158457"/>
            <a:ext cx="9170229" cy="351012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111389-BE1F-CF36-9D0A-B8B9D8DAB4A0}"/>
              </a:ext>
            </a:extLst>
          </p:cNvPr>
          <p:cNvCxnSpPr>
            <a:cxnSpLocks/>
          </p:cNvCxnSpPr>
          <p:nvPr/>
        </p:nvCxnSpPr>
        <p:spPr>
          <a:xfrm>
            <a:off x="5419297" y="3898279"/>
            <a:ext cx="245920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235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8000">
        <p159:morph option="byObject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BACD7A-CA46-E7A6-0AB6-0585A644FF73}"/>
              </a:ext>
            </a:extLst>
          </p:cNvPr>
          <p:cNvCxnSpPr>
            <a:cxnSpLocks/>
          </p:cNvCxnSpPr>
          <p:nvPr/>
        </p:nvCxnSpPr>
        <p:spPr>
          <a:xfrm>
            <a:off x="3880053" y="3227100"/>
            <a:ext cx="1506212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20C65B-9E63-74FE-9372-5BBC8E8866E8}"/>
              </a:ext>
            </a:extLst>
          </p:cNvPr>
          <p:cNvCxnSpPr>
            <a:cxnSpLocks/>
          </p:cNvCxnSpPr>
          <p:nvPr/>
        </p:nvCxnSpPr>
        <p:spPr>
          <a:xfrm>
            <a:off x="5419297" y="3309324"/>
            <a:ext cx="794" cy="58685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with solid fill">
            <a:extLst>
              <a:ext uri="{FF2B5EF4-FFF2-40B4-BE49-F238E27FC236}">
                <a16:creationId xmlns:a16="http://schemas.microsoft.com/office/drawing/2014/main" id="{D3909D5F-C964-E5AF-8A8E-E0889C323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6693" y="3171696"/>
            <a:ext cx="1234916" cy="1234916"/>
          </a:xfrm>
          <a:prstGeom prst="rect">
            <a:avLst/>
          </a:prstGeom>
        </p:spPr>
      </p:pic>
      <p:pic>
        <p:nvPicPr>
          <p:cNvPr id="27" name="Graphic 26" descr="Home with solid fill">
            <a:extLst>
              <a:ext uri="{FF2B5EF4-FFF2-40B4-BE49-F238E27FC236}">
                <a16:creationId xmlns:a16="http://schemas.microsoft.com/office/drawing/2014/main" id="{7D20F450-94EA-458F-45C8-B2BE47D22A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6506" y="499804"/>
            <a:ext cx="2258988" cy="2258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E6D3476-DA5B-7A1C-A52E-FB2A786BCE34}"/>
              </a:ext>
            </a:extLst>
          </p:cNvPr>
          <p:cNvGrpSpPr/>
          <p:nvPr/>
        </p:nvGrpSpPr>
        <p:grpSpPr>
          <a:xfrm rot="18900000">
            <a:off x="4975104" y="273146"/>
            <a:ext cx="822323" cy="822322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81C858-84F7-3231-0FCF-DAD74E113017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3D4AF6-6E39-424A-45BC-71F31F02E38C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5BD67E7-C917-A4CA-9CD0-C2373A1ED2E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B5F091-7738-F958-44F3-BD97F7B30C72}"/>
              </a:ext>
            </a:extLst>
          </p:cNvPr>
          <p:cNvCxnSpPr>
            <a:cxnSpLocks/>
          </p:cNvCxnSpPr>
          <p:nvPr/>
        </p:nvCxnSpPr>
        <p:spPr>
          <a:xfrm>
            <a:off x="3904822" y="4654570"/>
            <a:ext cx="1456674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BA6D27-9449-C739-100C-0A52A8087DB1}"/>
              </a:ext>
            </a:extLst>
          </p:cNvPr>
          <p:cNvCxnSpPr>
            <a:cxnSpLocks/>
          </p:cNvCxnSpPr>
          <p:nvPr/>
        </p:nvCxnSpPr>
        <p:spPr>
          <a:xfrm>
            <a:off x="5419297" y="3903789"/>
            <a:ext cx="0" cy="750781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EEF9F3-0B3E-641C-55E5-D716C2D5F98E}"/>
              </a:ext>
            </a:extLst>
          </p:cNvPr>
          <p:cNvSpPr/>
          <p:nvPr/>
        </p:nvSpPr>
        <p:spPr>
          <a:xfrm>
            <a:off x="1510885" y="2158457"/>
            <a:ext cx="9170229" cy="351012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111389-BE1F-CF36-9D0A-B8B9D8DAB4A0}"/>
              </a:ext>
            </a:extLst>
          </p:cNvPr>
          <p:cNvCxnSpPr>
            <a:cxnSpLocks/>
          </p:cNvCxnSpPr>
          <p:nvPr/>
        </p:nvCxnSpPr>
        <p:spPr>
          <a:xfrm>
            <a:off x="5419297" y="3898279"/>
            <a:ext cx="2459201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C4F70B-EB8F-2E4F-4264-693D667E3F6E}"/>
              </a:ext>
            </a:extLst>
          </p:cNvPr>
          <p:cNvSpPr txBox="1">
            <a:spLocks/>
          </p:cNvSpPr>
          <p:nvPr/>
        </p:nvSpPr>
        <p:spPr>
          <a:xfrm>
            <a:off x="7368751" y="4403110"/>
            <a:ext cx="2590800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Remote Access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16D003-30DA-4698-404D-08C985EFC971}"/>
              </a:ext>
            </a:extLst>
          </p:cNvPr>
          <p:cNvSpPr txBox="1">
            <a:spLocks/>
          </p:cNvSpPr>
          <p:nvPr/>
        </p:nvSpPr>
        <p:spPr>
          <a:xfrm>
            <a:off x="4254057" y="5840190"/>
            <a:ext cx="3683885" cy="50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Local Home Network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066426-E7D6-4BF8-338B-687D1069D5CB}"/>
              </a:ext>
            </a:extLst>
          </p:cNvPr>
          <p:cNvSpPr txBox="1">
            <a:spLocks/>
          </p:cNvSpPr>
          <p:nvPr/>
        </p:nvSpPr>
        <p:spPr>
          <a:xfrm>
            <a:off x="2285331" y="4957157"/>
            <a:ext cx="3350556" cy="65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Electron</a:t>
            </a:r>
            <a:r>
              <a:rPr lang="tr-TR" sz="2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ic</a:t>
            </a:r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tr-TR" sz="2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devices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Graphic 4" descr="Lightbulb with solid fill">
            <a:extLst>
              <a:ext uri="{FF2B5EF4-FFF2-40B4-BE49-F238E27FC236}">
                <a16:creationId xmlns:a16="http://schemas.microsoft.com/office/drawing/2014/main" id="{A370F2B3-D900-1572-91A1-DF00291DAE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125" y="4113334"/>
            <a:ext cx="785888" cy="750781"/>
          </a:xfrm>
          <a:prstGeom prst="rect">
            <a:avLst/>
          </a:prstGeom>
        </p:spPr>
      </p:pic>
      <p:grpSp>
        <p:nvGrpSpPr>
          <p:cNvPr id="8" name="Graphic 48" descr="Thermometer with solid fill">
            <a:extLst>
              <a:ext uri="{FF2B5EF4-FFF2-40B4-BE49-F238E27FC236}">
                <a16:creationId xmlns:a16="http://schemas.microsoft.com/office/drawing/2014/main" id="{7B9F43E5-64AE-A2E3-EC9F-B917F1165CC2}"/>
              </a:ext>
            </a:extLst>
          </p:cNvPr>
          <p:cNvGrpSpPr/>
          <p:nvPr/>
        </p:nvGrpSpPr>
        <p:grpSpPr>
          <a:xfrm>
            <a:off x="2970155" y="2887367"/>
            <a:ext cx="381301" cy="843915"/>
            <a:chOff x="3719557" y="768439"/>
            <a:chExt cx="381301" cy="843915"/>
          </a:xfrm>
          <a:solidFill>
            <a:schemeClr val="accent2"/>
          </a:solidFill>
        </p:grpSpPr>
        <p:sp>
          <p:nvSpPr>
            <p:cNvPr id="10" name="Freeform: Shape 14">
              <a:extLst>
                <a:ext uri="{FF2B5EF4-FFF2-40B4-BE49-F238E27FC236}">
                  <a16:creationId xmlns:a16="http://schemas.microsoft.com/office/drawing/2014/main" id="{C17590B9-E9A1-DB88-D1AB-AAD7688B8A98}"/>
                </a:ext>
              </a:extLst>
            </p:cNvPr>
            <p:cNvSpPr/>
            <p:nvPr/>
          </p:nvSpPr>
          <p:spPr>
            <a:xfrm>
              <a:off x="3719557" y="768439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9">
              <a:extLst>
                <a:ext uri="{FF2B5EF4-FFF2-40B4-BE49-F238E27FC236}">
                  <a16:creationId xmlns:a16="http://schemas.microsoft.com/office/drawing/2014/main" id="{EC8DD633-529C-C7BF-B3C4-1097280FFDCE}"/>
                </a:ext>
              </a:extLst>
            </p:cNvPr>
            <p:cNvSpPr/>
            <p:nvPr/>
          </p:nvSpPr>
          <p:spPr>
            <a:xfrm>
              <a:off x="3815273" y="1098004"/>
              <a:ext cx="189869" cy="419100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419100">
                  <a:moveTo>
                    <a:pt x="113985" y="230505"/>
                  </a:moveTo>
                  <a:lnTo>
                    <a:pt x="113985" y="0"/>
                  </a:lnTo>
                  <a:lnTo>
                    <a:pt x="75885" y="0"/>
                  </a:lnTo>
                  <a:lnTo>
                    <a:pt x="75885" y="230505"/>
                  </a:lnTo>
                  <a:cubicBezTo>
                    <a:pt x="28260" y="240030"/>
                    <a:pt x="-5078" y="284797"/>
                    <a:pt x="637" y="333375"/>
                  </a:cubicBezTo>
                  <a:cubicBezTo>
                    <a:pt x="5400" y="381953"/>
                    <a:pt x="46357" y="419100"/>
                    <a:pt x="94935" y="419100"/>
                  </a:cubicBezTo>
                  <a:cubicBezTo>
                    <a:pt x="143512" y="419100"/>
                    <a:pt x="184470" y="381953"/>
                    <a:pt x="189232" y="333375"/>
                  </a:cubicBezTo>
                  <a:cubicBezTo>
                    <a:pt x="194947" y="284797"/>
                    <a:pt x="161610" y="240030"/>
                    <a:pt x="113985" y="230505"/>
                  </a:cubicBezTo>
                  <a:close/>
                </a:path>
              </a:pathLst>
            </a:custGeom>
            <a:solidFill>
              <a:srgbClr val="FF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2171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WoT">
      <a:dk1>
        <a:srgbClr val="EDF3F8"/>
      </a:dk1>
      <a:lt1>
        <a:srgbClr val="000000"/>
      </a:lt1>
      <a:dk2>
        <a:srgbClr val="ECBF7C"/>
      </a:dk2>
      <a:lt2>
        <a:srgbClr val="AFCBE0"/>
      </a:lt2>
      <a:accent1>
        <a:srgbClr val="0052A5"/>
      </a:accent1>
      <a:accent2>
        <a:srgbClr val="ED7D31"/>
      </a:accent2>
      <a:accent3>
        <a:srgbClr val="FFFFF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9664</TotalTime>
  <Words>1592</Words>
  <Application>Microsoft Macintosh PowerPoint</Application>
  <PresentationFormat>Widescreen</PresentationFormat>
  <Paragraphs>196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-apple-system</vt:lpstr>
      <vt:lpstr>Arial</vt:lpstr>
      <vt:lpstr>Calibri</vt:lpstr>
      <vt:lpstr>Calibri Light</vt:lpstr>
      <vt:lpstr>Century Gothic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Sezgin, Idil</dc:creator>
  <cp:lastModifiedBy>Idil Sezgin</cp:lastModifiedBy>
  <cp:revision>254</cp:revision>
  <dcterms:created xsi:type="dcterms:W3CDTF">2023-01-06T10:41:30Z</dcterms:created>
  <dcterms:modified xsi:type="dcterms:W3CDTF">2023-10-27T09:58:14Z</dcterms:modified>
</cp:coreProperties>
</file>