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itchFamily="2" charset="0"/>
      <p:regular r:id="rId7"/>
      <p:bold r:id="rId8"/>
      <p:italic r:id="rId9"/>
      <p:boldItalic r:id="rId10"/>
    </p:embeddedFont>
    <p:embeddedFont>
      <p:font typeface="Open Sans SemiBold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7fc9896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7fc9896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7fc98964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7fc98964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7fc98964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7fc98964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80753400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80753400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logo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90200" y="833438"/>
            <a:ext cx="7565700" cy="1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>
                <a:solidFill>
                  <a:srgbClr val="005A9C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 consectetur adipiscing elit sed do eiusmod tempor</a:t>
            </a:r>
            <a:endParaRPr sz="3400" b="1">
              <a:solidFill>
                <a:srgbClr val="005A9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973150" y="472463"/>
            <a:ext cx="58827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EE903C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W3C Web of Things Community Group Online Meetup XX:</a:t>
            </a:r>
            <a:endParaRPr sz="1600">
              <a:solidFill>
                <a:srgbClr val="EE903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441000" y="310763"/>
            <a:ext cx="14148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8AF6D"/>
                </a:solidFill>
                <a:latin typeface="Open Sans"/>
                <a:ea typeface="Open Sans"/>
                <a:cs typeface="Open Sans"/>
                <a:sym typeface="Open Sans"/>
              </a:rPr>
              <a:t>DD.MM.YYYY</a:t>
            </a:r>
            <a:endParaRPr sz="1300">
              <a:solidFill>
                <a:srgbClr val="F8AF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100" y="2731300"/>
            <a:ext cx="1381800" cy="1381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612900" y="2839075"/>
            <a:ext cx="16575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5A9C"/>
                </a:solidFill>
                <a:latin typeface="Open Sans"/>
                <a:ea typeface="Open Sans"/>
                <a:cs typeface="Open Sans"/>
                <a:sym typeface="Open Sans"/>
              </a:rPr>
              <a:t>Jane Doe</a:t>
            </a:r>
            <a:endParaRPr sz="2000" b="1">
              <a:solidFill>
                <a:srgbClr val="005A9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825600" y="3156275"/>
            <a:ext cx="14448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EE903C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Official Position at Company</a:t>
            </a:r>
            <a:endParaRPr sz="1300">
              <a:solidFill>
                <a:srgbClr val="EE903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738" y="2731300"/>
            <a:ext cx="1381800" cy="1381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2322175" y="2839075"/>
            <a:ext cx="16575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5A9C"/>
                </a:solidFill>
                <a:latin typeface="Open Sans"/>
                <a:ea typeface="Open Sans"/>
                <a:cs typeface="Open Sans"/>
                <a:sym typeface="Open Sans"/>
              </a:rPr>
              <a:t>John Doe</a:t>
            </a:r>
            <a:endParaRPr sz="2000" b="1">
              <a:solidFill>
                <a:srgbClr val="005A9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534875" y="3156275"/>
            <a:ext cx="14448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EE903C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Official Position at Company</a:t>
            </a:r>
            <a:endParaRPr sz="1300">
              <a:solidFill>
                <a:srgbClr val="EE903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7765000" y="4381838"/>
            <a:ext cx="1090800" cy="45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475075" y="2304075"/>
            <a:ext cx="5730600" cy="1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>
                <a:solidFill>
                  <a:srgbClr val="005A9C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 consectetur adipiscing elit sed do</a:t>
            </a:r>
            <a:endParaRPr sz="3700" b="1">
              <a:solidFill>
                <a:srgbClr val="005A9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75075" y="1961238"/>
            <a:ext cx="58827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EE903C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W3C Web of Things Community Group Online Meetup XX:</a:t>
            </a:r>
            <a:endParaRPr sz="1450">
              <a:solidFill>
                <a:srgbClr val="EE903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75075" y="1709025"/>
            <a:ext cx="14148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8AF6D"/>
                </a:solidFill>
                <a:latin typeface="Open Sans"/>
                <a:ea typeface="Open Sans"/>
                <a:cs typeface="Open Sans"/>
                <a:sym typeface="Open Sans"/>
              </a:rPr>
              <a:t>DD.MM.YYYY</a:t>
            </a:r>
            <a:endParaRPr sz="1300">
              <a:solidFill>
                <a:srgbClr val="F8AF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475" y="265950"/>
            <a:ext cx="1308600" cy="130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1995675" y="1257450"/>
            <a:ext cx="3023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5A9C"/>
                </a:solidFill>
                <a:latin typeface="Open Sans"/>
                <a:ea typeface="Open Sans"/>
                <a:cs typeface="Open Sans"/>
                <a:sym typeface="Open Sans"/>
              </a:rPr>
              <a:t>John Doe</a:t>
            </a:r>
            <a:endParaRPr sz="2300" b="1">
              <a:solidFill>
                <a:srgbClr val="005A9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049875" y="667350"/>
            <a:ext cx="19695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EE903C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Official Position at Company</a:t>
            </a:r>
            <a:endParaRPr sz="1300">
              <a:solidFill>
                <a:srgbClr val="EE903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333275" y="4457100"/>
            <a:ext cx="1090800" cy="45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268550" y="2145750"/>
            <a:ext cx="5651100" cy="22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 consectetur adipiscing elit sed do eiusmod</a:t>
            </a:r>
            <a:endParaRPr sz="4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68550" y="1757163"/>
            <a:ext cx="58827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8AF6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W3C Web of Things Community Group Online Meetup XX:</a:t>
            </a:r>
            <a:endParaRPr>
              <a:solidFill>
                <a:srgbClr val="F8AF6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68550" y="1536063"/>
            <a:ext cx="14148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8AF6D"/>
                </a:solidFill>
                <a:latin typeface="Open Sans"/>
                <a:ea typeface="Open Sans"/>
                <a:cs typeface="Open Sans"/>
                <a:sym typeface="Open Sans"/>
              </a:rPr>
              <a:t>DD.MM.YYYY</a:t>
            </a:r>
            <a:endParaRPr sz="1300">
              <a:solidFill>
                <a:srgbClr val="F8AF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9775" y="1411400"/>
            <a:ext cx="1437900" cy="1437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7183725" y="2967900"/>
            <a:ext cx="1770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5A9C"/>
                </a:solidFill>
                <a:latin typeface="Open Sans"/>
                <a:ea typeface="Open Sans"/>
                <a:cs typeface="Open Sans"/>
                <a:sym typeface="Open Sans"/>
              </a:rPr>
              <a:t>John</a:t>
            </a:r>
            <a:endParaRPr sz="1800" b="1">
              <a:solidFill>
                <a:srgbClr val="005A9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5A9C"/>
                </a:solidFill>
                <a:latin typeface="Open Sans"/>
                <a:ea typeface="Open Sans"/>
                <a:cs typeface="Open Sans"/>
                <a:sym typeface="Open Sans"/>
              </a:rPr>
              <a:t>Doe</a:t>
            </a:r>
            <a:endParaRPr sz="1800" b="1">
              <a:solidFill>
                <a:srgbClr val="005A9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298925" y="3459075"/>
            <a:ext cx="15396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E903C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Official Position at Company</a:t>
            </a:r>
            <a:endParaRPr sz="1100">
              <a:solidFill>
                <a:srgbClr val="EE903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E903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7862925" y="4551625"/>
            <a:ext cx="1090800" cy="45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 HERE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268550" y="2145750"/>
            <a:ext cx="5651100" cy="22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 consectetur adipiscing elit sed do eiusmod</a:t>
            </a:r>
            <a:endParaRPr sz="4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68550" y="1757163"/>
            <a:ext cx="58827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8AF6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W3C Web of Things Community Group Online Meetup XX:</a:t>
            </a:r>
            <a:endParaRPr>
              <a:solidFill>
                <a:srgbClr val="F8AF6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68550" y="1536063"/>
            <a:ext cx="14148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8AF6D"/>
                </a:solidFill>
                <a:latin typeface="Open Sans"/>
                <a:ea typeface="Open Sans"/>
                <a:cs typeface="Open Sans"/>
                <a:sym typeface="Open Sans"/>
              </a:rPr>
              <a:t>DD.MM.YYYY</a:t>
            </a:r>
            <a:endParaRPr sz="1300">
              <a:solidFill>
                <a:srgbClr val="F8AF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6626" y="235275"/>
            <a:ext cx="1159500" cy="1159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7406625" y="1409704"/>
            <a:ext cx="115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5A9C"/>
                </a:solidFill>
                <a:latin typeface="Open Sans"/>
                <a:ea typeface="Open Sans"/>
                <a:cs typeface="Open Sans"/>
                <a:sym typeface="Open Sans"/>
              </a:rPr>
              <a:t>John Doe</a:t>
            </a:r>
            <a:endParaRPr sz="1600" b="1">
              <a:solidFill>
                <a:srgbClr val="005A9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7406625" y="1775694"/>
            <a:ext cx="1159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E903C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Official Position at Company</a:t>
            </a:r>
            <a:endParaRPr sz="1000">
              <a:solidFill>
                <a:srgbClr val="EE903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E903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6626" y="2330025"/>
            <a:ext cx="1159500" cy="1159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7406625" y="3504454"/>
            <a:ext cx="115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5A9C"/>
                </a:solidFill>
                <a:latin typeface="Open Sans"/>
                <a:ea typeface="Open Sans"/>
                <a:cs typeface="Open Sans"/>
                <a:sym typeface="Open Sans"/>
              </a:rPr>
              <a:t>John Doe</a:t>
            </a:r>
            <a:endParaRPr sz="1600" b="1">
              <a:solidFill>
                <a:srgbClr val="005A9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406625" y="3870444"/>
            <a:ext cx="1159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E903C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Official Position at Company</a:t>
            </a:r>
            <a:endParaRPr sz="1000">
              <a:solidFill>
                <a:srgbClr val="EE903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E903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Open Sans</vt:lpstr>
      <vt:lpstr>Arial</vt:lpstr>
      <vt:lpstr>Open Sans SemiBold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Penchev, Teodor</cp:lastModifiedBy>
  <cp:revision>1</cp:revision>
  <dcterms:modified xsi:type="dcterms:W3CDTF">2025-03-14T01:56:18Z</dcterms:modified>
</cp:coreProperties>
</file>