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55" r:id="rId2"/>
    <p:sldId id="407" r:id="rId3"/>
    <p:sldId id="408" r:id="rId4"/>
    <p:sldId id="398" r:id="rId5"/>
    <p:sldId id="395" r:id="rId6"/>
    <p:sldId id="396" r:id="rId7"/>
    <p:sldId id="397" r:id="rId8"/>
    <p:sldId id="423" r:id="rId9"/>
    <p:sldId id="375" r:id="rId10"/>
    <p:sldId id="424" r:id="rId11"/>
    <p:sldId id="431" r:id="rId12"/>
    <p:sldId id="419" r:id="rId13"/>
    <p:sldId id="377" r:id="rId14"/>
    <p:sldId id="425" r:id="rId15"/>
    <p:sldId id="378" r:id="rId16"/>
    <p:sldId id="403" r:id="rId17"/>
    <p:sldId id="429" r:id="rId18"/>
    <p:sldId id="428" r:id="rId19"/>
    <p:sldId id="415" r:id="rId20"/>
    <p:sldId id="430" r:id="rId21"/>
    <p:sldId id="416" r:id="rId22"/>
    <p:sldId id="420" r:id="rId23"/>
    <p:sldId id="421" r:id="rId24"/>
    <p:sldId id="432" r:id="rId25"/>
    <p:sldId id="41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2F2F2"/>
    <a:srgbClr val="ED3E31"/>
    <a:srgbClr val="E8FA3C"/>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6" autoAdjust="0"/>
    <p:restoredTop sz="78866" autoAdjust="0"/>
  </p:normalViewPr>
  <p:slideViewPr>
    <p:cSldViewPr snapToGrid="0">
      <p:cViewPr>
        <p:scale>
          <a:sx n="300" d="100"/>
          <a:sy n="300" d="100"/>
        </p:scale>
        <p:origin x="-9317" y="-7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Web of Things finds applications in diverse fields beyond smart homes and cities, with industrial and agriculture systems being two major and complex examples.</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9793A-6D23-1595-5573-2DFF2021C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9BEA2-BB02-7B80-0381-060C22ADF1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0CCDA-B3D7-B383-46D8-AFDB580B977A}"/>
              </a:ext>
            </a:extLst>
          </p:cNvPr>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TDs also enable a new way to build application logic - whether it's control logic, business logic or mashups - using simple files instead of being locked into proprietary systems. This decouples devices from vendor-specific applications, offering flexibility and long-term maintainability. With TDs, we can add context to the system by including annotations from domain models, providing more meaning to how devices are used within their environment.</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5ABA2784-1051-0A73-C06E-026CE1FBE2A0}"/>
              </a:ext>
            </a:extLst>
          </p:cNvPr>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11153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25F2D-538B-C7D2-23F9-6C201B4865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523B0-58B8-D2D8-EE98-6A4C2F4E8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7DF1F5-927C-102B-38C1-69224A201C69}"/>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Moving on to another domain-specific application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 agriculture systems.</a:t>
            </a:r>
          </a:p>
        </p:txBody>
      </p:sp>
      <p:sp>
        <p:nvSpPr>
          <p:cNvPr id="4" name="Slide Number Placeholder 3">
            <a:extLst>
              <a:ext uri="{FF2B5EF4-FFF2-40B4-BE49-F238E27FC236}">
                <a16:creationId xmlns:a16="http://schemas.microsoft.com/office/drawing/2014/main" id="{BF4E274D-A902-E463-0B64-4C89D72274BF}"/>
              </a:ext>
            </a:extLst>
          </p:cNvPr>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3099140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Agriculture offers a wide range of automation possibilities, from monitoring soil moisture and automating watering, to handling fertilization schedules and machinery operation. However, finding a single solution that fits all needs is challenging, especially for small and medium-sized farms. These farmers often aim to automate just one specific task, like soil monitoring, for example.</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413049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9C067-5BA6-9975-77E7-7D6112C36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85355-C56A-A645-4AB2-C1087EF581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D6394-57A2-33A8-E972-CDCE8C2FBE1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Agriculture offers a wide range of automation possibilities, from monitoring soil moisture and automating watering, to handling fertilization schedules and machinery operation. However, finding a single solution that fits all needs is challenging, especially for small and medium-sized farms. These farmers often aim to automate just one specific task, like soil monitoring, for example.</a:t>
            </a:r>
          </a:p>
        </p:txBody>
      </p:sp>
      <p:sp>
        <p:nvSpPr>
          <p:cNvPr id="4" name="Slide Number Placeholder 3">
            <a:extLst>
              <a:ext uri="{FF2B5EF4-FFF2-40B4-BE49-F238E27FC236}">
                <a16:creationId xmlns:a16="http://schemas.microsoft.com/office/drawing/2014/main" id="{B9DCF393-7E45-485A-615E-0EE52644D528}"/>
              </a:ext>
            </a:extLst>
          </p:cNvPr>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415976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plays a crucial role as an interoperable interface here, allowing these farmers to integrate only the parts they need without committing to an all-encompassing solution. By enabling flexibility and compatibility across different devices and systems,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makes it easier for farms to adopt new solutions at their own pace and budget.</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619171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plays a crucial role as an interoperable interface here, allowing these farmers to integrate only the parts they need without committing to an all-encompassing solution. By enabling flexibility and compatibility across different devices and systems,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makes it easier for farms to adopt new solutions at their own pace and budget.</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0932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62CF8-D83C-6649-DDAC-61391DD17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C7B02-F65B-EB10-905B-B2851DDA28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C5DAED-7E61-4B36-25FF-BBDA190E2EEA}"/>
              </a:ext>
            </a:extLst>
          </p:cNvPr>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plays a crucial role as an interoperable interface here, allowing these farmers to integrate only the parts they need without committing to an all-encompassing solution. By enabling flexibility and compatibility across different devices and systems,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makes it easier for farms to adopt new solutions at their own pace and budget.</a:t>
            </a:r>
          </a:p>
        </p:txBody>
      </p:sp>
      <p:sp>
        <p:nvSpPr>
          <p:cNvPr id="4" name="Slide Number Placeholder 3">
            <a:extLst>
              <a:ext uri="{FF2B5EF4-FFF2-40B4-BE49-F238E27FC236}">
                <a16:creationId xmlns:a16="http://schemas.microsoft.com/office/drawing/2014/main" id="{125E6173-74DF-B289-0033-15D0C27AF5B7}"/>
              </a:ext>
            </a:extLst>
          </p:cNvPr>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38426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D20A5-95BC-2CC5-B0F3-FB47926AA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3FBC1-7152-A2D3-7F2E-6536745569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97264-2374-B0B3-C98B-CEC141E48EB0}"/>
              </a:ext>
            </a:extLst>
          </p:cNvPr>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plays a crucial role as an interoperable interface here, allowing these farmers to integrate only the parts they need without committing to an all-encompassing solution. By enabling flexibility and compatibility across different devices and systems,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makes it easier for farms to adopt new solutions at their own pace and budget.</a:t>
            </a:r>
          </a:p>
        </p:txBody>
      </p:sp>
      <p:sp>
        <p:nvSpPr>
          <p:cNvPr id="4" name="Slide Number Placeholder 3">
            <a:extLst>
              <a:ext uri="{FF2B5EF4-FFF2-40B4-BE49-F238E27FC236}">
                <a16:creationId xmlns:a16="http://schemas.microsoft.com/office/drawing/2014/main" id="{5CCC859D-6DAF-8081-13B2-FB5D990D928E}"/>
              </a:ext>
            </a:extLst>
          </p:cNvPr>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1795373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F5889-782F-5836-8B76-C84ECCFFC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E85C4-FCA2-EC4B-73FC-B8A46F2DE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9A3D73-FE87-AF75-A47C-48C5E5BBC10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Agriculture systems also come with their own set of constraints. Often, devices in agricultural environments are constrained in terms of power and connectivity. For example, sensors in a cornfield may not have access to power sources or network cables and rely on batteries.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accommodates these constraints by allowing data to be transmitted only when the device is online, helping conserve energy and avoid unnecessary power drain.</a:t>
            </a:r>
          </a:p>
          <a:p>
            <a:endParaRPr lang="en-US" dirty="0"/>
          </a:p>
        </p:txBody>
      </p:sp>
      <p:sp>
        <p:nvSpPr>
          <p:cNvPr id="4" name="Slide Number Placeholder 3">
            <a:extLst>
              <a:ext uri="{FF2B5EF4-FFF2-40B4-BE49-F238E27FC236}">
                <a16:creationId xmlns:a16="http://schemas.microsoft.com/office/drawing/2014/main" id="{0D208F2E-145C-75F7-B927-093EB9250F76}"/>
              </a:ext>
            </a:extLst>
          </p:cNvPr>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81320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D908F-D6E9-7C28-9D2E-F1DA59FF26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F40F1-8A76-6B60-7CBA-EA09293839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B7A82F-70E5-63EC-4C91-9B710B40D1C4}"/>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Agriculture systems also come with their own set of constraints. Often, devices in agricultural environments are constrained in terms of power and connectivity. For example, sensors in a cornfield may not have access to power sources or network cables and rely on batteries. This works well with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as metadata can be stored externally and protocols like MQTT let devices send data only when they're online, conserving energy and avoiding unnecessary power drain.</a:t>
            </a:r>
          </a:p>
        </p:txBody>
      </p:sp>
      <p:sp>
        <p:nvSpPr>
          <p:cNvPr id="4" name="Slide Number Placeholder 3">
            <a:extLst>
              <a:ext uri="{FF2B5EF4-FFF2-40B4-BE49-F238E27FC236}">
                <a16:creationId xmlns:a16="http://schemas.microsoft.com/office/drawing/2014/main" id="{45FC9B23-8D5C-7B0B-2B28-3DED5C64B9D2}"/>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43085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Web of Things finds applications in diverse fields beyond smart homes and cities, with industrial and agriculture systems being two major and complex examples.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366365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A746B-E518-C963-6A67-1930762F5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D46BC6-E373-8141-A925-6DA4CA12A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D8E144-010D-6B1F-EF76-1C25AF1DAB74}"/>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Agriculture systems also come with their own set of constraints. Often, devices in agricultural environments are constrained in terms of power and connectivity. For example, sensors in a cornfield may not have access to power sources or network cables and rely on batteries. This works well with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as metadata can be stored externally and protocols like MQTT let devices send data only when they're online, conserving energy and avoiding unnecessary power drain.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Thus </a:t>
            </a:r>
            <a:r>
              <a:rPr lang="en-US" b="0" dirty="0" err="1">
                <a:solidFill>
                  <a:srgbClr val="CCCCCC"/>
                </a:solidFill>
                <a:effectLst/>
                <a:latin typeface="Consolas" panose="020B0609020204030204" pitchFamily="49" charset="0"/>
              </a:rPr>
              <a:t>WoT's</a:t>
            </a:r>
            <a:r>
              <a:rPr lang="en-US" b="0" dirty="0">
                <a:solidFill>
                  <a:srgbClr val="CCCCCC"/>
                </a:solidFill>
                <a:effectLst/>
                <a:latin typeface="Consolas" panose="020B0609020204030204" pitchFamily="49" charset="0"/>
              </a:rPr>
              <a:t> functionality ensures it is both practical and efficient without adding any unnecessary complexity.</a:t>
            </a:r>
          </a:p>
        </p:txBody>
      </p:sp>
      <p:sp>
        <p:nvSpPr>
          <p:cNvPr id="4" name="Slide Number Placeholder 3">
            <a:extLst>
              <a:ext uri="{FF2B5EF4-FFF2-40B4-BE49-F238E27FC236}">
                <a16:creationId xmlns:a16="http://schemas.microsoft.com/office/drawing/2014/main" id="{160DB8A5-877B-1D5C-EC04-A6F8799DA312}"/>
              </a:ext>
            </a:extLst>
          </p:cNvPr>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420832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FB7A3-F550-8ADB-B2D3-540965E5F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E5484-D306-6BCC-9904-C185D8A56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EB243-9534-1892-49E5-F67FC389B3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Thanks to the interoperability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cross-domain collaborations are also made possible. In cross-domain collaborations, each system involves other systems in other domains. For example, Smart Factory with Smart City, Smart City with Smart Home. In these models, information can be exchanged directly between systems in a peer-to-peer manner or indirectly via collaboration platforms.</a:t>
            </a:r>
          </a:p>
          <a:p>
            <a:endParaRPr lang="en-US" dirty="0"/>
          </a:p>
        </p:txBody>
      </p:sp>
      <p:sp>
        <p:nvSpPr>
          <p:cNvPr id="4" name="Slide Number Placeholder 3">
            <a:extLst>
              <a:ext uri="{FF2B5EF4-FFF2-40B4-BE49-F238E27FC236}">
                <a16:creationId xmlns:a16="http://schemas.microsoft.com/office/drawing/2014/main" id="{53CB9801-CBED-BF94-D435-AAE0E6BD5554}"/>
              </a:ext>
            </a:extLst>
          </p:cNvPr>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24965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D9E39-B1BF-176E-0BFB-A9F12FA2E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EEE66-0C30-86D1-072D-9B93610E9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E21DE-8A1E-A971-C3C9-54E3BC84AC0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Thanks to the interoperability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cross-domain collaborations are also made possible. In cross-domain collaborations, each system involves other systems in other domains. For example, a Smart Factory and a Smart City can collaborate on energy grid management, where the city's infrastructure is influenced by the factory's energy usage. </a:t>
            </a:r>
            <a:r>
              <a:rPr lang="en-US" b="0" i="0" dirty="0">
                <a:solidFill>
                  <a:srgbClr val="F0F6FC"/>
                </a:solidFill>
                <a:effectLst/>
                <a:latin typeface="-apple-system"/>
              </a:rPr>
              <a:t>As different platforms and protocols can be used in </a:t>
            </a:r>
            <a:r>
              <a:rPr lang="en-US" b="0" i="0" dirty="0" err="1">
                <a:solidFill>
                  <a:srgbClr val="F0F6FC"/>
                </a:solidFill>
                <a:effectLst/>
                <a:latin typeface="-apple-system"/>
              </a:rPr>
              <a:t>WoT</a:t>
            </a:r>
            <a:r>
              <a:rPr lang="en-US" b="0" i="0" dirty="0">
                <a:solidFill>
                  <a:srgbClr val="F0F6FC"/>
                </a:solidFill>
                <a:effectLst/>
                <a:latin typeface="-apple-system"/>
              </a:rPr>
              <a:t>, information can be easily shared across domains.</a:t>
            </a:r>
            <a:endParaRPr lang="en-US" dirty="0"/>
          </a:p>
        </p:txBody>
      </p:sp>
      <p:sp>
        <p:nvSpPr>
          <p:cNvPr id="4" name="Slide Number Placeholder 3">
            <a:extLst>
              <a:ext uri="{FF2B5EF4-FFF2-40B4-BE49-F238E27FC236}">
                <a16:creationId xmlns:a16="http://schemas.microsoft.com/office/drawing/2014/main" id="{4E4EB667-8AE5-05BB-9690-D485C9194F61}"/>
              </a:ext>
            </a:extLst>
          </p:cNvPr>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2572968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AF9FB-B6E7-3D31-3BD1-8E1AE766B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1B98D8-5DAC-8E5C-25CC-7B0C8473A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CE8F7-FC0F-8973-C7C3-60E2658806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Thanks to the interoperability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cross-domain collaborations are also made possible. In cross-domain collaborations, each system involves other systems in other domains. For example, a Smart Factory and a Smart City can collaborate on energy grid management, where the city's infrastructure is influenced by the factory's energy usage. </a:t>
            </a:r>
            <a:r>
              <a:rPr lang="en-US" b="0" i="0" dirty="0">
                <a:solidFill>
                  <a:srgbClr val="F0F6FC"/>
                </a:solidFill>
                <a:effectLst/>
                <a:latin typeface="-apple-system"/>
              </a:rPr>
              <a:t>As different platforms and protocols can be used in </a:t>
            </a:r>
            <a:r>
              <a:rPr lang="en-US" b="0" i="0" dirty="0" err="1">
                <a:solidFill>
                  <a:srgbClr val="F0F6FC"/>
                </a:solidFill>
                <a:effectLst/>
                <a:latin typeface="-apple-system"/>
              </a:rPr>
              <a:t>WoT</a:t>
            </a:r>
            <a:r>
              <a:rPr lang="en-US" b="0" i="0">
                <a:solidFill>
                  <a:srgbClr val="F0F6FC"/>
                </a:solidFill>
                <a:effectLst/>
                <a:latin typeface="-apple-system"/>
              </a:rPr>
              <a:t>, information can be easily shared across domains.</a:t>
            </a:r>
            <a:endParaRPr lang="en-US" dirty="0"/>
          </a:p>
        </p:txBody>
      </p:sp>
      <p:sp>
        <p:nvSpPr>
          <p:cNvPr id="4" name="Slide Number Placeholder 3">
            <a:extLst>
              <a:ext uri="{FF2B5EF4-FFF2-40B4-BE49-F238E27FC236}">
                <a16:creationId xmlns:a16="http://schemas.microsoft.com/office/drawing/2014/main" id="{56E31C37-7BBB-9119-C6F3-4499ACB8DDFC}"/>
              </a:ext>
            </a:extLst>
          </p:cNvPr>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214648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US" b="0" dirty="0">
                <a:solidFill>
                  <a:srgbClr val="CCCCCC"/>
                </a:solidFill>
                <a:effectLst/>
                <a:latin typeface="Consolas" panose="020B0609020204030204" pitchFamily="49" charset="0"/>
              </a:rPr>
              <a:t>To summarize,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provides numerous advantages across its applications:</a:t>
            </a:r>
          </a:p>
          <a:p>
            <a:pPr>
              <a:lnSpc>
                <a:spcPts val="1425"/>
              </a:lnSpc>
              <a:buNone/>
            </a:pP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is domain-agnostic, allowing for seamless integration across various systems.</a:t>
            </a:r>
          </a:p>
          <a:p>
            <a:pPr>
              <a:lnSpc>
                <a:spcPts val="1425"/>
              </a:lnSpc>
              <a:buNone/>
            </a:pP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supports multiple protocols, ensuring interoperability among devices from different manufacturers.</a:t>
            </a:r>
          </a:p>
          <a:p>
            <a:pPr>
              <a:lnSpc>
                <a:spcPts val="1425"/>
              </a:lnSpc>
              <a:buNone/>
            </a:pP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is built on open standards, promoting long-term adaptability and innovation.</a:t>
            </a:r>
          </a:p>
          <a:p>
            <a:pPr>
              <a:lnSpc>
                <a:spcPts val="1425"/>
              </a:lnSpc>
              <a:buNone/>
            </a:pPr>
            <a:r>
              <a:rPr lang="en-US" b="0" dirty="0">
                <a:solidFill>
                  <a:srgbClr val="CCCCCC"/>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works with resource-constrained devices, edge or the cloud.</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By enabling efficient and secure interactions between devices across different domains,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serves as a transformative framework.</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332775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Let’s first take a look at industrial systems.</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35383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Unlike smart home scenarios, industrial applications have broader and more demanding requirements. These include advanced monitoring of connected manufacturing equipment, tracking products and predicting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412109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Unlike smart home scenarios, industrial applications have broader and more demanding requirements. These include advanced monitoring of connected manufacturing equipment, tracking products and predicting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42736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Unlike smart home scenarios, industrial applications have broader and more demanding requirements. These include advanced monitoring of connected manufacturing equipment, tracking products and predicting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70109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Unlike smart home scenarios, industrial applications have broader and more demanding requirements. These include advanced monitoring of connected manufacturing equipment, tracking products and predicting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321783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7205E-9D4A-9D03-AF84-166271599D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2DBF2-F758-4B22-C68F-9BE050636B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C26C6-C6D3-1178-72F1-EB320BF28358}"/>
              </a:ext>
            </a:extLst>
          </p:cNvPr>
          <p:cNvSpPr>
            <a:spLocks noGrp="1"/>
          </p:cNvSpPr>
          <p:nvPr>
            <p:ph type="body" idx="1"/>
          </p:nvPr>
        </p:nvSpPr>
        <p:spPr/>
        <p:txBody>
          <a:bodyPr/>
          <a:lstStyle/>
          <a:p>
            <a:pPr>
              <a:lnSpc>
                <a:spcPts val="1425"/>
              </a:lnSpc>
            </a:pPr>
            <a:r>
              <a:rPr lang="en-US" b="0">
                <a:solidFill>
                  <a:srgbClr val="CCCCCC"/>
                </a:solidFill>
                <a:effectLst/>
                <a:latin typeface="Consolas" panose="020B0609020204030204" pitchFamily="49" charset="0"/>
              </a:rPr>
              <a:t>In factories, for example, devices from multiple manufacturers must work together seamlessly. WoT simplifies this by supporting a range of industrial protocols such as Modbus, Profinet, OPC UA, and MQTT, including legacy ones. Each device is described using a Thing Description, which tells other systems exactly how to interact with it. This reduces complexity and engineering effort without introducing overhead or security concerns - TDs enhance existing workflows.</a:t>
            </a: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390D79CD-A1FF-05EF-F5AB-50DDDDD21430}"/>
              </a:ext>
            </a:extLst>
          </p:cNvPr>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389856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TDs also enable a new way to build application logic - whether it's control logic, business logic or mashups - using simple files instead of being locked into proprietary systems. This decouples devices from vendor-specific applications, offering flexibility and long-term maintainability. With TDs, we can add context to the system by including annotations from domain models, providing more meaning to how devices are used within their environment.</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274700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7/16/2025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0.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2.svg"/><Relationship Id="rId9" Type="http://schemas.openxmlformats.org/officeDocument/2006/relationships/image" Target="../media/image11.png"/><Relationship Id="rId1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11" Type="http://schemas.openxmlformats.org/officeDocument/2006/relationships/image" Target="../media/image38.svg"/><Relationship Id="rId5" Type="http://schemas.openxmlformats.org/officeDocument/2006/relationships/image" Target="../media/image2.svg"/><Relationship Id="rId10" Type="http://schemas.openxmlformats.org/officeDocument/2006/relationships/image" Target="../media/image37.png"/><Relationship Id="rId4" Type="http://schemas.openxmlformats.org/officeDocument/2006/relationships/image" Target="../media/image1.png"/><Relationship Id="rId9" Type="http://schemas.openxmlformats.org/officeDocument/2006/relationships/image" Target="../media/image6.sv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3.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8.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2.svg"/><Relationship Id="rId9" Type="http://schemas.openxmlformats.org/officeDocument/2006/relationships/image" Target="../media/image11.png"/><Relationship Id="rId14"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2.sv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037892" y="4721094"/>
            <a:ext cx="5434019"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Industrial Automation and Agriculture</a:t>
            </a:r>
            <a:endParaRPr lang="tr-TR" sz="36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A7B28016-F4C3-D954-6344-A2BF37902DA5}"/>
              </a:ext>
            </a:extLst>
          </p:cNvPr>
          <p:cNvSpPr/>
          <p:nvPr/>
        </p:nvSpPr>
        <p:spPr>
          <a:xfrm flipH="1">
            <a:off x="10648951"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49622-F838-D300-971A-39E952220C02}"/>
            </a:ext>
          </a:extLst>
        </p:cNvPr>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F572A176-6502-1125-1A3D-90DBCBFBD180}"/>
              </a:ext>
            </a:extLst>
          </p:cNvPr>
          <p:cNvCxnSpPr>
            <a:cxnSpLocks/>
          </p:cNvCxnSpPr>
          <p:nvPr/>
        </p:nvCxnSpPr>
        <p:spPr>
          <a:xfrm flipV="1">
            <a:off x="6885682" y="3555605"/>
            <a:ext cx="646002" cy="10265"/>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2" name="Cloud 1">
            <a:extLst>
              <a:ext uri="{FF2B5EF4-FFF2-40B4-BE49-F238E27FC236}">
                <a16:creationId xmlns:a16="http://schemas.microsoft.com/office/drawing/2014/main" id="{2A82823F-DFBE-B66E-CFF8-F2A0943FB9EC}"/>
              </a:ext>
            </a:extLst>
          </p:cNvPr>
          <p:cNvSpPr/>
          <p:nvPr/>
        </p:nvSpPr>
        <p:spPr>
          <a:xfrm>
            <a:off x="6244474" y="700203"/>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11AA43FC-C854-9143-2C44-C1FF44C4E686}"/>
              </a:ext>
            </a:extLst>
          </p:cNvPr>
          <p:cNvCxnSpPr>
            <a:cxnSpLocks/>
          </p:cNvCxnSpPr>
          <p:nvPr/>
        </p:nvCxnSpPr>
        <p:spPr>
          <a:xfrm>
            <a:off x="2574328" y="4843322"/>
            <a:ext cx="0" cy="523977"/>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F699B2-FAA4-7506-C98A-D8ED088DA431}"/>
              </a:ext>
            </a:extLst>
          </p:cNvPr>
          <p:cNvCxnSpPr>
            <a:cxnSpLocks/>
          </p:cNvCxnSpPr>
          <p:nvPr/>
        </p:nvCxnSpPr>
        <p:spPr>
          <a:xfrm>
            <a:off x="3699073" y="4832069"/>
            <a:ext cx="0" cy="53523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0802EFCC-CDC7-343D-4C3D-E7E9F70C9FFC}"/>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D0712-4331-E9AA-9900-5288B0AAE0EF}"/>
              </a:ext>
            </a:extLst>
          </p:cNvPr>
          <p:cNvSpPr/>
          <p:nvPr/>
        </p:nvSpPr>
        <p:spPr>
          <a:xfrm>
            <a:off x="1089179" y="2425985"/>
            <a:ext cx="1642793" cy="37288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48" descr="Thermometer with solid fill">
            <a:extLst>
              <a:ext uri="{FF2B5EF4-FFF2-40B4-BE49-F238E27FC236}">
                <a16:creationId xmlns:a16="http://schemas.microsoft.com/office/drawing/2014/main" id="{76EAE69E-3013-1147-808D-837DBD962AC6}"/>
              </a:ext>
            </a:extLst>
          </p:cNvPr>
          <p:cNvGrpSpPr/>
          <p:nvPr/>
        </p:nvGrpSpPr>
        <p:grpSpPr>
          <a:xfrm>
            <a:off x="3022209" y="3141245"/>
            <a:ext cx="381301" cy="843915"/>
            <a:chOff x="3719557" y="768439"/>
            <a:chExt cx="381301" cy="843915"/>
          </a:xfrm>
          <a:solidFill>
            <a:schemeClr val="bg2"/>
          </a:solidFill>
        </p:grpSpPr>
        <p:sp>
          <p:nvSpPr>
            <p:cNvPr id="15" name="Freeform: Shape 14">
              <a:extLst>
                <a:ext uri="{FF2B5EF4-FFF2-40B4-BE49-F238E27FC236}">
                  <a16:creationId xmlns:a16="http://schemas.microsoft.com/office/drawing/2014/main" id="{347AB5DC-3A0F-1859-53B2-78132E896A7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F171ADC9-0F93-F019-C6EF-2E33C1133333}"/>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72C1DFBE-AE78-36F2-DB4E-1695D35E1A55}"/>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31" name="Straight Connector 30">
            <a:extLst>
              <a:ext uri="{FF2B5EF4-FFF2-40B4-BE49-F238E27FC236}">
                <a16:creationId xmlns:a16="http://schemas.microsoft.com/office/drawing/2014/main" id="{DEB7179C-DD3A-1DE7-C912-4C143952BBC0}"/>
              </a:ext>
            </a:extLst>
          </p:cNvPr>
          <p:cNvCxnSpPr>
            <a:cxnSpLocks/>
          </p:cNvCxnSpPr>
          <p:nvPr/>
        </p:nvCxnSpPr>
        <p:spPr>
          <a:xfrm>
            <a:off x="3451487" y="3556325"/>
            <a:ext cx="1263426"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3D291B4-4F45-8FF3-F8F5-6909DA908C19}"/>
              </a:ext>
            </a:extLst>
          </p:cNvPr>
          <p:cNvCxnSpPr>
            <a:cxnSpLocks/>
          </p:cNvCxnSpPr>
          <p:nvPr/>
        </p:nvCxnSpPr>
        <p:spPr>
          <a:xfrm>
            <a:off x="7573691" y="2244059"/>
            <a:ext cx="0" cy="1319144"/>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37A9270-E2A8-DBD6-0747-ADDDCE9B8D3E}"/>
              </a:ext>
            </a:extLst>
          </p:cNvPr>
          <p:cNvCxnSpPr>
            <a:cxnSpLocks/>
          </p:cNvCxnSpPr>
          <p:nvPr/>
        </p:nvCxnSpPr>
        <p:spPr>
          <a:xfrm>
            <a:off x="8987883" y="1481688"/>
            <a:ext cx="1293541"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72F63F5-D9AF-841E-51F0-144EA44BFFDC}"/>
              </a:ext>
            </a:extLst>
          </p:cNvPr>
          <p:cNvCxnSpPr>
            <a:cxnSpLocks/>
          </p:cNvCxnSpPr>
          <p:nvPr/>
        </p:nvCxnSpPr>
        <p:spPr>
          <a:xfrm>
            <a:off x="10332208" y="1651599"/>
            <a:ext cx="0" cy="188069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215" name="Title 1">
            <a:extLst>
              <a:ext uri="{FF2B5EF4-FFF2-40B4-BE49-F238E27FC236}">
                <a16:creationId xmlns:a16="http://schemas.microsoft.com/office/drawing/2014/main" id="{B0B182E8-EABE-6D37-58FE-0F5F28D5E63A}"/>
              </a:ext>
            </a:extLst>
          </p:cNvPr>
          <p:cNvSpPr txBox="1">
            <a:spLocks/>
          </p:cNvSpPr>
          <p:nvPr/>
        </p:nvSpPr>
        <p:spPr>
          <a:xfrm>
            <a:off x="9070053" y="5089796"/>
            <a:ext cx="2590800" cy="5029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Monitoring</a:t>
            </a:r>
            <a:endParaRPr lang="en-US" sz="2800" dirty="0">
              <a:solidFill>
                <a:schemeClr val="accent1"/>
              </a:solidFill>
              <a:latin typeface="Century Gothic" panose="020B0502020202020204" pitchFamily="34" charset="0"/>
            </a:endParaRPr>
          </a:p>
        </p:txBody>
      </p:sp>
      <p:pic>
        <p:nvPicPr>
          <p:cNvPr id="9" name="Graphic 8" descr="Factory with solid fill">
            <a:extLst>
              <a:ext uri="{FF2B5EF4-FFF2-40B4-BE49-F238E27FC236}">
                <a16:creationId xmlns:a16="http://schemas.microsoft.com/office/drawing/2014/main" id="{219C8498-54DE-4BCD-8798-37B47D57BF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45" y="825643"/>
            <a:ext cx="2487377" cy="2487377"/>
          </a:xfrm>
          <a:prstGeom prst="rect">
            <a:avLst/>
          </a:prstGeom>
        </p:spPr>
      </p:pic>
      <p:grpSp>
        <p:nvGrpSpPr>
          <p:cNvPr id="10" name="Group 9">
            <a:extLst>
              <a:ext uri="{FF2B5EF4-FFF2-40B4-BE49-F238E27FC236}">
                <a16:creationId xmlns:a16="http://schemas.microsoft.com/office/drawing/2014/main" id="{886DCA64-8ABB-AFAE-23DA-EA1FBFC1310C}"/>
              </a:ext>
            </a:extLst>
          </p:cNvPr>
          <p:cNvGrpSpPr/>
          <p:nvPr/>
        </p:nvGrpSpPr>
        <p:grpSpPr>
          <a:xfrm rot="18900000">
            <a:off x="1931010" y="891131"/>
            <a:ext cx="822323" cy="822322"/>
            <a:chOff x="1802723" y="376912"/>
            <a:chExt cx="822323" cy="822322"/>
          </a:xfrm>
          <a:solidFill>
            <a:schemeClr val="accent6">
              <a:lumMod val="60000"/>
              <a:lumOff val="40000"/>
            </a:schemeClr>
          </a:solidFill>
        </p:grpSpPr>
        <p:sp>
          <p:nvSpPr>
            <p:cNvPr id="17" name="Freeform: Shape 16">
              <a:extLst>
                <a:ext uri="{FF2B5EF4-FFF2-40B4-BE49-F238E27FC236}">
                  <a16:creationId xmlns:a16="http://schemas.microsoft.com/office/drawing/2014/main" id="{E9794F67-11A6-F61A-8780-B5ECB5C6E95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91EF875-1601-39A3-29E6-E22C5D9E21B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62CA6F7-69C9-452C-9CE7-84A087FA2133}"/>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9DB86958-1AA4-1170-E85C-DA20D710DB89}"/>
              </a:ext>
            </a:extLst>
          </p:cNvPr>
          <p:cNvGrpSpPr/>
          <p:nvPr/>
        </p:nvGrpSpPr>
        <p:grpSpPr>
          <a:xfrm>
            <a:off x="9199177" y="3645846"/>
            <a:ext cx="2136231" cy="1374772"/>
            <a:chOff x="3869472" y="3429000"/>
            <a:chExt cx="4674323" cy="3008163"/>
          </a:xfrm>
          <a:solidFill>
            <a:schemeClr val="bg2"/>
          </a:solidFill>
        </p:grpSpPr>
        <p:sp>
          <p:nvSpPr>
            <p:cNvPr id="23" name="Freeform: Shape 22" descr="Monitor with solid fill">
              <a:extLst>
                <a:ext uri="{FF2B5EF4-FFF2-40B4-BE49-F238E27FC236}">
                  <a16:creationId xmlns:a16="http://schemas.microsoft.com/office/drawing/2014/main" id="{25853BB6-DABE-362F-85BE-830524997C83}"/>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grpFill/>
            <a:ln w="65881" cap="flat">
              <a:no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1F72F843-B4B9-2C56-A51A-2BC92565B066}"/>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E07431E7-24D7-28F6-4DED-7882B6155D40}"/>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B858E6D0-CF62-D8BE-4B0C-466233266C86}"/>
                </a:ext>
              </a:extLst>
            </p:cNvPr>
            <p:cNvGrpSpPr/>
            <p:nvPr/>
          </p:nvGrpSpPr>
          <p:grpSpPr>
            <a:xfrm>
              <a:off x="4995386" y="4142418"/>
              <a:ext cx="246039" cy="429584"/>
              <a:chOff x="2330606" y="1365764"/>
              <a:chExt cx="246039" cy="429584"/>
            </a:xfrm>
            <a:grpFill/>
          </p:grpSpPr>
          <p:sp>
            <p:nvSpPr>
              <p:cNvPr id="43" name="Oval 42">
                <a:extLst>
                  <a:ext uri="{FF2B5EF4-FFF2-40B4-BE49-F238E27FC236}">
                    <a16:creationId xmlns:a16="http://schemas.microsoft.com/office/drawing/2014/main" id="{6D92A076-108F-A36E-CD27-8239AA4AEB3B}"/>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91CBFD38-ACD7-F5D3-B61E-99339B36077B}"/>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D060CBB-E11C-ABD6-76BB-73F8D1C2A439}"/>
                </a:ext>
              </a:extLst>
            </p:cNvPr>
            <p:cNvGrpSpPr/>
            <p:nvPr/>
          </p:nvGrpSpPr>
          <p:grpSpPr>
            <a:xfrm rot="5400000">
              <a:off x="6273180" y="4312476"/>
              <a:ext cx="246039" cy="429584"/>
              <a:chOff x="2330606" y="1365764"/>
              <a:chExt cx="246039" cy="429584"/>
            </a:xfrm>
            <a:grpFill/>
          </p:grpSpPr>
          <p:sp>
            <p:nvSpPr>
              <p:cNvPr id="41" name="Oval 40">
                <a:extLst>
                  <a:ext uri="{FF2B5EF4-FFF2-40B4-BE49-F238E27FC236}">
                    <a16:creationId xmlns:a16="http://schemas.microsoft.com/office/drawing/2014/main" id="{4C7112D5-EB7A-98A6-02C6-EC87322A6C39}"/>
                  </a:ext>
                </a:extLst>
              </p:cNvPr>
              <p:cNvSpPr/>
              <p:nvPr/>
            </p:nvSpPr>
            <p:spPr>
              <a:xfrm flipV="1">
                <a:off x="2330606" y="1628080"/>
                <a:ext cx="167268" cy="1672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799E73D3-7919-13D1-FFB4-4B7F67EF9378}"/>
                  </a:ext>
                </a:extLst>
              </p:cNvPr>
              <p:cNvSpPr/>
              <p:nvPr/>
            </p:nvSpPr>
            <p:spPr>
              <a:xfrm rot="2175562" flipH="1">
                <a:off x="2508626" y="1365764"/>
                <a:ext cx="68019" cy="379144"/>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7E84BFD8-A7ED-0BC7-1836-8E6ED37D22B8}"/>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C3F0091F-D03B-D9C3-12BC-33E0DB520E61}"/>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476727A-3AE8-06BF-1876-B3548BEBCAFB}"/>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DCF745C0-2E1F-9430-B0AE-5B2B24FF1C81}"/>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C6642FE-07F8-0BF8-8EEB-1E99BF869308}"/>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FCA653A-3C09-BCFE-7852-B75DD43DD3A3}"/>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3653EE5-FE19-FDBE-CBF7-B06C76DC4AB2}"/>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5" name="Graphic 44" descr="Robot Hand with solid fill">
            <a:extLst>
              <a:ext uri="{FF2B5EF4-FFF2-40B4-BE49-F238E27FC236}">
                <a16:creationId xmlns:a16="http://schemas.microsoft.com/office/drawing/2014/main" id="{9D6E2375-D2A9-2421-80FA-11E4A52BD2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2173" y="4159622"/>
            <a:ext cx="870687" cy="870687"/>
          </a:xfrm>
          <a:prstGeom prst="rect">
            <a:avLst/>
          </a:prstGeom>
        </p:spPr>
      </p:pic>
      <p:pic>
        <p:nvPicPr>
          <p:cNvPr id="46" name="Graphic 45" descr="Robot Hand with solid fill">
            <a:extLst>
              <a:ext uri="{FF2B5EF4-FFF2-40B4-BE49-F238E27FC236}">
                <a16:creationId xmlns:a16="http://schemas.microsoft.com/office/drawing/2014/main" id="{F1743CC3-CDDA-FBB5-1F52-ACB297A987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51487" y="4159622"/>
            <a:ext cx="870687" cy="870687"/>
          </a:xfrm>
          <a:prstGeom prst="rect">
            <a:avLst/>
          </a:prstGeom>
        </p:spPr>
      </p:pic>
      <p:cxnSp>
        <p:nvCxnSpPr>
          <p:cNvPr id="52" name="Straight Connector 51">
            <a:extLst>
              <a:ext uri="{FF2B5EF4-FFF2-40B4-BE49-F238E27FC236}">
                <a16:creationId xmlns:a16="http://schemas.microsoft.com/office/drawing/2014/main" id="{F53E11B4-A34D-8176-13FD-AB55081EFDA0}"/>
              </a:ext>
            </a:extLst>
          </p:cNvPr>
          <p:cNvCxnSpPr>
            <a:cxnSpLocks/>
          </p:cNvCxnSpPr>
          <p:nvPr/>
        </p:nvCxnSpPr>
        <p:spPr>
          <a:xfrm>
            <a:off x="4712556" y="5373014"/>
            <a:ext cx="1290433"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F889A183-D0D4-9605-FEEA-981B0D7B6E8F}"/>
              </a:ext>
            </a:extLst>
          </p:cNvPr>
          <p:cNvSpPr/>
          <p:nvPr/>
        </p:nvSpPr>
        <p:spPr>
          <a:xfrm rot="16200000">
            <a:off x="4511553" y="5083587"/>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cxnSp>
        <p:nvCxnSpPr>
          <p:cNvPr id="64" name="Straight Connector 63">
            <a:extLst>
              <a:ext uri="{FF2B5EF4-FFF2-40B4-BE49-F238E27FC236}">
                <a16:creationId xmlns:a16="http://schemas.microsoft.com/office/drawing/2014/main" id="{596CD67D-3D14-D4DB-F34D-BFF46FA4D15C}"/>
              </a:ext>
            </a:extLst>
          </p:cNvPr>
          <p:cNvCxnSpPr>
            <a:cxnSpLocks/>
          </p:cNvCxnSpPr>
          <p:nvPr/>
        </p:nvCxnSpPr>
        <p:spPr>
          <a:xfrm>
            <a:off x="6010609" y="3799380"/>
            <a:ext cx="0" cy="1541876"/>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5AEE26-4D63-E040-5362-2D58C12A5097}"/>
              </a:ext>
            </a:extLst>
          </p:cNvPr>
          <p:cNvCxnSpPr>
            <a:cxnSpLocks/>
          </p:cNvCxnSpPr>
          <p:nvPr/>
        </p:nvCxnSpPr>
        <p:spPr>
          <a:xfrm>
            <a:off x="2574328" y="5372627"/>
            <a:ext cx="2140585"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CF8177-8D6B-7D70-BFC6-4A716B8A3EEB}"/>
              </a:ext>
            </a:extLst>
          </p:cNvPr>
          <p:cNvSpPr txBox="1"/>
          <p:nvPr/>
        </p:nvSpPr>
        <p:spPr>
          <a:xfrm>
            <a:off x="4347603" y="4110037"/>
            <a:ext cx="1364476" cy="369332"/>
          </a:xfrm>
          <a:prstGeom prst="rect">
            <a:avLst/>
          </a:prstGeom>
          <a:noFill/>
        </p:spPr>
        <p:txBody>
          <a:bodyPr wrap="none" rtlCol="0">
            <a:spAutoFit/>
          </a:bodyPr>
          <a:lstStyle/>
          <a:p>
            <a:r>
              <a:rPr lang="tr-TR" dirty="0">
                <a:solidFill>
                  <a:schemeClr val="accent6">
                    <a:lumMod val="75000"/>
                  </a:schemeClr>
                </a:solidFill>
                <a:latin typeface="Century Gothic" panose="020B0502020202020204" pitchFamily="34" charset="0"/>
              </a:rPr>
              <a:t>Controllers</a:t>
            </a:r>
            <a:endParaRPr lang="en-US" dirty="0">
              <a:solidFill>
                <a:schemeClr val="accent6">
                  <a:lumMod val="75000"/>
                </a:schemeClr>
              </a:solidFill>
              <a:latin typeface="Century Gothic" panose="020B0502020202020204" pitchFamily="34" charset="0"/>
            </a:endParaRPr>
          </a:p>
        </p:txBody>
      </p:sp>
      <p:cxnSp>
        <p:nvCxnSpPr>
          <p:cNvPr id="48" name="Straight Connector 47">
            <a:extLst>
              <a:ext uri="{FF2B5EF4-FFF2-40B4-BE49-F238E27FC236}">
                <a16:creationId xmlns:a16="http://schemas.microsoft.com/office/drawing/2014/main" id="{FD66B628-5803-5392-8764-E04445D90E7E}"/>
              </a:ext>
            </a:extLst>
          </p:cNvPr>
          <p:cNvCxnSpPr>
            <a:cxnSpLocks/>
          </p:cNvCxnSpPr>
          <p:nvPr/>
        </p:nvCxnSpPr>
        <p:spPr>
          <a:xfrm>
            <a:off x="4679411" y="3557063"/>
            <a:ext cx="1290433"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5D8211AE-EB23-D071-4D27-FB5246F97F0B}"/>
              </a:ext>
            </a:extLst>
          </p:cNvPr>
          <p:cNvGrpSpPr/>
          <p:nvPr/>
        </p:nvGrpSpPr>
        <p:grpSpPr>
          <a:xfrm>
            <a:off x="5772478" y="3080746"/>
            <a:ext cx="1402618" cy="664535"/>
            <a:chOff x="5500199" y="2929808"/>
            <a:chExt cx="1402618" cy="664535"/>
          </a:xfrm>
        </p:grpSpPr>
        <p:sp>
          <p:nvSpPr>
            <p:cNvPr id="177" name="Rectangle: Rounded Corners 176">
              <a:extLst>
                <a:ext uri="{FF2B5EF4-FFF2-40B4-BE49-F238E27FC236}">
                  <a16:creationId xmlns:a16="http://schemas.microsoft.com/office/drawing/2014/main" id="{AF05EE26-4E2F-58D2-3F15-02C0664EA9F1}"/>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903C30D0-B7D9-C410-6D9D-EA4D1F98B04E}"/>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97F30E4C-FDDC-4A04-A8A9-A870178961B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94C03348-64FF-9DB0-154E-213416642CAD}"/>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9F709D02-1039-9E93-0122-AB300A274187}"/>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F85B2175-2FD2-CCDF-3F98-E7119E98F49B}"/>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78D72066-642C-8480-25E3-50A21DD03767}"/>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EC394B5-B31A-8916-E7C5-66FE3F2DEBAA}"/>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065CB2F1-EF05-BB62-DA23-A9F6E62F55D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72417E73-CF42-3925-CED7-407EECF6247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24B4D34A-606A-88CB-EFE9-119E448474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BD40FC3B-0E34-1188-1E06-6EB0206552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1007B085-36FB-50D9-5927-5C65892B6223}"/>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3884E250-6FED-5A97-F64A-115C1E4570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3D18F8B0-247D-3476-2A19-E38447F4F74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4E08D79A-59A5-B45B-6053-F40FC33F575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61780C31-AC23-C77C-BCC4-940424E3FDCD}"/>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F6DF69B6-E588-A2E0-6D6B-047EDD76DECC}"/>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B405F4C2-B59A-768F-2AD8-9275E1B17340}"/>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125B3B3B-BC5D-9BA8-5510-5E64C01F9332}"/>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07C63BC5-E02A-E053-5F03-620DC6830A4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1C49BE67-46B3-A56D-13CA-EF94DD602485}"/>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236C71D4-54F4-DB93-BF7F-6C6DEF81BD23}"/>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EE0819E2-68B6-6DDD-A221-FF0E916F0C3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0CB8985C-BEEE-C0AE-0521-A0BE941742B7}"/>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0079B0F9-12B8-8F9D-9242-9C50A451444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A6E9B368-8738-D21C-E9BB-BAAEC2FB8B4C}"/>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77F7CC74-55AE-484F-E8B0-CF1A71C9CFED}"/>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6E7DD2EE-47F6-558C-4FCB-0394C4A54CD7}"/>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4A597032-FC88-4657-4855-9004F81FAA5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93719076-D8F6-360C-24DC-B884A25E34B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Server with solid fill">
            <a:extLst>
              <a:ext uri="{FF2B5EF4-FFF2-40B4-BE49-F238E27FC236}">
                <a16:creationId xmlns:a16="http://schemas.microsoft.com/office/drawing/2014/main" id="{2533ABED-7949-1FDA-307A-A8B062BE13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13767" y="872903"/>
            <a:ext cx="1119847" cy="1119847"/>
          </a:xfrm>
          <a:prstGeom prst="rect">
            <a:avLst/>
          </a:prstGeom>
        </p:spPr>
      </p:pic>
      <p:pic>
        <p:nvPicPr>
          <p:cNvPr id="62" name="Graphic 61">
            <a:extLst>
              <a:ext uri="{FF2B5EF4-FFF2-40B4-BE49-F238E27FC236}">
                <a16:creationId xmlns:a16="http://schemas.microsoft.com/office/drawing/2014/main" id="{AE67DB50-D616-F186-6431-04750DECBD3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438735" y="3317319"/>
            <a:ext cx="342491" cy="433355"/>
          </a:xfrm>
          <a:prstGeom prst="rect">
            <a:avLst/>
          </a:prstGeom>
        </p:spPr>
      </p:pic>
      <p:pic>
        <p:nvPicPr>
          <p:cNvPr id="63" name="Graphic 62">
            <a:extLst>
              <a:ext uri="{FF2B5EF4-FFF2-40B4-BE49-F238E27FC236}">
                <a16:creationId xmlns:a16="http://schemas.microsoft.com/office/drawing/2014/main" id="{5FF0D991-B7E9-475D-6416-566544FBB18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419309" y="5150621"/>
            <a:ext cx="342491" cy="433355"/>
          </a:xfrm>
          <a:prstGeom prst="rect">
            <a:avLst/>
          </a:prstGeom>
        </p:spPr>
      </p:pic>
      <p:pic>
        <p:nvPicPr>
          <p:cNvPr id="65" name="Graphic 64">
            <a:extLst>
              <a:ext uri="{FF2B5EF4-FFF2-40B4-BE49-F238E27FC236}">
                <a16:creationId xmlns:a16="http://schemas.microsoft.com/office/drawing/2014/main" id="{D0AE3E4E-22CD-BCAA-AE0F-C906CF54700A}"/>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3534476" y="5149239"/>
            <a:ext cx="342490" cy="433355"/>
          </a:xfrm>
          <a:prstGeom prst="rect">
            <a:avLst/>
          </a:prstGeom>
        </p:spPr>
      </p:pic>
    </p:spTree>
    <p:extLst>
      <p:ext uri="{BB962C8B-B14F-4D97-AF65-F5344CB8AC3E}">
        <p14:creationId xmlns:p14="http://schemas.microsoft.com/office/powerpoint/2010/main" val="1606239628"/>
      </p:ext>
    </p:extLst>
  </p:cSld>
  <p:clrMapOvr>
    <a:masterClrMapping/>
  </p:clrMapOvr>
  <mc:AlternateContent xmlns:mc="http://schemas.openxmlformats.org/markup-compatibility/2006" xmlns:p14="http://schemas.microsoft.com/office/powerpoint/2010/main">
    <mc:Choice Requires="p14">
      <p:transition spd="slow" p14:dur="2000" advTm="5100">
        <p:fade/>
      </p:transition>
    </mc:Choice>
    <mc:Fallback xmlns="">
      <p:transition spd="slow" advTm="5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2"/>
                                        </p:tgtEl>
                                      </p:cBhvr>
                                    </p:animEffect>
                                    <p:animScale>
                                      <p:cBhvr>
                                        <p:cTn id="7" dur="250" autoRev="1" fill="hold"/>
                                        <p:tgtEl>
                                          <p:spTgt spid="6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65"/>
                                        </p:tgtEl>
                                      </p:cBhvr>
                                    </p:animEffect>
                                    <p:animScale>
                                      <p:cBhvr>
                                        <p:cTn id="10" dur="250" autoRev="1" fill="hold"/>
                                        <p:tgtEl>
                                          <p:spTgt spid="65"/>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63"/>
                                        </p:tgtEl>
                                      </p:cBhvr>
                                    </p:animEffect>
                                    <p:animScale>
                                      <p:cBhvr>
                                        <p:cTn id="13" dur="250" autoRev="1" fill="hold"/>
                                        <p:tgtEl>
                                          <p:spTgt spid="63"/>
                                        </p:tgtEl>
                                      </p:cBhvr>
                                      <p:by x="105000" y="105000"/>
                                    </p:animScale>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62"/>
                                        </p:tgtEl>
                                      </p:cBhvr>
                                    </p:animEffect>
                                    <p:animScale>
                                      <p:cBhvr>
                                        <p:cTn id="17" dur="250" autoRev="1" fill="hold"/>
                                        <p:tgtEl>
                                          <p:spTgt spid="62"/>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65"/>
                                        </p:tgtEl>
                                      </p:cBhvr>
                                    </p:animEffect>
                                    <p:animScale>
                                      <p:cBhvr>
                                        <p:cTn id="20" dur="250" autoRev="1" fill="hold"/>
                                        <p:tgtEl>
                                          <p:spTgt spid="65"/>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63"/>
                                        </p:tgtEl>
                                      </p:cBhvr>
                                    </p:animEffect>
                                    <p:animScale>
                                      <p:cBhvr>
                                        <p:cTn id="23" dur="250" autoRev="1" fill="hold"/>
                                        <p:tgtEl>
                                          <p:spTgt spid="63"/>
                                        </p:tgtEl>
                                      </p:cBhvr>
                                      <p:by x="105000" y="105000"/>
                                    </p:animScale>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62"/>
                                        </p:tgtEl>
                                      </p:cBhvr>
                                    </p:animEffect>
                                    <p:animScale>
                                      <p:cBhvr>
                                        <p:cTn id="27" dur="250" autoRev="1" fill="hold"/>
                                        <p:tgtEl>
                                          <p:spTgt spid="62"/>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65"/>
                                        </p:tgtEl>
                                      </p:cBhvr>
                                    </p:animEffect>
                                    <p:animScale>
                                      <p:cBhvr>
                                        <p:cTn id="30" dur="250" autoRev="1" fill="hold"/>
                                        <p:tgtEl>
                                          <p:spTgt spid="65"/>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63"/>
                                        </p:tgtEl>
                                      </p:cBhvr>
                                    </p:animEffect>
                                    <p:animScale>
                                      <p:cBhvr>
                                        <p:cTn id="33"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8" descr="Thermometer with solid fill">
            <a:extLst>
              <a:ext uri="{FF2B5EF4-FFF2-40B4-BE49-F238E27FC236}">
                <a16:creationId xmlns:a16="http://schemas.microsoft.com/office/drawing/2014/main" id="{40EFE7A8-CABE-3AD5-A9A7-6EB72BCF3880}"/>
              </a:ext>
            </a:extLst>
          </p:cNvPr>
          <p:cNvGrpSpPr/>
          <p:nvPr/>
        </p:nvGrpSpPr>
        <p:grpSpPr>
          <a:xfrm>
            <a:off x="5037313" y="2448873"/>
            <a:ext cx="858911" cy="1900985"/>
            <a:chOff x="3719558" y="768439"/>
            <a:chExt cx="381301" cy="843915"/>
          </a:xfrm>
          <a:solidFill>
            <a:schemeClr val="bg2"/>
          </a:solidFill>
        </p:grpSpPr>
        <p:sp>
          <p:nvSpPr>
            <p:cNvPr id="7" name="Freeform: Shape 6">
              <a:extLst>
                <a:ext uri="{FF2B5EF4-FFF2-40B4-BE49-F238E27FC236}">
                  <a16:creationId xmlns:a16="http://schemas.microsoft.com/office/drawing/2014/main" id="{B14C2F47-5EA3-37D2-F891-AAA8DF0FFAE3}"/>
                </a:ext>
              </a:extLst>
            </p:cNvPr>
            <p:cNvSpPr/>
            <p:nvPr/>
          </p:nvSpPr>
          <p:spPr>
            <a:xfrm>
              <a:off x="3719558"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grp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A10018C-AEEB-11CF-0657-0B704126B45D}"/>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dirty="0"/>
            </a:p>
          </p:txBody>
        </p:sp>
      </p:grpSp>
      <p:pic>
        <p:nvPicPr>
          <p:cNvPr id="9" name="Graphic 8">
            <a:extLst>
              <a:ext uri="{FF2B5EF4-FFF2-40B4-BE49-F238E27FC236}">
                <a16:creationId xmlns:a16="http://schemas.microsoft.com/office/drawing/2014/main" id="{51BD6FFB-AFA5-50B1-E73E-28E48165D71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160773" y="2447126"/>
            <a:ext cx="1503777" cy="1902734"/>
          </a:xfrm>
          <a:prstGeom prst="rect">
            <a:avLst/>
          </a:prstGeom>
        </p:spPr>
      </p:pic>
      <p:sp>
        <p:nvSpPr>
          <p:cNvPr id="11" name="Rectangle: Rounded Corners 10">
            <a:extLst>
              <a:ext uri="{FF2B5EF4-FFF2-40B4-BE49-F238E27FC236}">
                <a16:creationId xmlns:a16="http://schemas.microsoft.com/office/drawing/2014/main" id="{1920947F-AFB6-6D29-8CD8-D9AA8DB86934}"/>
              </a:ext>
            </a:extLst>
          </p:cNvPr>
          <p:cNvSpPr/>
          <p:nvPr/>
        </p:nvSpPr>
        <p:spPr>
          <a:xfrm>
            <a:off x="3550043" y="1273800"/>
            <a:ext cx="5601774" cy="4310401"/>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026788E-0400-7CA2-4186-A2B1B5999C43}"/>
              </a:ext>
            </a:extLst>
          </p:cNvPr>
          <p:cNvGrpSpPr/>
          <p:nvPr/>
        </p:nvGrpSpPr>
        <p:grpSpPr>
          <a:xfrm>
            <a:off x="840702" y="2206926"/>
            <a:ext cx="2444147" cy="2444147"/>
            <a:chOff x="460489" y="159266"/>
            <a:chExt cx="2487378" cy="2487378"/>
          </a:xfrm>
        </p:grpSpPr>
        <p:pic>
          <p:nvPicPr>
            <p:cNvPr id="12" name="Graphic 11" descr="Factory with solid fill">
              <a:extLst>
                <a:ext uri="{FF2B5EF4-FFF2-40B4-BE49-F238E27FC236}">
                  <a16:creationId xmlns:a16="http://schemas.microsoft.com/office/drawing/2014/main" id="{A195DDF5-60FD-4063-FF24-D721B9FBC0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489" y="159266"/>
              <a:ext cx="2487378" cy="2487378"/>
            </a:xfrm>
            <a:prstGeom prst="rect">
              <a:avLst/>
            </a:prstGeom>
          </p:spPr>
        </p:pic>
        <p:grpSp>
          <p:nvGrpSpPr>
            <p:cNvPr id="13" name="Group 12">
              <a:extLst>
                <a:ext uri="{FF2B5EF4-FFF2-40B4-BE49-F238E27FC236}">
                  <a16:creationId xmlns:a16="http://schemas.microsoft.com/office/drawing/2014/main" id="{521AA3E9-523D-1AE4-AB23-9CC771A5CFEA}"/>
                </a:ext>
              </a:extLst>
            </p:cNvPr>
            <p:cNvGrpSpPr/>
            <p:nvPr/>
          </p:nvGrpSpPr>
          <p:grpSpPr>
            <a:xfrm rot="18900000">
              <a:off x="1735354" y="224754"/>
              <a:ext cx="822323" cy="822322"/>
              <a:chOff x="1802723" y="376912"/>
              <a:chExt cx="822323" cy="822322"/>
            </a:xfrm>
            <a:solidFill>
              <a:schemeClr val="accent6">
                <a:lumMod val="60000"/>
                <a:lumOff val="40000"/>
              </a:schemeClr>
            </a:solidFill>
          </p:grpSpPr>
          <p:sp>
            <p:nvSpPr>
              <p:cNvPr id="14" name="Freeform: Shape 13">
                <a:extLst>
                  <a:ext uri="{FF2B5EF4-FFF2-40B4-BE49-F238E27FC236}">
                    <a16:creationId xmlns:a16="http://schemas.microsoft.com/office/drawing/2014/main" id="{626DA02A-785C-33BE-8B46-B6AE6179346A}"/>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4131F55-783A-8946-15A1-4EB7C515289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4A65514-BA9E-A56F-3269-D330C9FF130D}"/>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sp>
        <p:nvSpPr>
          <p:cNvPr id="21" name="Freeform: Shape 20">
            <a:extLst>
              <a:ext uri="{FF2B5EF4-FFF2-40B4-BE49-F238E27FC236}">
                <a16:creationId xmlns:a16="http://schemas.microsoft.com/office/drawing/2014/main" id="{9EBCE64E-879E-E277-E9F8-DA023B6CEE46}"/>
              </a:ext>
            </a:extLst>
          </p:cNvPr>
          <p:cNvSpPr/>
          <p:nvPr/>
        </p:nvSpPr>
        <p:spPr>
          <a:xfrm rot="16200000">
            <a:off x="9322596" y="2922704"/>
            <a:ext cx="2050240" cy="804071"/>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sp>
        <p:nvSpPr>
          <p:cNvPr id="24" name="Title 1">
            <a:extLst>
              <a:ext uri="{FF2B5EF4-FFF2-40B4-BE49-F238E27FC236}">
                <a16:creationId xmlns:a16="http://schemas.microsoft.com/office/drawing/2014/main" id="{717AFFB8-5E28-437A-FBDC-AE838FF7CB97}"/>
              </a:ext>
            </a:extLst>
          </p:cNvPr>
          <p:cNvSpPr txBox="1">
            <a:spLocks/>
          </p:cNvSpPr>
          <p:nvPr/>
        </p:nvSpPr>
        <p:spPr>
          <a:xfrm>
            <a:off x="861198" y="4399658"/>
            <a:ext cx="2458674" cy="47727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Located: In factory</a:t>
            </a:r>
          </a:p>
        </p:txBody>
      </p:sp>
      <p:sp>
        <p:nvSpPr>
          <p:cNvPr id="26" name="Title 1">
            <a:extLst>
              <a:ext uri="{FF2B5EF4-FFF2-40B4-BE49-F238E27FC236}">
                <a16:creationId xmlns:a16="http://schemas.microsoft.com/office/drawing/2014/main" id="{DAFF056B-CF5F-80B2-998D-A4C6CB4948BD}"/>
              </a:ext>
            </a:extLst>
          </p:cNvPr>
          <p:cNvSpPr txBox="1">
            <a:spLocks/>
          </p:cNvSpPr>
          <p:nvPr/>
        </p:nvSpPr>
        <p:spPr>
          <a:xfrm>
            <a:off x="4741321" y="4399658"/>
            <a:ext cx="3219217" cy="47727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Role: Temperature Control</a:t>
            </a:r>
          </a:p>
        </p:txBody>
      </p:sp>
      <p:sp>
        <p:nvSpPr>
          <p:cNvPr id="28" name="Title 1">
            <a:extLst>
              <a:ext uri="{FF2B5EF4-FFF2-40B4-BE49-F238E27FC236}">
                <a16:creationId xmlns:a16="http://schemas.microsoft.com/office/drawing/2014/main" id="{95F9386C-57F3-E663-2DEE-9881EF2D42D9}"/>
              </a:ext>
            </a:extLst>
          </p:cNvPr>
          <p:cNvSpPr txBox="1">
            <a:spLocks/>
          </p:cNvSpPr>
          <p:nvPr/>
        </p:nvSpPr>
        <p:spPr>
          <a:xfrm>
            <a:off x="9287640" y="4399658"/>
            <a:ext cx="2110910" cy="47727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Sensor Controller</a:t>
            </a:r>
          </a:p>
        </p:txBody>
      </p:sp>
    </p:spTree>
    <p:extLst>
      <p:ext uri="{BB962C8B-B14F-4D97-AF65-F5344CB8AC3E}">
        <p14:creationId xmlns:p14="http://schemas.microsoft.com/office/powerpoint/2010/main" val="392224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4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5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550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6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4" grpId="0"/>
      <p:bldP spid="26"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B1B47-D152-71BD-81AF-1167245A2A59}"/>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4CD5095-A44A-E0BE-B00D-A40F6C57B0B7}"/>
              </a:ext>
            </a:extLst>
          </p:cNvPr>
          <p:cNvSpPr txBox="1">
            <a:spLocks/>
          </p:cNvSpPr>
          <p:nvPr/>
        </p:nvSpPr>
        <p:spPr>
          <a:xfrm>
            <a:off x="6815969" y="4130964"/>
            <a:ext cx="2232660" cy="883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Industrial Applications</a:t>
            </a:r>
          </a:p>
        </p:txBody>
      </p:sp>
      <p:pic>
        <p:nvPicPr>
          <p:cNvPr id="121" name="Graphic 120">
            <a:extLst>
              <a:ext uri="{FF2B5EF4-FFF2-40B4-BE49-F238E27FC236}">
                <a16:creationId xmlns:a16="http://schemas.microsoft.com/office/drawing/2014/main" id="{38DA2BB8-A49C-DC91-CC9D-AF62AE1FFF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3514" y="2148893"/>
            <a:ext cx="2013619" cy="2013619"/>
          </a:xfrm>
          <a:prstGeom prst="rect">
            <a:avLst/>
          </a:prstGeom>
        </p:spPr>
      </p:pic>
      <p:grpSp>
        <p:nvGrpSpPr>
          <p:cNvPr id="122" name="Group 121">
            <a:extLst>
              <a:ext uri="{FF2B5EF4-FFF2-40B4-BE49-F238E27FC236}">
                <a16:creationId xmlns:a16="http://schemas.microsoft.com/office/drawing/2014/main" id="{09940FA4-3F28-162E-50D3-60038D7919DB}"/>
              </a:ext>
            </a:extLst>
          </p:cNvPr>
          <p:cNvGrpSpPr/>
          <p:nvPr/>
        </p:nvGrpSpPr>
        <p:grpSpPr>
          <a:xfrm rot="18900000">
            <a:off x="7446593" y="1543767"/>
            <a:ext cx="822323" cy="822322"/>
            <a:chOff x="1802723" y="376912"/>
            <a:chExt cx="822323" cy="822322"/>
          </a:xfrm>
          <a:solidFill>
            <a:srgbClr val="A9D18E"/>
          </a:solidFill>
        </p:grpSpPr>
        <p:sp>
          <p:nvSpPr>
            <p:cNvPr id="123" name="Freeform: Shape 122">
              <a:extLst>
                <a:ext uri="{FF2B5EF4-FFF2-40B4-BE49-F238E27FC236}">
                  <a16:creationId xmlns:a16="http://schemas.microsoft.com/office/drawing/2014/main" id="{52ED274D-4AD3-4130-D2E1-04630E31D850}"/>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4FCEC5EB-3FD3-933C-55DA-2EB3E54899BD}"/>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A766223-DEA3-0DD3-E1B4-CACACC24DB1A}"/>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4" name="Title 1">
            <a:extLst>
              <a:ext uri="{FF2B5EF4-FFF2-40B4-BE49-F238E27FC236}">
                <a16:creationId xmlns:a16="http://schemas.microsoft.com/office/drawing/2014/main" id="{E4B8AB57-63C6-5E92-CC9B-ADBDF29C363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D9A45A58-C0F3-A7B4-B5EA-BB816D4169E7}"/>
              </a:ext>
            </a:extLst>
          </p:cNvPr>
          <p:cNvSpPr txBox="1">
            <a:spLocks/>
          </p:cNvSpPr>
          <p:nvPr/>
        </p:nvSpPr>
        <p:spPr>
          <a:xfrm>
            <a:off x="3681333" y="41772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Smart Cities</a:t>
            </a:r>
          </a:p>
        </p:txBody>
      </p:sp>
      <p:sp>
        <p:nvSpPr>
          <p:cNvPr id="6" name="Title 1">
            <a:extLst>
              <a:ext uri="{FF2B5EF4-FFF2-40B4-BE49-F238E27FC236}">
                <a16:creationId xmlns:a16="http://schemas.microsoft.com/office/drawing/2014/main" id="{2EEDAA84-5D15-C763-A97D-F95DCD81D8E6}"/>
              </a:ext>
            </a:extLst>
          </p:cNvPr>
          <p:cNvSpPr txBox="1">
            <a:spLocks/>
          </p:cNvSpPr>
          <p:nvPr/>
        </p:nvSpPr>
        <p:spPr>
          <a:xfrm>
            <a:off x="947491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pic>
        <p:nvPicPr>
          <p:cNvPr id="19" name="Graphic 18">
            <a:extLst>
              <a:ext uri="{FF2B5EF4-FFF2-40B4-BE49-F238E27FC236}">
                <a16:creationId xmlns:a16="http://schemas.microsoft.com/office/drawing/2014/main" id="{29454A2A-BCE1-FB84-83EA-946F168CF1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24923" y="2097262"/>
            <a:ext cx="2121380" cy="2121380"/>
          </a:xfrm>
          <a:prstGeom prst="rect">
            <a:avLst/>
          </a:prstGeom>
        </p:spPr>
      </p:pic>
      <p:grpSp>
        <p:nvGrpSpPr>
          <p:cNvPr id="20" name="Group 19">
            <a:extLst>
              <a:ext uri="{FF2B5EF4-FFF2-40B4-BE49-F238E27FC236}">
                <a16:creationId xmlns:a16="http://schemas.microsoft.com/office/drawing/2014/main" id="{B527149D-CFF5-6F3D-E82E-C863586B13DD}"/>
              </a:ext>
            </a:extLst>
          </p:cNvPr>
          <p:cNvGrpSpPr/>
          <p:nvPr/>
        </p:nvGrpSpPr>
        <p:grpSpPr>
          <a:xfrm rot="18900000">
            <a:off x="4725900" y="1543767"/>
            <a:ext cx="822323" cy="822322"/>
            <a:chOff x="1802723" y="376912"/>
            <a:chExt cx="822323" cy="822322"/>
          </a:xfrm>
          <a:solidFill>
            <a:srgbClr val="ED7D31"/>
          </a:solidFill>
        </p:grpSpPr>
        <p:sp>
          <p:nvSpPr>
            <p:cNvPr id="21" name="Freeform: Shape 20">
              <a:extLst>
                <a:ext uri="{FF2B5EF4-FFF2-40B4-BE49-F238E27FC236}">
                  <a16:creationId xmlns:a16="http://schemas.microsoft.com/office/drawing/2014/main" id="{6621735B-2BA9-C6D8-64A8-6484AD5B393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3D379B36-4E38-4EE1-C5CF-8E58A3E74DC8}"/>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7ADD1F19-6ADB-56EE-866E-2D985B385E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C78E0EB0-5223-5752-9B82-BA2E9F87841B}"/>
              </a:ext>
            </a:extLst>
          </p:cNvPr>
          <p:cNvSpPr/>
          <p:nvPr/>
        </p:nvSpPr>
        <p:spPr>
          <a:xfrm>
            <a:off x="1024675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D13F046-3241-BC7F-8E0D-BD762C3AA82E}"/>
              </a:ext>
            </a:extLst>
          </p:cNvPr>
          <p:cNvSpPr/>
          <p:nvPr/>
        </p:nvSpPr>
        <p:spPr>
          <a:xfrm>
            <a:off x="1061151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E02FDD9D-548F-AFBD-4EAA-F3C9B5B74D63}"/>
              </a:ext>
            </a:extLst>
          </p:cNvPr>
          <p:cNvGrpSpPr/>
          <p:nvPr/>
        </p:nvGrpSpPr>
        <p:grpSpPr>
          <a:xfrm>
            <a:off x="9733879" y="1543767"/>
            <a:ext cx="1493759" cy="2272322"/>
            <a:chOff x="7127629" y="1543767"/>
            <a:chExt cx="1493759" cy="2272322"/>
          </a:xfrm>
        </p:grpSpPr>
        <p:grpSp>
          <p:nvGrpSpPr>
            <p:cNvPr id="118" name="Group 117">
              <a:extLst>
                <a:ext uri="{FF2B5EF4-FFF2-40B4-BE49-F238E27FC236}">
                  <a16:creationId xmlns:a16="http://schemas.microsoft.com/office/drawing/2014/main" id="{E5F981B2-910B-B404-03F8-28CC3C8DE51E}"/>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8B70112E-A195-0159-4CAD-E25076D6B638}"/>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8DD51F2-C8CC-6A6B-7A55-6BB0CE16B9CC}"/>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500EA7F-F633-3C93-2EAD-09062A78FD07}"/>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4E7EE10-BB57-FC18-95FD-7949F52C6410}"/>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BF57FDA-D1CD-CF13-3CDA-BA8DF622B83E}"/>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FF2A354-FC68-8AD1-2168-0A9C4D075391}"/>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30BA57-52C4-CA3E-F3C8-F33DB521003E}"/>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23C9734-A562-C0EB-827A-D8A74E4A4901}"/>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126F7D9-643B-FDC1-5F8A-9929089C297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EBD1073-1D87-4190-F400-16EDCB068E0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18AB2CC-4C18-80C2-CD2A-A41F1A7E70E9}"/>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88C144A-FF74-20B1-C568-55C382238E9E}"/>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F3341B-7ED5-BC90-B5A2-FCA5E43AD309}"/>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BAA8E40-E043-563B-267D-6E779C26F974}"/>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55066B-B6DC-760B-3BEC-98C7386EA2D5}"/>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B22C97A-A6ED-C7E6-2800-21635537CF5D}"/>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202D981-6634-2E5B-B5D9-86C1BDF71935}"/>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4C9C810-3A5D-2571-D1E9-6086D8EE07ED}"/>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32C4F2C-23BC-C1BA-FD06-FCB9D3C8AD8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35B6D27-A79D-02E1-1BD8-F8E2C9B2B17F}"/>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D0BCAD4-0AAD-A07A-DF9B-20F6261FB407}"/>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F6FD843-426C-6F7F-BDF0-13E480B112C9}"/>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6CFEA7A-68A8-D27B-DA6B-897C72BD774F}"/>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B9B9D6C-A0FF-77FD-7ADC-D854292EAF34}"/>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FD20CAB-4D8D-E420-FD87-78FB1CBD55DB}"/>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35917B-975B-3AA4-16F4-6E47E0CE4067}"/>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25FA4-399D-56C6-2E89-71D991EB9A7B}"/>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82DAE3E-0819-86D9-0912-14F3F9F1C96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B83BD4E-3C71-5BFD-A5DB-B32A100DB552}"/>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44BD1EE-5C47-C211-375C-F8972AB97ACD}"/>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038C9BE-BEA0-5606-15AA-85EFB0FA8860}"/>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9F07813-68D4-B98A-BE7F-A8A861025E9F}"/>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5540201-B7A7-47F7-CA15-CE3C23156F2E}"/>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B074283-CCE0-3BB7-F7DE-03FD6747F48D}"/>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84998CC-95AC-6F8E-25E7-A93221EC567F}"/>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F53E6F69-C12A-A2B3-59B2-5F30A11DC6CE}"/>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0D8E7F80-3089-A4B4-297D-243580600562}"/>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E1AE9E0-C1C2-60E0-256E-2C68C3AA7B9B}"/>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045A328-4EFC-E922-72B9-5969312F0184}"/>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7" name="Graphic 126" descr="Home with solid fill">
            <a:extLst>
              <a:ext uri="{FF2B5EF4-FFF2-40B4-BE49-F238E27FC236}">
                <a16:creationId xmlns:a16="http://schemas.microsoft.com/office/drawing/2014/main" id="{766A31CD-54D9-77F4-4730-C5708ECAFC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2DD87E98-3345-0481-C286-056259FE2D58}"/>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E6E41D33-02DE-85E4-7757-D13B2938E192}"/>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BFF3740-EDA6-3944-43CE-9E7B5369056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9D4E5C7-EA5A-5685-7FFC-2DEE0D74DE36}"/>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945995276"/>
      </p:ext>
    </p:extLst>
  </p:cSld>
  <p:clrMapOvr>
    <a:masterClrMapping/>
  </p:clrMapOvr>
  <mc:AlternateContent xmlns:mc="http://schemas.openxmlformats.org/markup-compatibility/2006" xmlns:p14="http://schemas.microsoft.com/office/powerpoint/2010/main">
    <mc:Choice Requires="p14">
      <p:transition spd="med" p14:dur="700" advTm="6100">
        <p:fade/>
      </p:transition>
    </mc:Choice>
    <mc:Fallback xmlns="">
      <p:transition spd="med" advTm="6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200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grpId="0" nodeType="withEffect">
                                  <p:stCondLst>
                                    <p:cond delay="2000"/>
                                  </p:stCondLst>
                                  <p:childTnLst>
                                    <p:animRot by="120000">
                                      <p:cBhvr>
                                        <p:cTn id="12" dur="100" fill="hold">
                                          <p:stCondLst>
                                            <p:cond delay="0"/>
                                          </p:stCondLst>
                                        </p:cTn>
                                        <p:tgtEl>
                                          <p:spTgt spid="99"/>
                                        </p:tgtEl>
                                        <p:attrNameLst>
                                          <p:attrName>r</p:attrName>
                                        </p:attrNameLst>
                                      </p:cBhvr>
                                    </p:animRot>
                                    <p:animRot by="-240000">
                                      <p:cBhvr>
                                        <p:cTn id="13" dur="200" fill="hold">
                                          <p:stCondLst>
                                            <p:cond delay="200"/>
                                          </p:stCondLst>
                                        </p:cTn>
                                        <p:tgtEl>
                                          <p:spTgt spid="99"/>
                                        </p:tgtEl>
                                        <p:attrNameLst>
                                          <p:attrName>r</p:attrName>
                                        </p:attrNameLst>
                                      </p:cBhvr>
                                    </p:animRot>
                                    <p:animRot by="240000">
                                      <p:cBhvr>
                                        <p:cTn id="14" dur="200" fill="hold">
                                          <p:stCondLst>
                                            <p:cond delay="400"/>
                                          </p:stCondLst>
                                        </p:cTn>
                                        <p:tgtEl>
                                          <p:spTgt spid="99"/>
                                        </p:tgtEl>
                                        <p:attrNameLst>
                                          <p:attrName>r</p:attrName>
                                        </p:attrNameLst>
                                      </p:cBhvr>
                                    </p:animRot>
                                    <p:animRot by="-240000">
                                      <p:cBhvr>
                                        <p:cTn id="15" dur="200" fill="hold">
                                          <p:stCondLst>
                                            <p:cond delay="600"/>
                                          </p:stCondLst>
                                        </p:cTn>
                                        <p:tgtEl>
                                          <p:spTgt spid="99"/>
                                        </p:tgtEl>
                                        <p:attrNameLst>
                                          <p:attrName>r</p:attrName>
                                        </p:attrNameLst>
                                      </p:cBhvr>
                                    </p:animRot>
                                    <p:animRot by="120000">
                                      <p:cBhvr>
                                        <p:cTn id="16" dur="200" fill="hold">
                                          <p:stCondLst>
                                            <p:cond delay="800"/>
                                          </p:stCondLst>
                                        </p:cTn>
                                        <p:tgtEl>
                                          <p:spTgt spid="99"/>
                                        </p:tgtEl>
                                        <p:attrNameLst>
                                          <p:attrName>r</p:attrName>
                                        </p:attrNameLst>
                                      </p:cBhvr>
                                    </p:animRot>
                                  </p:childTnLst>
                                </p:cTn>
                              </p:par>
                              <p:par>
                                <p:cTn id="17" presetID="32" presetClass="emph" presetSubtype="0" fill="hold" grpId="0" nodeType="withEffect">
                                  <p:stCondLst>
                                    <p:cond delay="2000"/>
                                  </p:stCondLst>
                                  <p:childTnLst>
                                    <p:animRot by="120000">
                                      <p:cBhvr>
                                        <p:cTn id="18" dur="100" fill="hold">
                                          <p:stCondLst>
                                            <p:cond delay="0"/>
                                          </p:stCondLst>
                                        </p:cTn>
                                        <p:tgtEl>
                                          <p:spTgt spid="108"/>
                                        </p:tgtEl>
                                        <p:attrNameLst>
                                          <p:attrName>r</p:attrName>
                                        </p:attrNameLst>
                                      </p:cBhvr>
                                    </p:animRot>
                                    <p:animRot by="-240000">
                                      <p:cBhvr>
                                        <p:cTn id="19" dur="200" fill="hold">
                                          <p:stCondLst>
                                            <p:cond delay="200"/>
                                          </p:stCondLst>
                                        </p:cTn>
                                        <p:tgtEl>
                                          <p:spTgt spid="108"/>
                                        </p:tgtEl>
                                        <p:attrNameLst>
                                          <p:attrName>r</p:attrName>
                                        </p:attrNameLst>
                                      </p:cBhvr>
                                    </p:animRot>
                                    <p:animRot by="240000">
                                      <p:cBhvr>
                                        <p:cTn id="20" dur="200" fill="hold">
                                          <p:stCondLst>
                                            <p:cond delay="400"/>
                                          </p:stCondLst>
                                        </p:cTn>
                                        <p:tgtEl>
                                          <p:spTgt spid="108"/>
                                        </p:tgtEl>
                                        <p:attrNameLst>
                                          <p:attrName>r</p:attrName>
                                        </p:attrNameLst>
                                      </p:cBhvr>
                                    </p:animRot>
                                    <p:animRot by="-240000">
                                      <p:cBhvr>
                                        <p:cTn id="21" dur="200" fill="hold">
                                          <p:stCondLst>
                                            <p:cond delay="600"/>
                                          </p:stCondLst>
                                        </p:cTn>
                                        <p:tgtEl>
                                          <p:spTgt spid="108"/>
                                        </p:tgtEl>
                                        <p:attrNameLst>
                                          <p:attrName>r</p:attrName>
                                        </p:attrNameLst>
                                      </p:cBhvr>
                                    </p:animRot>
                                    <p:animRot by="120000">
                                      <p:cBhvr>
                                        <p:cTn id="22" dur="200" fill="hold">
                                          <p:stCondLst>
                                            <p:cond delay="800"/>
                                          </p:stCondLst>
                                        </p:cTn>
                                        <p:tgtEl>
                                          <p:spTgt spid="108"/>
                                        </p:tgtEl>
                                        <p:attrNameLst>
                                          <p:attrName>r</p:attrName>
                                        </p:attrNameLst>
                                      </p:cBhvr>
                                    </p:animRot>
                                  </p:childTnLst>
                                </p:cTn>
                              </p:par>
                              <p:par>
                                <p:cTn id="23" presetID="32" presetClass="emph" presetSubtype="0" fill="hold" nodeType="withEffect">
                                  <p:stCondLst>
                                    <p:cond delay="200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9"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id="{41B9218B-AAFE-4860-2871-7B57670E8AC1}"/>
              </a:ext>
            </a:extLst>
          </p:cNvPr>
          <p:cNvSpPr/>
          <p:nvPr/>
        </p:nvSpPr>
        <p:spPr>
          <a:xfrm>
            <a:off x="4765611" y="3177460"/>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5137159" y="2918311"/>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4899746"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5786892" y="2856432"/>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5549479"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6436625" y="2856432"/>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6199211"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7086357" y="2918311"/>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6848945"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06" name="Group 105">
            <a:extLst>
              <a:ext uri="{FF2B5EF4-FFF2-40B4-BE49-F238E27FC236}">
                <a16:creationId xmlns:a16="http://schemas.microsoft.com/office/drawing/2014/main" id="{42E235B5-0A9C-42A8-35CA-9E762A0CAD46}"/>
              </a:ext>
            </a:extLst>
          </p:cNvPr>
          <p:cNvGrpSpPr/>
          <p:nvPr/>
        </p:nvGrpSpPr>
        <p:grpSpPr>
          <a:xfrm>
            <a:off x="12439852" y="1832791"/>
            <a:ext cx="4674323" cy="3008163"/>
            <a:chOff x="3869472" y="3429000"/>
            <a:chExt cx="4674323" cy="3008163"/>
          </a:xfrm>
        </p:grpSpPr>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4995386" y="4142418"/>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6273180" y="4312476"/>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EBCC071B-3205-DBE4-49E4-4D3F1BEBA6DD}"/>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9E8E9920-80E2-DED3-598C-5A515F2B208E}"/>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35881AAE-9B8E-5EB9-7936-4FCF6DAF2BAF}"/>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895E472C-3DFD-2EF4-EF44-FA2BD4429AA8}"/>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6573536"/>
      </p:ext>
    </p:extLst>
  </p:cSld>
  <p:clrMapOvr>
    <a:masterClrMapping/>
  </p:clrMapOvr>
  <mc:AlternateContent xmlns:mc="http://schemas.openxmlformats.org/markup-compatibility/2006" xmlns:p14="http://schemas.microsoft.com/office/powerpoint/2010/main">
    <mc:Choice Requires="p14">
      <p:transition spd="slow" p14:dur="2000" advTm="2000">
        <p:fade/>
      </p:transition>
    </mc:Choice>
    <mc:Fallback xmlns="">
      <p:transition spd="slow"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B8CB7-E424-2C11-4B75-12A2F7050491}"/>
            </a:ext>
          </a:extLst>
        </p:cNvPr>
        <p:cNvGrpSpPr/>
        <p:nvPr/>
      </p:nvGrpSpPr>
      <p:grpSpPr>
        <a:xfrm>
          <a:off x="0" y="0"/>
          <a:ext cx="0" cy="0"/>
          <a:chOff x="0" y="0"/>
          <a:chExt cx="0" cy="0"/>
        </a:xfrm>
      </p:grpSpPr>
      <p:grpSp>
        <p:nvGrpSpPr>
          <p:cNvPr id="106" name="Group 105">
            <a:extLst>
              <a:ext uri="{FF2B5EF4-FFF2-40B4-BE49-F238E27FC236}">
                <a16:creationId xmlns:a16="http://schemas.microsoft.com/office/drawing/2014/main" id="{C0431BBB-FEE5-EE3B-77B3-641878CD79F0}"/>
              </a:ext>
            </a:extLst>
          </p:cNvPr>
          <p:cNvGrpSpPr/>
          <p:nvPr/>
        </p:nvGrpSpPr>
        <p:grpSpPr>
          <a:xfrm>
            <a:off x="12439852" y="1832791"/>
            <a:ext cx="4674323" cy="3008163"/>
            <a:chOff x="3869472" y="3429000"/>
            <a:chExt cx="4674323" cy="3008163"/>
          </a:xfrm>
        </p:grpSpPr>
        <p:sp>
          <p:nvSpPr>
            <p:cNvPr id="107" name="Freeform: Shape 106" descr="Monitor with solid fill">
              <a:extLst>
                <a:ext uri="{FF2B5EF4-FFF2-40B4-BE49-F238E27FC236}">
                  <a16:creationId xmlns:a16="http://schemas.microsoft.com/office/drawing/2014/main" id="{527BF92A-5F55-7E7D-2037-41A3BE31429C}"/>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831A33BD-0066-DF75-0596-48875E922DD4}"/>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9CEA7E5-4608-7B7C-ED20-0D785F50C295}"/>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3CF1128C-D464-39DD-AEEF-DD03CCB1B3FC}"/>
                </a:ext>
              </a:extLst>
            </p:cNvPr>
            <p:cNvGrpSpPr/>
            <p:nvPr/>
          </p:nvGrpSpPr>
          <p:grpSpPr>
            <a:xfrm>
              <a:off x="4995386" y="4142418"/>
              <a:ext cx="246039" cy="429584"/>
              <a:chOff x="2330606" y="1365764"/>
              <a:chExt cx="246039" cy="429584"/>
            </a:xfrm>
          </p:grpSpPr>
          <p:sp>
            <p:nvSpPr>
              <p:cNvPr id="121" name="Oval 120">
                <a:extLst>
                  <a:ext uri="{FF2B5EF4-FFF2-40B4-BE49-F238E27FC236}">
                    <a16:creationId xmlns:a16="http://schemas.microsoft.com/office/drawing/2014/main" id="{B79B320B-5206-2224-2216-FB4FDE564FE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F6381E9-B8F1-1C32-0F94-9E67A9ED4D99}"/>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ECA7E0C0-FB8A-F978-F14E-C3BCA510C732}"/>
                </a:ext>
              </a:extLst>
            </p:cNvPr>
            <p:cNvGrpSpPr/>
            <p:nvPr/>
          </p:nvGrpSpPr>
          <p:grpSpPr>
            <a:xfrm rot="5400000">
              <a:off x="6273180" y="4312476"/>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B4785D4-D880-07F6-4902-818B59CDAA33}"/>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F596F036-A9FA-A0EE-D361-15B04B84571A}"/>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AEC2B27E-0CCF-8F98-7A12-1E39EF177818}"/>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0768B497-7A99-0660-A2AC-C853A44A31CB}"/>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8B0A3B20-5C1D-E31F-FEF0-1CE3FBADFA1B}"/>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18BBC4FA-297E-4EB6-E167-230D05FE5A95}"/>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3A775BE4-80FF-E6C8-C228-4F48D4510A35}"/>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2DB28099-7E57-11FF-B2B4-DE73F452D70E}"/>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4DB75D59-7DA7-41DE-39A8-04427D79885B}"/>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reeform: Shape 63">
            <a:extLst>
              <a:ext uri="{FF2B5EF4-FFF2-40B4-BE49-F238E27FC236}">
                <a16:creationId xmlns:a16="http://schemas.microsoft.com/office/drawing/2014/main" id="{6D6D03B2-43BE-14C9-789C-4A9D4A4F253C}"/>
              </a:ext>
            </a:extLst>
          </p:cNvPr>
          <p:cNvSpPr/>
          <p:nvPr/>
        </p:nvSpPr>
        <p:spPr>
          <a:xfrm>
            <a:off x="4182174" y="5086342"/>
            <a:ext cx="3827652" cy="118551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AD229102-A75E-68A0-058F-53696B2CCB39}"/>
              </a:ext>
            </a:extLst>
          </p:cNvPr>
          <p:cNvSpPr/>
          <p:nvPr/>
        </p:nvSpPr>
        <p:spPr>
          <a:xfrm>
            <a:off x="4716663" y="4713545"/>
            <a:ext cx="294931" cy="3440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AE274AB-BE30-9F73-0141-BE3AC17ECF2F}"/>
              </a:ext>
            </a:extLst>
          </p:cNvPr>
          <p:cNvSpPr/>
          <p:nvPr/>
        </p:nvSpPr>
        <p:spPr>
          <a:xfrm>
            <a:off x="4375133" y="4721150"/>
            <a:ext cx="289218" cy="337621"/>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7D8734E-49B5-C092-5006-8DF1ED890EEA}"/>
              </a:ext>
            </a:extLst>
          </p:cNvPr>
          <p:cNvSpPr/>
          <p:nvPr/>
        </p:nvSpPr>
        <p:spPr>
          <a:xfrm>
            <a:off x="5651333" y="4624529"/>
            <a:ext cx="294931" cy="3440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6834E5B-C231-73E1-E2E6-0A92817D8E25}"/>
              </a:ext>
            </a:extLst>
          </p:cNvPr>
          <p:cNvSpPr/>
          <p:nvPr/>
        </p:nvSpPr>
        <p:spPr>
          <a:xfrm>
            <a:off x="5309804" y="4632133"/>
            <a:ext cx="289218" cy="337621"/>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99A417E-8B84-CD23-6F16-D8D07B6E62AC}"/>
              </a:ext>
            </a:extLst>
          </p:cNvPr>
          <p:cNvSpPr/>
          <p:nvPr/>
        </p:nvSpPr>
        <p:spPr>
          <a:xfrm>
            <a:off x="6586004" y="4624529"/>
            <a:ext cx="294969" cy="3440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3B45587-83B0-F188-5606-92B07C219F36}"/>
              </a:ext>
            </a:extLst>
          </p:cNvPr>
          <p:cNvSpPr/>
          <p:nvPr/>
        </p:nvSpPr>
        <p:spPr>
          <a:xfrm>
            <a:off x="6244473" y="4632133"/>
            <a:ext cx="289218" cy="337621"/>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CB0900-4FC2-E1A3-4C56-91F1F43095E6}"/>
              </a:ext>
            </a:extLst>
          </p:cNvPr>
          <p:cNvSpPr/>
          <p:nvPr/>
        </p:nvSpPr>
        <p:spPr>
          <a:xfrm>
            <a:off x="7520673" y="4713545"/>
            <a:ext cx="294974" cy="3440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3FC63D8-9DBC-80CF-9482-81D613804281}"/>
              </a:ext>
            </a:extLst>
          </p:cNvPr>
          <p:cNvSpPr/>
          <p:nvPr/>
        </p:nvSpPr>
        <p:spPr>
          <a:xfrm>
            <a:off x="7179145" y="4721150"/>
            <a:ext cx="289218" cy="337621"/>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pic>
        <p:nvPicPr>
          <p:cNvPr id="5" name="Graphic 4" descr="Watering pot with solid fill">
            <a:extLst>
              <a:ext uri="{FF2B5EF4-FFF2-40B4-BE49-F238E27FC236}">
                <a16:creationId xmlns:a16="http://schemas.microsoft.com/office/drawing/2014/main" id="{418C7897-8B7A-43F7-C537-59D2CF9A1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0567" y="1724505"/>
            <a:ext cx="2510445" cy="2510445"/>
          </a:xfrm>
          <a:prstGeom prst="rect">
            <a:avLst/>
          </a:prstGeom>
        </p:spPr>
      </p:pic>
      <p:grpSp>
        <p:nvGrpSpPr>
          <p:cNvPr id="16" name="Group 15">
            <a:extLst>
              <a:ext uri="{FF2B5EF4-FFF2-40B4-BE49-F238E27FC236}">
                <a16:creationId xmlns:a16="http://schemas.microsoft.com/office/drawing/2014/main" id="{400EE202-F0B3-9F6B-A05D-DD1CAF4E3044}"/>
              </a:ext>
            </a:extLst>
          </p:cNvPr>
          <p:cNvGrpSpPr/>
          <p:nvPr/>
        </p:nvGrpSpPr>
        <p:grpSpPr>
          <a:xfrm>
            <a:off x="7231985" y="1974112"/>
            <a:ext cx="1428592" cy="2025051"/>
            <a:chOff x="8795079" y="2946347"/>
            <a:chExt cx="1643942" cy="2330313"/>
          </a:xfrm>
          <a:solidFill>
            <a:schemeClr val="accent6"/>
          </a:solidFill>
        </p:grpSpPr>
        <p:sp>
          <p:nvSpPr>
            <p:cNvPr id="10" name="Freeform: Shape 9">
              <a:extLst>
                <a:ext uri="{FF2B5EF4-FFF2-40B4-BE49-F238E27FC236}">
                  <a16:creationId xmlns:a16="http://schemas.microsoft.com/office/drawing/2014/main" id="{D12D49BE-8614-06D4-DE5B-C87C44517FF7}"/>
                </a:ext>
              </a:extLst>
            </p:cNvPr>
            <p:cNvSpPr/>
            <p:nvPr/>
          </p:nvSpPr>
          <p:spPr>
            <a:xfrm flipH="1">
              <a:off x="8795079" y="3356539"/>
              <a:ext cx="429029" cy="1110063"/>
            </a:xfrm>
            <a:custGeom>
              <a:avLst/>
              <a:gdLst>
                <a:gd name="connsiteX0" fmla="*/ 392547 w 429029"/>
                <a:gd name="connsiteY0" fmla="*/ 49068 h 1110063"/>
                <a:gd name="connsiteX1" fmla="*/ 264969 w 429029"/>
                <a:gd name="connsiteY1" fmla="*/ 0 h 1110063"/>
                <a:gd name="connsiteX2" fmla="*/ 58882 w 429029"/>
                <a:gd name="connsiteY2" fmla="*/ 523396 h 1110063"/>
                <a:gd name="connsiteX3" fmla="*/ 0 w 429029"/>
                <a:gd name="connsiteY3" fmla="*/ 1089318 h 1110063"/>
                <a:gd name="connsiteX4" fmla="*/ 127578 w 429029"/>
                <a:gd name="connsiteY4" fmla="*/ 1108945 h 1110063"/>
                <a:gd name="connsiteX5" fmla="*/ 196273 w 429029"/>
                <a:gd name="connsiteY5" fmla="*/ 1059877 h 1110063"/>
                <a:gd name="connsiteX6" fmla="*/ 196273 w 429029"/>
                <a:gd name="connsiteY6" fmla="*/ 1053334 h 1110063"/>
                <a:gd name="connsiteX7" fmla="*/ 421988 w 429029"/>
                <a:gd name="connsiteY7" fmla="*/ 124306 h 1110063"/>
                <a:gd name="connsiteX8" fmla="*/ 392547 w 429029"/>
                <a:gd name="connsiteY8" fmla="*/ 49068 h 1110063"/>
                <a:gd name="connsiteX9" fmla="*/ 392547 w 429029"/>
                <a:gd name="connsiteY9" fmla="*/ 49068 h 11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029" h="1110063">
                  <a:moveTo>
                    <a:pt x="392547" y="49068"/>
                  </a:moveTo>
                  <a:lnTo>
                    <a:pt x="264969" y="0"/>
                  </a:lnTo>
                  <a:lnTo>
                    <a:pt x="58882" y="523396"/>
                  </a:lnTo>
                  <a:lnTo>
                    <a:pt x="0" y="1089318"/>
                  </a:lnTo>
                  <a:lnTo>
                    <a:pt x="127578" y="1108945"/>
                  </a:lnTo>
                  <a:cubicBezTo>
                    <a:pt x="160290" y="1115487"/>
                    <a:pt x="189731" y="1092589"/>
                    <a:pt x="196273" y="1059877"/>
                  </a:cubicBezTo>
                  <a:cubicBezTo>
                    <a:pt x="196273" y="1056605"/>
                    <a:pt x="196273" y="1056605"/>
                    <a:pt x="196273" y="1053334"/>
                  </a:cubicBezTo>
                  <a:cubicBezTo>
                    <a:pt x="219172" y="654245"/>
                    <a:pt x="359835" y="274783"/>
                    <a:pt x="421988" y="124306"/>
                  </a:cubicBezTo>
                  <a:cubicBezTo>
                    <a:pt x="438344" y="98137"/>
                    <a:pt x="425259" y="62153"/>
                    <a:pt x="392547" y="49068"/>
                  </a:cubicBezTo>
                  <a:cubicBezTo>
                    <a:pt x="392547" y="49068"/>
                    <a:pt x="392547" y="49068"/>
                    <a:pt x="392547" y="49068"/>
                  </a:cubicBezTo>
                  <a:close/>
                </a:path>
              </a:pathLst>
            </a:custGeom>
            <a:grpFill/>
            <a:ln w="3264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0234F8A-4160-6685-E562-AA33E39D5CD4}"/>
                </a:ext>
              </a:extLst>
            </p:cNvPr>
            <p:cNvSpPr/>
            <p:nvPr/>
          </p:nvSpPr>
          <p:spPr>
            <a:xfrm flipH="1">
              <a:off x="9658618" y="3573643"/>
              <a:ext cx="162921" cy="161556"/>
            </a:xfrm>
            <a:custGeom>
              <a:avLst/>
              <a:gdLst>
                <a:gd name="connsiteX0" fmla="*/ 110019 w 162921"/>
                <a:gd name="connsiteY0" fmla="*/ 5340 h 161556"/>
                <a:gd name="connsiteX1" fmla="*/ 5340 w 162921"/>
                <a:gd name="connsiteY1" fmla="*/ 51137 h 161556"/>
                <a:gd name="connsiteX2" fmla="*/ 51137 w 162921"/>
                <a:gd name="connsiteY2" fmla="*/ 155816 h 161556"/>
                <a:gd name="connsiteX3" fmla="*/ 155816 w 162921"/>
                <a:gd name="connsiteY3" fmla="*/ 110019 h 161556"/>
                <a:gd name="connsiteX4" fmla="*/ 110019 w 162921"/>
                <a:gd name="connsiteY4" fmla="*/ 5340 h 161556"/>
                <a:gd name="connsiteX5" fmla="*/ 110019 w 162921"/>
                <a:gd name="connsiteY5" fmla="*/ 5340 h 16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21" h="161556">
                  <a:moveTo>
                    <a:pt x="110019" y="5340"/>
                  </a:moveTo>
                  <a:cubicBezTo>
                    <a:pt x="67493" y="-11016"/>
                    <a:pt x="21696" y="11882"/>
                    <a:pt x="5340" y="51137"/>
                  </a:cubicBezTo>
                  <a:cubicBezTo>
                    <a:pt x="-11016" y="93663"/>
                    <a:pt x="11882" y="139460"/>
                    <a:pt x="51137" y="155816"/>
                  </a:cubicBezTo>
                  <a:cubicBezTo>
                    <a:pt x="93663" y="172172"/>
                    <a:pt x="139460" y="152545"/>
                    <a:pt x="155816" y="110019"/>
                  </a:cubicBezTo>
                  <a:cubicBezTo>
                    <a:pt x="175444" y="70764"/>
                    <a:pt x="152545" y="21696"/>
                    <a:pt x="110019" y="5340"/>
                  </a:cubicBezTo>
                  <a:cubicBezTo>
                    <a:pt x="110019" y="5340"/>
                    <a:pt x="110019" y="5340"/>
                    <a:pt x="110019" y="5340"/>
                  </a:cubicBezTo>
                  <a:close/>
                </a:path>
              </a:pathLst>
            </a:custGeom>
            <a:grpFill/>
            <a:ln w="3264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393D596-35FF-4BD3-0595-9C84D6BBC292}"/>
                </a:ext>
              </a:extLst>
            </p:cNvPr>
            <p:cNvSpPr/>
            <p:nvPr/>
          </p:nvSpPr>
          <p:spPr>
            <a:xfrm flipH="1">
              <a:off x="9034377" y="2946347"/>
              <a:ext cx="1404644" cy="1430813"/>
            </a:xfrm>
            <a:custGeom>
              <a:avLst/>
              <a:gdLst>
                <a:gd name="connsiteX0" fmla="*/ 449447 w 1404644"/>
                <a:gd name="connsiteY0" fmla="*/ 4560 h 1430813"/>
                <a:gd name="connsiteX1" fmla="*/ 370937 w 1404644"/>
                <a:gd name="connsiteY1" fmla="*/ 37272 h 1430813"/>
                <a:gd name="connsiteX2" fmla="*/ 370937 w 1404644"/>
                <a:gd name="connsiteY2" fmla="*/ 37272 h 1430813"/>
                <a:gd name="connsiteX3" fmla="*/ 4560 w 1404644"/>
                <a:gd name="connsiteY3" fmla="*/ 979385 h 1430813"/>
                <a:gd name="connsiteX4" fmla="*/ 37272 w 1404644"/>
                <a:gd name="connsiteY4" fmla="*/ 1054623 h 1430813"/>
                <a:gd name="connsiteX5" fmla="*/ 37272 w 1404644"/>
                <a:gd name="connsiteY5" fmla="*/ 1054623 h 1430813"/>
                <a:gd name="connsiteX6" fmla="*/ 992470 w 1404644"/>
                <a:gd name="connsiteY6" fmla="*/ 1430814 h 1430813"/>
                <a:gd name="connsiteX7" fmla="*/ 1404644 w 1404644"/>
                <a:gd name="connsiteY7" fmla="*/ 380751 h 1430813"/>
                <a:gd name="connsiteX8" fmla="*/ 449447 w 1404644"/>
                <a:gd name="connsiteY8" fmla="*/ 4560 h 1430813"/>
                <a:gd name="connsiteX9" fmla="*/ 858350 w 1404644"/>
                <a:gd name="connsiteY9" fmla="*/ 858350 h 1430813"/>
                <a:gd name="connsiteX10" fmla="*/ 779840 w 1404644"/>
                <a:gd name="connsiteY10" fmla="*/ 809281 h 1430813"/>
                <a:gd name="connsiteX11" fmla="*/ 812553 w 1404644"/>
                <a:gd name="connsiteY11" fmla="*/ 894333 h 1430813"/>
                <a:gd name="connsiteX12" fmla="*/ 796196 w 1404644"/>
                <a:gd name="connsiteY12" fmla="*/ 953215 h 1430813"/>
                <a:gd name="connsiteX13" fmla="*/ 743857 w 1404644"/>
                <a:gd name="connsiteY13" fmla="*/ 985927 h 1430813"/>
                <a:gd name="connsiteX14" fmla="*/ 648991 w 1404644"/>
                <a:gd name="connsiteY14" fmla="*/ 917232 h 1430813"/>
                <a:gd name="connsiteX15" fmla="*/ 648991 w 1404644"/>
                <a:gd name="connsiteY15" fmla="*/ 838722 h 1430813"/>
                <a:gd name="connsiteX16" fmla="*/ 593381 w 1404644"/>
                <a:gd name="connsiteY16" fmla="*/ 897604 h 1430813"/>
                <a:gd name="connsiteX17" fmla="*/ 475616 w 1404644"/>
                <a:gd name="connsiteY17" fmla="*/ 884519 h 1430813"/>
                <a:gd name="connsiteX18" fmla="*/ 459260 w 1404644"/>
                <a:gd name="connsiteY18" fmla="*/ 825637 h 1430813"/>
                <a:gd name="connsiteX19" fmla="*/ 465803 w 1404644"/>
                <a:gd name="connsiteY19" fmla="*/ 802739 h 1430813"/>
                <a:gd name="connsiteX20" fmla="*/ 491973 w 1404644"/>
                <a:gd name="connsiteY20" fmla="*/ 770027 h 1430813"/>
                <a:gd name="connsiteX21" fmla="*/ 573753 w 1404644"/>
                <a:gd name="connsiteY21" fmla="*/ 727501 h 1430813"/>
                <a:gd name="connsiteX22" fmla="*/ 482159 w 1404644"/>
                <a:gd name="connsiteY22" fmla="*/ 711145 h 1430813"/>
                <a:gd name="connsiteX23" fmla="*/ 439633 w 1404644"/>
                <a:gd name="connsiteY23" fmla="*/ 606465 h 1430813"/>
                <a:gd name="connsiteX24" fmla="*/ 541041 w 1404644"/>
                <a:gd name="connsiteY24" fmla="*/ 560668 h 1430813"/>
                <a:gd name="connsiteX25" fmla="*/ 619550 w 1404644"/>
                <a:gd name="connsiteY25" fmla="*/ 609737 h 1430813"/>
                <a:gd name="connsiteX26" fmla="*/ 586838 w 1404644"/>
                <a:gd name="connsiteY26" fmla="*/ 524685 h 1430813"/>
                <a:gd name="connsiteX27" fmla="*/ 590109 w 1404644"/>
                <a:gd name="connsiteY27" fmla="*/ 482159 h 1430813"/>
                <a:gd name="connsiteX28" fmla="*/ 599923 w 1404644"/>
                <a:gd name="connsiteY28" fmla="*/ 462532 h 1430813"/>
                <a:gd name="connsiteX29" fmla="*/ 655534 w 1404644"/>
                <a:gd name="connsiteY29" fmla="*/ 429819 h 1430813"/>
                <a:gd name="connsiteX30" fmla="*/ 750399 w 1404644"/>
                <a:gd name="connsiteY30" fmla="*/ 498515 h 1430813"/>
                <a:gd name="connsiteX31" fmla="*/ 750399 w 1404644"/>
                <a:gd name="connsiteY31" fmla="*/ 577024 h 1430813"/>
                <a:gd name="connsiteX32" fmla="*/ 806010 w 1404644"/>
                <a:gd name="connsiteY32" fmla="*/ 518142 h 1430813"/>
                <a:gd name="connsiteX33" fmla="*/ 920503 w 1404644"/>
                <a:gd name="connsiteY33" fmla="*/ 531227 h 1430813"/>
                <a:gd name="connsiteX34" fmla="*/ 936859 w 1404644"/>
                <a:gd name="connsiteY34" fmla="*/ 590109 h 1430813"/>
                <a:gd name="connsiteX35" fmla="*/ 907418 w 1404644"/>
                <a:gd name="connsiteY35" fmla="*/ 645720 h 1430813"/>
                <a:gd name="connsiteX36" fmla="*/ 825637 w 1404644"/>
                <a:gd name="connsiteY36" fmla="*/ 688246 h 1430813"/>
                <a:gd name="connsiteX37" fmla="*/ 917232 w 1404644"/>
                <a:gd name="connsiteY37" fmla="*/ 704602 h 1430813"/>
                <a:gd name="connsiteX38" fmla="*/ 963029 w 1404644"/>
                <a:gd name="connsiteY38" fmla="*/ 806010 h 1430813"/>
                <a:gd name="connsiteX39" fmla="*/ 858350 w 1404644"/>
                <a:gd name="connsiteY39" fmla="*/ 858350 h 143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4644" h="1430813">
                  <a:moveTo>
                    <a:pt x="449447" y="4560"/>
                  </a:moveTo>
                  <a:cubicBezTo>
                    <a:pt x="420006" y="-8525"/>
                    <a:pt x="384022" y="7831"/>
                    <a:pt x="370937" y="37272"/>
                  </a:cubicBezTo>
                  <a:cubicBezTo>
                    <a:pt x="370937" y="37272"/>
                    <a:pt x="370937" y="37272"/>
                    <a:pt x="370937" y="37272"/>
                  </a:cubicBezTo>
                  <a:lnTo>
                    <a:pt x="4560" y="979385"/>
                  </a:lnTo>
                  <a:cubicBezTo>
                    <a:pt x="-8525" y="1008826"/>
                    <a:pt x="7831" y="1044809"/>
                    <a:pt x="37272" y="1054623"/>
                  </a:cubicBezTo>
                  <a:cubicBezTo>
                    <a:pt x="37272" y="1054623"/>
                    <a:pt x="37272" y="1054623"/>
                    <a:pt x="37272" y="1054623"/>
                  </a:cubicBezTo>
                  <a:lnTo>
                    <a:pt x="992470" y="1430814"/>
                  </a:lnTo>
                  <a:lnTo>
                    <a:pt x="1404644" y="380751"/>
                  </a:lnTo>
                  <a:lnTo>
                    <a:pt x="449447" y="4560"/>
                  </a:lnTo>
                  <a:close/>
                  <a:moveTo>
                    <a:pt x="858350" y="858350"/>
                  </a:moveTo>
                  <a:cubicBezTo>
                    <a:pt x="832180" y="845265"/>
                    <a:pt x="802739" y="828909"/>
                    <a:pt x="779840" y="809281"/>
                  </a:cubicBezTo>
                  <a:cubicBezTo>
                    <a:pt x="792925" y="835451"/>
                    <a:pt x="806010" y="864892"/>
                    <a:pt x="812553" y="894333"/>
                  </a:cubicBezTo>
                  <a:cubicBezTo>
                    <a:pt x="815824" y="917232"/>
                    <a:pt x="809281" y="936859"/>
                    <a:pt x="796196" y="953215"/>
                  </a:cubicBezTo>
                  <a:cubicBezTo>
                    <a:pt x="783111" y="969571"/>
                    <a:pt x="763484" y="982656"/>
                    <a:pt x="743857" y="985927"/>
                  </a:cubicBezTo>
                  <a:cubicBezTo>
                    <a:pt x="698060" y="992470"/>
                    <a:pt x="658805" y="959758"/>
                    <a:pt x="648991" y="917232"/>
                  </a:cubicBezTo>
                  <a:cubicBezTo>
                    <a:pt x="645720" y="891062"/>
                    <a:pt x="645720" y="864892"/>
                    <a:pt x="648991" y="838722"/>
                  </a:cubicBezTo>
                  <a:cubicBezTo>
                    <a:pt x="632635" y="858350"/>
                    <a:pt x="613008" y="877977"/>
                    <a:pt x="593381" y="897604"/>
                  </a:cubicBezTo>
                  <a:cubicBezTo>
                    <a:pt x="557397" y="923774"/>
                    <a:pt x="505057" y="920503"/>
                    <a:pt x="475616" y="884519"/>
                  </a:cubicBezTo>
                  <a:cubicBezTo>
                    <a:pt x="462532" y="868163"/>
                    <a:pt x="455989" y="845265"/>
                    <a:pt x="459260" y="825637"/>
                  </a:cubicBezTo>
                  <a:cubicBezTo>
                    <a:pt x="459260" y="819095"/>
                    <a:pt x="462532" y="812552"/>
                    <a:pt x="465803" y="802739"/>
                  </a:cubicBezTo>
                  <a:cubicBezTo>
                    <a:pt x="472345" y="789654"/>
                    <a:pt x="478888" y="779840"/>
                    <a:pt x="491973" y="770027"/>
                  </a:cubicBezTo>
                  <a:cubicBezTo>
                    <a:pt x="518142" y="753670"/>
                    <a:pt x="544312" y="740586"/>
                    <a:pt x="573753" y="727501"/>
                  </a:cubicBezTo>
                  <a:cubicBezTo>
                    <a:pt x="544312" y="724229"/>
                    <a:pt x="511600" y="720958"/>
                    <a:pt x="482159" y="711145"/>
                  </a:cubicBezTo>
                  <a:cubicBezTo>
                    <a:pt x="439633" y="694788"/>
                    <a:pt x="420006" y="645720"/>
                    <a:pt x="439633" y="606465"/>
                  </a:cubicBezTo>
                  <a:cubicBezTo>
                    <a:pt x="455989" y="567211"/>
                    <a:pt x="501786" y="547583"/>
                    <a:pt x="541041" y="560668"/>
                  </a:cubicBezTo>
                  <a:cubicBezTo>
                    <a:pt x="570482" y="573753"/>
                    <a:pt x="593381" y="590109"/>
                    <a:pt x="619550" y="609737"/>
                  </a:cubicBezTo>
                  <a:cubicBezTo>
                    <a:pt x="606465" y="583567"/>
                    <a:pt x="593381" y="554126"/>
                    <a:pt x="586838" y="524685"/>
                  </a:cubicBezTo>
                  <a:cubicBezTo>
                    <a:pt x="583567" y="511600"/>
                    <a:pt x="586838" y="495244"/>
                    <a:pt x="590109" y="482159"/>
                  </a:cubicBezTo>
                  <a:cubicBezTo>
                    <a:pt x="593381" y="475616"/>
                    <a:pt x="596652" y="469074"/>
                    <a:pt x="599923" y="462532"/>
                  </a:cubicBezTo>
                  <a:cubicBezTo>
                    <a:pt x="613008" y="446175"/>
                    <a:pt x="632635" y="433091"/>
                    <a:pt x="655534" y="429819"/>
                  </a:cubicBezTo>
                  <a:cubicBezTo>
                    <a:pt x="701331" y="423277"/>
                    <a:pt x="740586" y="455989"/>
                    <a:pt x="750399" y="498515"/>
                  </a:cubicBezTo>
                  <a:cubicBezTo>
                    <a:pt x="753670" y="524685"/>
                    <a:pt x="753670" y="550855"/>
                    <a:pt x="750399" y="577024"/>
                  </a:cubicBezTo>
                  <a:cubicBezTo>
                    <a:pt x="766755" y="557397"/>
                    <a:pt x="786383" y="537770"/>
                    <a:pt x="806010" y="518142"/>
                  </a:cubicBezTo>
                  <a:cubicBezTo>
                    <a:pt x="841993" y="491973"/>
                    <a:pt x="894333" y="495244"/>
                    <a:pt x="920503" y="531227"/>
                  </a:cubicBezTo>
                  <a:cubicBezTo>
                    <a:pt x="933588" y="547583"/>
                    <a:pt x="940130" y="570482"/>
                    <a:pt x="936859" y="590109"/>
                  </a:cubicBezTo>
                  <a:cubicBezTo>
                    <a:pt x="933588" y="613008"/>
                    <a:pt x="923774" y="632635"/>
                    <a:pt x="907418" y="645720"/>
                  </a:cubicBezTo>
                  <a:cubicBezTo>
                    <a:pt x="881248" y="662076"/>
                    <a:pt x="855078" y="675161"/>
                    <a:pt x="825637" y="688246"/>
                  </a:cubicBezTo>
                  <a:cubicBezTo>
                    <a:pt x="855078" y="691517"/>
                    <a:pt x="887791" y="694788"/>
                    <a:pt x="917232" y="704602"/>
                  </a:cubicBezTo>
                  <a:cubicBezTo>
                    <a:pt x="956486" y="720958"/>
                    <a:pt x="976114" y="766755"/>
                    <a:pt x="963029" y="806010"/>
                  </a:cubicBezTo>
                  <a:cubicBezTo>
                    <a:pt x="946673" y="851807"/>
                    <a:pt x="900875" y="874706"/>
                    <a:pt x="858350" y="858350"/>
                  </a:cubicBezTo>
                  <a:close/>
                </a:path>
              </a:pathLst>
            </a:custGeom>
            <a:grpFill/>
            <a:ln w="3264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B7501095-AE45-8038-1F55-54072CF1EF84}"/>
                </a:ext>
              </a:extLst>
            </p:cNvPr>
            <p:cNvSpPr/>
            <p:nvPr/>
          </p:nvSpPr>
          <p:spPr>
            <a:xfrm rot="2009391" flipH="1">
              <a:off x="9541188" y="4831626"/>
              <a:ext cx="130851" cy="261703"/>
            </a:xfrm>
            <a:custGeom>
              <a:avLst/>
              <a:gdLst>
                <a:gd name="connsiteX0" fmla="*/ 130852 w 130851"/>
                <a:gd name="connsiteY0" fmla="*/ 130852 h 261703"/>
                <a:gd name="connsiteX1" fmla="*/ 65426 w 130851"/>
                <a:gd name="connsiteY1" fmla="*/ 261703 h 261703"/>
                <a:gd name="connsiteX2" fmla="*/ 0 w 130851"/>
                <a:gd name="connsiteY2" fmla="*/ 130851 h 261703"/>
                <a:gd name="connsiteX3" fmla="*/ 65426 w 130851"/>
                <a:gd name="connsiteY3" fmla="*/ 0 h 261703"/>
                <a:gd name="connsiteX4" fmla="*/ 130852 w 130851"/>
                <a:gd name="connsiteY4" fmla="*/ 130852 h 2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51" h="261703">
                  <a:moveTo>
                    <a:pt x="130852" y="130852"/>
                  </a:moveTo>
                  <a:cubicBezTo>
                    <a:pt x="130852" y="203119"/>
                    <a:pt x="101559" y="261703"/>
                    <a:pt x="65426" y="261703"/>
                  </a:cubicBezTo>
                  <a:cubicBezTo>
                    <a:pt x="29292" y="261703"/>
                    <a:pt x="0" y="203119"/>
                    <a:pt x="0" y="130851"/>
                  </a:cubicBezTo>
                  <a:cubicBezTo>
                    <a:pt x="0" y="58584"/>
                    <a:pt x="29292" y="0"/>
                    <a:pt x="65426" y="0"/>
                  </a:cubicBezTo>
                  <a:cubicBezTo>
                    <a:pt x="101559" y="0"/>
                    <a:pt x="130852" y="58584"/>
                    <a:pt x="130852" y="130852"/>
                  </a:cubicBezTo>
                  <a:close/>
                </a:path>
              </a:pathLst>
            </a:custGeom>
            <a:grpFill/>
            <a:ln w="3264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31EF55-CF43-5184-6BF2-9244A083A2DC}"/>
                </a:ext>
              </a:extLst>
            </p:cNvPr>
            <p:cNvSpPr/>
            <p:nvPr/>
          </p:nvSpPr>
          <p:spPr>
            <a:xfrm rot="2114476" flipH="1">
              <a:off x="9116688" y="5145816"/>
              <a:ext cx="261688" cy="130844"/>
            </a:xfrm>
            <a:custGeom>
              <a:avLst/>
              <a:gdLst>
                <a:gd name="connsiteX0" fmla="*/ 261688 w 261688"/>
                <a:gd name="connsiteY0" fmla="*/ 65422 h 130844"/>
                <a:gd name="connsiteX1" fmla="*/ 130844 w 261688"/>
                <a:gd name="connsiteY1" fmla="*/ 130844 h 130844"/>
                <a:gd name="connsiteX2" fmla="*/ 0 w 261688"/>
                <a:gd name="connsiteY2" fmla="*/ 65422 h 130844"/>
                <a:gd name="connsiteX3" fmla="*/ 130844 w 261688"/>
                <a:gd name="connsiteY3" fmla="*/ 0 h 130844"/>
                <a:gd name="connsiteX4" fmla="*/ 261688 w 261688"/>
                <a:gd name="connsiteY4" fmla="*/ 65422 h 130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688" h="130844">
                  <a:moveTo>
                    <a:pt x="261688" y="65422"/>
                  </a:moveTo>
                  <a:cubicBezTo>
                    <a:pt x="261688" y="101554"/>
                    <a:pt x="203108" y="130844"/>
                    <a:pt x="130844" y="130844"/>
                  </a:cubicBezTo>
                  <a:cubicBezTo>
                    <a:pt x="58581" y="130844"/>
                    <a:pt x="0" y="101554"/>
                    <a:pt x="0" y="65422"/>
                  </a:cubicBezTo>
                  <a:cubicBezTo>
                    <a:pt x="0" y="29291"/>
                    <a:pt x="58581" y="0"/>
                    <a:pt x="130844" y="0"/>
                  </a:cubicBezTo>
                  <a:cubicBezTo>
                    <a:pt x="203108" y="0"/>
                    <a:pt x="261688" y="29291"/>
                    <a:pt x="261688" y="65422"/>
                  </a:cubicBezTo>
                  <a:close/>
                </a:path>
              </a:pathLst>
            </a:custGeom>
            <a:grpFill/>
            <a:ln w="3264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9E9A011-DD52-B5C0-4946-D5A152A2A5BE}"/>
                </a:ext>
              </a:extLst>
            </p:cNvPr>
            <p:cNvSpPr/>
            <p:nvPr/>
          </p:nvSpPr>
          <p:spPr>
            <a:xfrm rot="3604263" flipH="1">
              <a:off x="9209686" y="4599067"/>
              <a:ext cx="261684" cy="130842"/>
            </a:xfrm>
            <a:custGeom>
              <a:avLst/>
              <a:gdLst>
                <a:gd name="connsiteX0" fmla="*/ 261684 w 261684"/>
                <a:gd name="connsiteY0" fmla="*/ 65421 h 130842"/>
                <a:gd name="connsiteX1" fmla="*/ 130842 w 261684"/>
                <a:gd name="connsiteY1" fmla="*/ 130842 h 130842"/>
                <a:gd name="connsiteX2" fmla="*/ 0 w 261684"/>
                <a:gd name="connsiteY2" fmla="*/ 65421 h 130842"/>
                <a:gd name="connsiteX3" fmla="*/ 130842 w 261684"/>
                <a:gd name="connsiteY3" fmla="*/ 0 h 130842"/>
                <a:gd name="connsiteX4" fmla="*/ 261684 w 261684"/>
                <a:gd name="connsiteY4" fmla="*/ 65421 h 130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684" h="130842">
                  <a:moveTo>
                    <a:pt x="261684" y="65421"/>
                  </a:moveTo>
                  <a:cubicBezTo>
                    <a:pt x="261684" y="101552"/>
                    <a:pt x="203104" y="130842"/>
                    <a:pt x="130842" y="130842"/>
                  </a:cubicBezTo>
                  <a:cubicBezTo>
                    <a:pt x="58580" y="130842"/>
                    <a:pt x="0" y="101552"/>
                    <a:pt x="0" y="65421"/>
                  </a:cubicBezTo>
                  <a:cubicBezTo>
                    <a:pt x="0" y="29290"/>
                    <a:pt x="58580" y="0"/>
                    <a:pt x="130842" y="0"/>
                  </a:cubicBezTo>
                  <a:cubicBezTo>
                    <a:pt x="203104" y="0"/>
                    <a:pt x="261684" y="29290"/>
                    <a:pt x="261684" y="65421"/>
                  </a:cubicBezTo>
                  <a:close/>
                </a:path>
              </a:pathLst>
            </a:custGeom>
            <a:grpFill/>
            <a:ln w="32641" cap="flat">
              <a:noFill/>
              <a:prstDash val="solid"/>
              <a:miter/>
            </a:ln>
          </p:spPr>
          <p:txBody>
            <a:bodyPr rtlCol="0" anchor="ctr"/>
            <a:lstStyle/>
            <a:p>
              <a:endParaRPr lang="en-US"/>
            </a:p>
          </p:txBody>
        </p:sp>
      </p:grpSp>
      <p:pic>
        <p:nvPicPr>
          <p:cNvPr id="30" name="Graphic 29" descr="Question Mark with solid fill">
            <a:extLst>
              <a:ext uri="{FF2B5EF4-FFF2-40B4-BE49-F238E27FC236}">
                <a16:creationId xmlns:a16="http://schemas.microsoft.com/office/drawing/2014/main" id="{69A8DAB3-D3A8-1A84-89A1-024C156530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8281" y="443669"/>
            <a:ext cx="1447047" cy="1447047"/>
          </a:xfrm>
          <a:prstGeom prst="rect">
            <a:avLst/>
          </a:prstGeom>
        </p:spPr>
      </p:pic>
      <p:pic>
        <p:nvPicPr>
          <p:cNvPr id="34" name="Graphic 33" descr="Gears with solid fill">
            <a:extLst>
              <a:ext uri="{FF2B5EF4-FFF2-40B4-BE49-F238E27FC236}">
                <a16:creationId xmlns:a16="http://schemas.microsoft.com/office/drawing/2014/main" id="{3CF0D230-CB81-DCC0-0624-694C5252EA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3983" y="5357461"/>
            <a:ext cx="914400" cy="914400"/>
          </a:xfrm>
          <a:prstGeom prst="rect">
            <a:avLst/>
          </a:prstGeom>
        </p:spPr>
      </p:pic>
    </p:spTree>
    <p:extLst>
      <p:ext uri="{BB962C8B-B14F-4D97-AF65-F5344CB8AC3E}">
        <p14:creationId xmlns:p14="http://schemas.microsoft.com/office/powerpoint/2010/main" val="1873143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700">
        <p159:morph option="byObject"/>
      </p:transition>
    </mc:Choice>
    <mc:Fallback xmlns="">
      <p:transition spd="slow" advTm="14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20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3000"/>
                            </p:stCondLst>
                            <p:childTnLst>
                              <p:par>
                                <p:cTn id="13" presetID="10" presetClass="entr" presetSubtype="0" fill="hold" nodeType="afterEffect">
                                  <p:stCondLst>
                                    <p:cond delay="75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4250"/>
                            </p:stCondLst>
                            <p:childTnLst>
                              <p:par>
                                <p:cTn id="17" presetID="10" presetClass="entr" presetSubtype="0" fill="hold" nodeType="afterEffect">
                                  <p:stCondLst>
                                    <p:cond delay="3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Plants need to be watered</a:t>
            </a: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183195" y="5591938"/>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err="1">
                <a:solidFill>
                  <a:srgbClr val="FF0000"/>
                </a:solidFill>
                <a:latin typeface="Century Gothic" panose="020B0502020202020204" pitchFamily="34" charset="0"/>
              </a:rPr>
              <a:t>Low</a:t>
            </a:r>
            <a:endParaRPr lang="en-US" sz="2000" dirty="0">
              <a:solidFill>
                <a:srgbClr val="FF0000"/>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3">
            <a:extLst>
              <a:ext uri="{FF2B5EF4-FFF2-40B4-BE49-F238E27FC236}">
                <a16:creationId xmlns:a16="http://schemas.microsoft.com/office/drawing/2014/main" id="{14600326-EEAA-12CD-1415-23B1D5E8889F}"/>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500"/>
                                        <p:tgtEl>
                                          <p:spTgt spid="1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par>
                                <p:cTn id="49" presetID="10" presetClass="entr" presetSubtype="0" fill="hold" grpId="0" nodeType="withEffect">
                                  <p:stCondLst>
                                    <p:cond delay="200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10" presetClass="entr" presetSubtype="0" fill="hold" grpId="0" nodeType="withEffect">
                                  <p:stCondLst>
                                    <p:cond delay="200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par>
                                <p:cTn id="55" presetID="10" presetClass="entr" presetSubtype="0" fill="hold" grpId="0" nodeType="withEffect">
                                  <p:stCondLst>
                                    <p:cond delay="20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250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grpId="0" nodeType="withEffect">
                                  <p:stCondLst>
                                    <p:cond delay="250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par>
                                <p:cTn id="67" presetID="10" presetClass="entr" presetSubtype="0" fill="hold" grpId="0" nodeType="withEffect">
                                  <p:stCondLst>
                                    <p:cond delay="250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par>
                                <p:cTn id="70" presetID="10" presetClass="entr" presetSubtype="0" fill="hold" grpId="0" nodeType="withEffect">
                                  <p:stCondLst>
                                    <p:cond delay="300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10" presetClass="entr" presetSubtype="0" fill="hold" grpId="0" nodeType="withEffect">
                                  <p:stCondLst>
                                    <p:cond delay="300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300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6"/>
                                        </p:tgtEl>
                                        <p:attrNameLst>
                                          <p:attrName>style.visibility</p:attrName>
                                        </p:attrNameLst>
                                      </p:cBhvr>
                                      <p:to>
                                        <p:strVal val="visible"/>
                                      </p:to>
                                    </p:set>
                                    <p:animEffect transition="in" filter="fade">
                                      <p:cBhvr>
                                        <p:cTn id="81" dur="500"/>
                                        <p:tgtEl>
                                          <p:spTgt spid="96"/>
                                        </p:tgtEl>
                                      </p:cBhvr>
                                    </p:animEffect>
                                  </p:childTnLst>
                                </p:cTn>
                              </p:par>
                              <p:par>
                                <p:cTn id="82" presetID="10" presetClass="entr" presetSubtype="0" fill="hold" grpId="0" nodeType="withEffect">
                                  <p:stCondLst>
                                    <p:cond delay="350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par>
                                <p:cTn id="85" presetID="10" presetClass="entr" presetSubtype="0" fill="hold" grpId="0" nodeType="withEffect">
                                  <p:stCondLst>
                                    <p:cond delay="350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par>
                                <p:cTn id="88" presetID="10" presetClass="entr" presetSubtype="0" fill="hold" grpId="0" nodeType="withEffect">
                                  <p:stCondLst>
                                    <p:cond delay="3500"/>
                                  </p:stCondLst>
                                  <p:childTnLst>
                                    <p:set>
                                      <p:cBhvr>
                                        <p:cTn id="89" dur="1" fill="hold">
                                          <p:stCondLst>
                                            <p:cond delay="0"/>
                                          </p:stCondLst>
                                        </p:cTn>
                                        <p:tgtEl>
                                          <p:spTgt spid="89"/>
                                        </p:tgtEl>
                                        <p:attrNameLst>
                                          <p:attrName>style.visibility</p:attrName>
                                        </p:attrNameLst>
                                      </p:cBhvr>
                                      <p:to>
                                        <p:strVal val="visible"/>
                                      </p:to>
                                    </p:set>
                                    <p:animEffect transition="in" filter="fade">
                                      <p:cBhvr>
                                        <p:cTn id="90" dur="500"/>
                                        <p:tgtEl>
                                          <p:spTgt spid="89"/>
                                        </p:tgtEl>
                                      </p:cBhvr>
                                    </p:animEffect>
                                  </p:childTnLst>
                                </p:cTn>
                              </p:par>
                              <p:par>
                                <p:cTn id="91" presetID="10" presetClass="entr" presetSubtype="0" fill="hold" grpId="0" nodeType="withEffect">
                                  <p:stCondLst>
                                    <p:cond delay="350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grpId="0" nodeType="withEffect">
                                  <p:stCondLst>
                                    <p:cond delay="400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500"/>
                                        <p:tgtEl>
                                          <p:spTgt spid="73"/>
                                        </p:tgtEl>
                                      </p:cBhvr>
                                    </p:animEffect>
                                  </p:childTnLst>
                                </p:cTn>
                              </p:par>
                              <p:par>
                                <p:cTn id="97" presetID="10" presetClass="entr" presetSubtype="0" fill="hold" grpId="0" nodeType="withEffect">
                                  <p:stCondLst>
                                    <p:cond delay="4000"/>
                                  </p:stCondLst>
                                  <p:childTnLst>
                                    <p:set>
                                      <p:cBhvr>
                                        <p:cTn id="98" dur="1" fill="hold">
                                          <p:stCondLst>
                                            <p:cond delay="0"/>
                                          </p:stCondLst>
                                        </p:cTn>
                                        <p:tgtEl>
                                          <p:spTgt spid="104"/>
                                        </p:tgtEl>
                                        <p:attrNameLst>
                                          <p:attrName>style.visibility</p:attrName>
                                        </p:attrNameLst>
                                      </p:cBhvr>
                                      <p:to>
                                        <p:strVal val="visible"/>
                                      </p:to>
                                    </p:set>
                                    <p:animEffect transition="in" filter="fade">
                                      <p:cBhvr>
                                        <p:cTn id="99" dur="500"/>
                                        <p:tgtEl>
                                          <p:spTgt spid="104"/>
                                        </p:tgtEl>
                                      </p:cBhvr>
                                    </p:animEffect>
                                  </p:childTnLst>
                                </p:cTn>
                              </p:par>
                              <p:par>
                                <p:cTn id="100" presetID="10" presetClass="entr" presetSubtype="0" fill="hold" grpId="0" nodeType="withEffect">
                                  <p:stCondLst>
                                    <p:cond delay="400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par>
                                <p:cTn id="103" presetID="10" presetClass="entr" presetSubtype="0" fill="hold" grpId="0" nodeType="withEffect">
                                  <p:stCondLst>
                                    <p:cond delay="4000"/>
                                  </p:stCondLst>
                                  <p:childTnLst>
                                    <p:set>
                                      <p:cBhvr>
                                        <p:cTn id="104" dur="1" fill="hold">
                                          <p:stCondLst>
                                            <p:cond delay="0"/>
                                          </p:stCondLst>
                                        </p:cTn>
                                        <p:tgtEl>
                                          <p:spTgt spid="98"/>
                                        </p:tgtEl>
                                        <p:attrNameLst>
                                          <p:attrName>style.visibility</p:attrName>
                                        </p:attrNameLst>
                                      </p:cBhvr>
                                      <p:to>
                                        <p:strVal val="visible"/>
                                      </p:to>
                                    </p:set>
                                    <p:animEffect transition="in" filter="fade">
                                      <p:cBhvr>
                                        <p:cTn id="10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73" grpId="0" animBg="1"/>
      <p:bldP spid="74" grpId="0" animBg="1"/>
      <p:bldP spid="75" grpId="0" animBg="1"/>
      <p:bldP spid="76" grpId="0" animBg="1"/>
      <p:bldP spid="77" grpId="0" animBg="1"/>
      <p:bldP spid="80" grpId="0" animBg="1"/>
      <p:bldP spid="81" grpId="0" animBg="1"/>
      <p:bldP spid="82" grpId="0" animBg="1"/>
      <p:bldP spid="83" grpId="0" animBg="1"/>
      <p:bldP spid="84" grpId="0" animBg="1"/>
      <p:bldP spid="85" grpId="0" animBg="1"/>
      <p:bldP spid="88" grpId="0" animBg="1"/>
      <p:bldP spid="89" grpId="0" animBg="1"/>
      <p:bldP spid="90" grpId="0" animBg="1"/>
      <p:bldP spid="91" grpId="0" animBg="1"/>
      <p:bldP spid="92" grpId="0" animBg="1"/>
      <p:bldP spid="93" grpId="0" animBg="1"/>
      <p:bldP spid="96" grpId="0" animBg="1"/>
      <p:bldP spid="97" grpId="0" animBg="1"/>
      <p:bldP spid="98" grpId="0" animBg="1"/>
      <p:bldP spid="104" grpId="0" animBg="1"/>
      <p:bldP spid="105" grpId="0" animBg="1"/>
      <p:bldP spid="112"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9CB17746-2571-D861-519B-B55D8189DBF4}"/>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217704" y="56138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6"/>
                </a:solidFill>
                <a:latin typeface="Century Gothic" panose="020B0502020202020204" pitchFamily="34" charset="0"/>
              </a:rPr>
              <a:t>Normal</a:t>
            </a:r>
            <a:endParaRPr lang="en-US" sz="2000" dirty="0">
              <a:solidFill>
                <a:schemeClr val="accent6"/>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65CDFE4-7D86-135B-7D96-45B7FD86B960}"/>
              </a:ext>
            </a:extLst>
          </p:cNvPr>
          <p:cNvGrpSpPr/>
          <p:nvPr/>
        </p:nvGrpSpPr>
        <p:grpSpPr>
          <a:xfrm>
            <a:off x="1618593" y="-2199431"/>
            <a:ext cx="1573357" cy="1503897"/>
            <a:chOff x="1618593" y="360575"/>
            <a:chExt cx="1573357" cy="1503897"/>
          </a:xfrm>
        </p:grpSpPr>
        <p:sp>
          <p:nvSpPr>
            <p:cNvPr id="3" name="Freeform: Shape 2">
              <a:extLst>
                <a:ext uri="{FF2B5EF4-FFF2-40B4-BE49-F238E27FC236}">
                  <a16:creationId xmlns:a16="http://schemas.microsoft.com/office/drawing/2014/main" id="{AB4ED54E-B137-18B2-A26F-A9E7CDF603B5}"/>
                </a:ext>
              </a:extLst>
            </p:cNvPr>
            <p:cNvSpPr/>
            <p:nvPr/>
          </p:nvSpPr>
          <p:spPr>
            <a:xfrm>
              <a:off x="161859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D4755C7-54A6-15F9-66FE-7BB01E5DE720}"/>
                </a:ext>
              </a:extLst>
            </p:cNvPr>
            <p:cNvSpPr/>
            <p:nvPr/>
          </p:nvSpPr>
          <p:spPr>
            <a:xfrm>
              <a:off x="1678738" y="420327"/>
              <a:ext cx="87339" cy="89395"/>
            </a:xfrm>
            <a:custGeom>
              <a:avLst/>
              <a:gdLst>
                <a:gd name="connsiteX0" fmla="*/ 62058 w 87339"/>
                <a:gd name="connsiteY0" fmla="*/ 89395 h 89395"/>
                <a:gd name="connsiteX1" fmla="*/ 0 w 87339"/>
                <a:gd name="connsiteY1" fmla="*/ 25871 h 89395"/>
                <a:gd name="connsiteX2" fmla="*/ 25281 w 87339"/>
                <a:gd name="connsiteY2" fmla="*/ 0 h 89395"/>
                <a:gd name="connsiteX3" fmla="*/ 87339 w 87339"/>
                <a:gd name="connsiteY3" fmla="*/ 63506 h 89395"/>
                <a:gd name="connsiteX4" fmla="*/ 62058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89395"/>
                  </a:moveTo>
                  <a:lnTo>
                    <a:pt x="0" y="25871"/>
                  </a:lnTo>
                  <a:lnTo>
                    <a:pt x="25281" y="0"/>
                  </a:lnTo>
                  <a:lnTo>
                    <a:pt x="87339" y="63506"/>
                  </a:lnTo>
                  <a:lnTo>
                    <a:pt x="62058" y="89395"/>
                  </a:lnTo>
                  <a:close/>
                </a:path>
              </a:pathLst>
            </a:custGeom>
            <a:solidFill>
              <a:schemeClr val="accent4"/>
            </a:solidFill>
            <a:ln w="17859"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42441CE-9C0B-0906-3F58-75C2428021B7}"/>
                </a:ext>
              </a:extLst>
            </p:cNvPr>
            <p:cNvSpPr/>
            <p:nvPr/>
          </p:nvSpPr>
          <p:spPr>
            <a:xfrm>
              <a:off x="1743746" y="487784"/>
              <a:ext cx="214548" cy="214548"/>
            </a:xfrm>
            <a:custGeom>
              <a:avLst/>
              <a:gdLst>
                <a:gd name="connsiteX0" fmla="*/ 214549 w 214548"/>
                <a:gd name="connsiteY0" fmla="*/ 107274 h 214548"/>
                <a:gd name="connsiteX1" fmla="*/ 107274 w 214548"/>
                <a:gd name="connsiteY1" fmla="*/ 214549 h 214548"/>
                <a:gd name="connsiteX2" fmla="*/ 0 w 214548"/>
                <a:gd name="connsiteY2" fmla="*/ 107274 h 214548"/>
                <a:gd name="connsiteX3" fmla="*/ 107274 w 214548"/>
                <a:gd name="connsiteY3" fmla="*/ 0 h 214548"/>
                <a:gd name="connsiteX4" fmla="*/ 214549 w 214548"/>
                <a:gd name="connsiteY4" fmla="*/ 107274 h 21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48" h="214548">
                  <a:moveTo>
                    <a:pt x="214549" y="107274"/>
                  </a:moveTo>
                  <a:cubicBezTo>
                    <a:pt x="214549" y="166520"/>
                    <a:pt x="166520" y="214549"/>
                    <a:pt x="107274" y="214549"/>
                  </a:cubicBezTo>
                  <a:cubicBezTo>
                    <a:pt x="48028" y="214549"/>
                    <a:pt x="0" y="166520"/>
                    <a:pt x="0" y="107274"/>
                  </a:cubicBezTo>
                  <a:cubicBezTo>
                    <a:pt x="0" y="48028"/>
                    <a:pt x="48028" y="0"/>
                    <a:pt x="107274" y="0"/>
                  </a:cubicBezTo>
                  <a:cubicBezTo>
                    <a:pt x="166520" y="0"/>
                    <a:pt x="214549" y="48028"/>
                    <a:pt x="214549" y="107274"/>
                  </a:cubicBezTo>
                  <a:close/>
                </a:path>
              </a:pathLst>
            </a:custGeom>
            <a:solidFill>
              <a:schemeClr val="accent4"/>
            </a:solidFill>
            <a:ln w="1785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60EFFD4-9A5C-06BF-F956-E62714721648}"/>
                </a:ext>
              </a:extLst>
            </p:cNvPr>
            <p:cNvSpPr/>
            <p:nvPr/>
          </p:nvSpPr>
          <p:spPr>
            <a:xfrm>
              <a:off x="1833142" y="360575"/>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9E5B1BA-3EAA-7B7E-7030-02FD33F523C1}"/>
                </a:ext>
              </a:extLst>
            </p:cNvPr>
            <p:cNvSpPr/>
            <p:nvPr/>
          </p:nvSpPr>
          <p:spPr>
            <a:xfrm>
              <a:off x="199405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E998BE1-21F6-DD75-E2F7-F801C5229284}"/>
                </a:ext>
              </a:extLst>
            </p:cNvPr>
            <p:cNvSpPr/>
            <p:nvPr/>
          </p:nvSpPr>
          <p:spPr>
            <a:xfrm>
              <a:off x="1935964" y="420327"/>
              <a:ext cx="87339" cy="89395"/>
            </a:xfrm>
            <a:custGeom>
              <a:avLst/>
              <a:gdLst>
                <a:gd name="connsiteX0" fmla="*/ 25281 w 87339"/>
                <a:gd name="connsiteY0" fmla="*/ 89395 h 89395"/>
                <a:gd name="connsiteX1" fmla="*/ 87339 w 87339"/>
                <a:gd name="connsiteY1" fmla="*/ 25871 h 89395"/>
                <a:gd name="connsiteX2" fmla="*/ 62058 w 87339"/>
                <a:gd name="connsiteY2" fmla="*/ 0 h 89395"/>
                <a:gd name="connsiteX3" fmla="*/ 0 w 87339"/>
                <a:gd name="connsiteY3" fmla="*/ 63506 h 89395"/>
                <a:gd name="connsiteX4" fmla="*/ 25281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89395"/>
                  </a:moveTo>
                  <a:lnTo>
                    <a:pt x="87339" y="25871"/>
                  </a:lnTo>
                  <a:lnTo>
                    <a:pt x="62058" y="0"/>
                  </a:lnTo>
                  <a:lnTo>
                    <a:pt x="0" y="63506"/>
                  </a:lnTo>
                  <a:lnTo>
                    <a:pt x="25281" y="89395"/>
                  </a:lnTo>
                  <a:close/>
                </a:path>
              </a:pathLst>
            </a:custGeom>
            <a:solidFill>
              <a:schemeClr val="accent4"/>
            </a:solidFill>
            <a:ln w="1785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D89035C-064F-A669-AEC1-67E1947797F5}"/>
                </a:ext>
              </a:extLst>
            </p:cNvPr>
            <p:cNvSpPr/>
            <p:nvPr/>
          </p:nvSpPr>
          <p:spPr>
            <a:xfrm>
              <a:off x="1678738" y="678339"/>
              <a:ext cx="87339" cy="89395"/>
            </a:xfrm>
            <a:custGeom>
              <a:avLst/>
              <a:gdLst>
                <a:gd name="connsiteX0" fmla="*/ 62058 w 87339"/>
                <a:gd name="connsiteY0" fmla="*/ 0 h 89395"/>
                <a:gd name="connsiteX1" fmla="*/ 0 w 87339"/>
                <a:gd name="connsiteY1" fmla="*/ 63524 h 89395"/>
                <a:gd name="connsiteX2" fmla="*/ 25281 w 87339"/>
                <a:gd name="connsiteY2" fmla="*/ 89395 h 89395"/>
                <a:gd name="connsiteX3" fmla="*/ 87339 w 87339"/>
                <a:gd name="connsiteY3" fmla="*/ 25889 h 89395"/>
                <a:gd name="connsiteX4" fmla="*/ 62058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0"/>
                  </a:moveTo>
                  <a:lnTo>
                    <a:pt x="0" y="63524"/>
                  </a:lnTo>
                  <a:lnTo>
                    <a:pt x="25281" y="89395"/>
                  </a:lnTo>
                  <a:lnTo>
                    <a:pt x="87339" y="25889"/>
                  </a:lnTo>
                  <a:lnTo>
                    <a:pt x="62058" y="0"/>
                  </a:lnTo>
                  <a:close/>
                </a:path>
              </a:pathLst>
            </a:custGeom>
            <a:solidFill>
              <a:schemeClr val="accent4"/>
            </a:solidFill>
            <a:ln w="1785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09EC3B-4871-89D5-EF7C-092B4B8769C1}"/>
                </a:ext>
              </a:extLst>
            </p:cNvPr>
            <p:cNvSpPr/>
            <p:nvPr/>
          </p:nvSpPr>
          <p:spPr>
            <a:xfrm>
              <a:off x="1833142" y="738091"/>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4C94FFF-9FED-1E6F-0983-A1F06915FE8A}"/>
                </a:ext>
              </a:extLst>
            </p:cNvPr>
            <p:cNvSpPr/>
            <p:nvPr/>
          </p:nvSpPr>
          <p:spPr>
            <a:xfrm>
              <a:off x="1935964" y="678339"/>
              <a:ext cx="87339" cy="89395"/>
            </a:xfrm>
            <a:custGeom>
              <a:avLst/>
              <a:gdLst>
                <a:gd name="connsiteX0" fmla="*/ 25281 w 87339"/>
                <a:gd name="connsiteY0" fmla="*/ 0 h 89395"/>
                <a:gd name="connsiteX1" fmla="*/ 87339 w 87339"/>
                <a:gd name="connsiteY1" fmla="*/ 63524 h 89395"/>
                <a:gd name="connsiteX2" fmla="*/ 62058 w 87339"/>
                <a:gd name="connsiteY2" fmla="*/ 89395 h 89395"/>
                <a:gd name="connsiteX3" fmla="*/ 0 w 87339"/>
                <a:gd name="connsiteY3" fmla="*/ 25889 h 89395"/>
                <a:gd name="connsiteX4" fmla="*/ 25281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0"/>
                  </a:moveTo>
                  <a:lnTo>
                    <a:pt x="87339" y="63524"/>
                  </a:lnTo>
                  <a:lnTo>
                    <a:pt x="62058" y="89395"/>
                  </a:lnTo>
                  <a:lnTo>
                    <a:pt x="0" y="25889"/>
                  </a:lnTo>
                  <a:lnTo>
                    <a:pt x="25281" y="0"/>
                  </a:lnTo>
                  <a:close/>
                </a:path>
              </a:pathLst>
            </a:custGeom>
            <a:solidFill>
              <a:schemeClr val="accent4"/>
            </a:solidFill>
            <a:ln w="1785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AD06E4B-96E0-3C9B-78F4-FD0153FD5BE2}"/>
                </a:ext>
              </a:extLst>
            </p:cNvPr>
            <p:cNvSpPr/>
            <p:nvPr/>
          </p:nvSpPr>
          <p:spPr>
            <a:xfrm>
              <a:off x="2324348" y="977610"/>
              <a:ext cx="305696" cy="171889"/>
            </a:xfrm>
            <a:custGeom>
              <a:avLst/>
              <a:gdLst>
                <a:gd name="connsiteX0" fmla="*/ 0 w 305696"/>
                <a:gd name="connsiteY0" fmla="*/ 171889 h 171889"/>
                <a:gd name="connsiteX1" fmla="*/ 305696 w 305696"/>
                <a:gd name="connsiteY1" fmla="*/ 171889 h 171889"/>
                <a:gd name="connsiteX2" fmla="*/ 283651 w 305696"/>
                <a:gd name="connsiteY2" fmla="*/ 0 h 171889"/>
                <a:gd name="connsiteX3" fmla="*/ 22045 w 305696"/>
                <a:gd name="connsiteY3" fmla="*/ 0 h 171889"/>
                <a:gd name="connsiteX4" fmla="*/ 0 w 305696"/>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696" h="171889">
                  <a:moveTo>
                    <a:pt x="0" y="171889"/>
                  </a:moveTo>
                  <a:lnTo>
                    <a:pt x="305696" y="171889"/>
                  </a:lnTo>
                  <a:lnTo>
                    <a:pt x="283651" y="0"/>
                  </a:lnTo>
                  <a:lnTo>
                    <a:pt x="22045" y="0"/>
                  </a:lnTo>
                  <a:lnTo>
                    <a:pt x="0" y="171889"/>
                  </a:lnTo>
                  <a:close/>
                </a:path>
              </a:pathLst>
            </a:custGeom>
            <a:solidFill>
              <a:schemeClr val="accent1"/>
            </a:solidFill>
            <a:ln w="1785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479B1D4-80E7-9E4C-BE3E-5C502586F52F}"/>
                </a:ext>
              </a:extLst>
            </p:cNvPr>
            <p:cNvSpPr/>
            <p:nvPr/>
          </p:nvSpPr>
          <p:spPr>
            <a:xfrm>
              <a:off x="2692213" y="743616"/>
              <a:ext cx="272995" cy="151471"/>
            </a:xfrm>
            <a:custGeom>
              <a:avLst/>
              <a:gdLst>
                <a:gd name="connsiteX0" fmla="*/ 19417 w 272995"/>
                <a:gd name="connsiteY0" fmla="*/ 151471 h 151471"/>
                <a:gd name="connsiteX1" fmla="*/ 272995 w 272995"/>
                <a:gd name="connsiteY1" fmla="*/ 151471 h 151471"/>
                <a:gd name="connsiteX2" fmla="*/ 204840 w 272995"/>
                <a:gd name="connsiteY2" fmla="*/ 0 h 151471"/>
                <a:gd name="connsiteX3" fmla="*/ 0 w 272995"/>
                <a:gd name="connsiteY3" fmla="*/ 0 h 151471"/>
                <a:gd name="connsiteX4" fmla="*/ 19417 w 272995"/>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95" h="151471">
                  <a:moveTo>
                    <a:pt x="19417" y="151471"/>
                  </a:moveTo>
                  <a:lnTo>
                    <a:pt x="272995" y="151471"/>
                  </a:lnTo>
                  <a:lnTo>
                    <a:pt x="204840" y="0"/>
                  </a:lnTo>
                  <a:lnTo>
                    <a:pt x="0" y="0"/>
                  </a:lnTo>
                  <a:lnTo>
                    <a:pt x="19417" y="151471"/>
                  </a:lnTo>
                  <a:close/>
                </a:path>
              </a:pathLst>
            </a:custGeom>
            <a:solidFill>
              <a:schemeClr val="accent1"/>
            </a:solidFill>
            <a:ln w="1785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C29D277-1C8E-6407-309E-68EB32E44879}"/>
                </a:ext>
              </a:extLst>
            </p:cNvPr>
            <p:cNvSpPr/>
            <p:nvPr/>
          </p:nvSpPr>
          <p:spPr>
            <a:xfrm>
              <a:off x="2720801" y="966603"/>
              <a:ext cx="353951" cy="171889"/>
            </a:xfrm>
            <a:custGeom>
              <a:avLst/>
              <a:gdLst>
                <a:gd name="connsiteX0" fmla="*/ 22045 w 353951"/>
                <a:gd name="connsiteY0" fmla="*/ 171889 h 171889"/>
                <a:gd name="connsiteX1" fmla="*/ 353952 w 353951"/>
                <a:gd name="connsiteY1" fmla="*/ 171889 h 171889"/>
                <a:gd name="connsiteX2" fmla="*/ 276607 w 353951"/>
                <a:gd name="connsiteY2" fmla="*/ 0 h 171889"/>
                <a:gd name="connsiteX3" fmla="*/ 0 w 353951"/>
                <a:gd name="connsiteY3" fmla="*/ 0 h 171889"/>
                <a:gd name="connsiteX4" fmla="*/ 22045 w 353951"/>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 h="171889">
                  <a:moveTo>
                    <a:pt x="22045" y="171889"/>
                  </a:moveTo>
                  <a:lnTo>
                    <a:pt x="353952" y="171889"/>
                  </a:lnTo>
                  <a:lnTo>
                    <a:pt x="276607" y="0"/>
                  </a:lnTo>
                  <a:lnTo>
                    <a:pt x="0" y="0"/>
                  </a:lnTo>
                  <a:lnTo>
                    <a:pt x="22045" y="171889"/>
                  </a:lnTo>
                  <a:close/>
                </a:path>
              </a:pathLst>
            </a:custGeom>
            <a:solidFill>
              <a:schemeClr val="accent1"/>
            </a:solidFill>
            <a:ln w="1785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6AB822D-BD8E-1AE5-1DB4-B35763839CA9}"/>
                </a:ext>
              </a:extLst>
            </p:cNvPr>
            <p:cNvSpPr/>
            <p:nvPr/>
          </p:nvSpPr>
          <p:spPr>
            <a:xfrm>
              <a:off x="2752018" y="1210009"/>
              <a:ext cx="439932" cy="190608"/>
            </a:xfrm>
            <a:custGeom>
              <a:avLst/>
              <a:gdLst>
                <a:gd name="connsiteX0" fmla="*/ 0 w 439932"/>
                <a:gd name="connsiteY0" fmla="*/ 0 h 190608"/>
                <a:gd name="connsiteX1" fmla="*/ 24423 w 439932"/>
                <a:gd name="connsiteY1" fmla="*/ 190609 h 190608"/>
                <a:gd name="connsiteX2" fmla="*/ 439914 w 439932"/>
                <a:gd name="connsiteY2" fmla="*/ 190609 h 190608"/>
                <a:gd name="connsiteX3" fmla="*/ 439914 w 439932"/>
                <a:gd name="connsiteY3" fmla="*/ 188910 h 190608"/>
                <a:gd name="connsiteX4" fmla="*/ 439932 w 439932"/>
                <a:gd name="connsiteY4" fmla="*/ 188910 h 190608"/>
                <a:gd name="connsiteX5" fmla="*/ 354917 w 439932"/>
                <a:gd name="connsiteY5" fmla="*/ 0 h 190608"/>
                <a:gd name="connsiteX6" fmla="*/ 0 w 439932"/>
                <a:gd name="connsiteY6" fmla="*/ 0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932" h="190608">
                  <a:moveTo>
                    <a:pt x="0" y="0"/>
                  </a:moveTo>
                  <a:lnTo>
                    <a:pt x="24423" y="190609"/>
                  </a:lnTo>
                  <a:lnTo>
                    <a:pt x="439914" y="190609"/>
                  </a:lnTo>
                  <a:lnTo>
                    <a:pt x="439914" y="188910"/>
                  </a:lnTo>
                  <a:lnTo>
                    <a:pt x="439932" y="188910"/>
                  </a:lnTo>
                  <a:lnTo>
                    <a:pt x="354917" y="0"/>
                  </a:lnTo>
                  <a:lnTo>
                    <a:pt x="0" y="0"/>
                  </a:lnTo>
                  <a:close/>
                </a:path>
              </a:pathLst>
            </a:custGeom>
            <a:solidFill>
              <a:schemeClr val="accent1"/>
            </a:solidFill>
            <a:ln w="1785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7A2704-B165-D8E8-25F7-AAE98389379B}"/>
                </a:ext>
              </a:extLst>
            </p:cNvPr>
            <p:cNvSpPr/>
            <p:nvPr/>
          </p:nvSpPr>
          <p:spPr>
            <a:xfrm>
              <a:off x="2396260" y="743616"/>
              <a:ext cx="243280" cy="151471"/>
            </a:xfrm>
            <a:custGeom>
              <a:avLst/>
              <a:gdLst>
                <a:gd name="connsiteX0" fmla="*/ 0 w 243280"/>
                <a:gd name="connsiteY0" fmla="*/ 151471 h 151471"/>
                <a:gd name="connsiteX1" fmla="*/ 243280 w 243280"/>
                <a:gd name="connsiteY1" fmla="*/ 151471 h 151471"/>
                <a:gd name="connsiteX2" fmla="*/ 223864 w 243280"/>
                <a:gd name="connsiteY2" fmla="*/ 0 h 151471"/>
                <a:gd name="connsiteX3" fmla="*/ 19417 w 243280"/>
                <a:gd name="connsiteY3" fmla="*/ 0 h 151471"/>
                <a:gd name="connsiteX4" fmla="*/ 0 w 243280"/>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80" h="151471">
                  <a:moveTo>
                    <a:pt x="0" y="151471"/>
                  </a:moveTo>
                  <a:lnTo>
                    <a:pt x="243280" y="151471"/>
                  </a:lnTo>
                  <a:lnTo>
                    <a:pt x="223864" y="0"/>
                  </a:lnTo>
                  <a:lnTo>
                    <a:pt x="19417" y="0"/>
                  </a:lnTo>
                  <a:lnTo>
                    <a:pt x="0" y="151471"/>
                  </a:lnTo>
                  <a:close/>
                </a:path>
              </a:pathLst>
            </a:custGeom>
            <a:solidFill>
              <a:schemeClr val="accent1"/>
            </a:solidFill>
            <a:ln w="1785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10B302B-5D17-66F1-6201-CBEBDF967D36}"/>
                </a:ext>
              </a:extLst>
            </p:cNvPr>
            <p:cNvSpPr/>
            <p:nvPr/>
          </p:nvSpPr>
          <p:spPr>
            <a:xfrm>
              <a:off x="1843869" y="1472134"/>
              <a:ext cx="1348063" cy="392338"/>
            </a:xfrm>
            <a:custGeom>
              <a:avLst/>
              <a:gdLst>
                <a:gd name="connsiteX0" fmla="*/ 1348063 w 1348063"/>
                <a:gd name="connsiteY0" fmla="*/ 114033 h 392338"/>
                <a:gd name="connsiteX1" fmla="*/ 1348063 w 1348063"/>
                <a:gd name="connsiteY1" fmla="*/ 0 h 392338"/>
                <a:gd name="connsiteX2" fmla="*/ 0 w 1348063"/>
                <a:gd name="connsiteY2" fmla="*/ 0 h 392338"/>
                <a:gd name="connsiteX3" fmla="*/ 0 w 1348063"/>
                <a:gd name="connsiteY3" fmla="*/ 114033 h 392338"/>
                <a:gd name="connsiteX4" fmla="*/ 620403 w 1348063"/>
                <a:gd name="connsiteY4" fmla="*/ 114033 h 392338"/>
                <a:gd name="connsiteX5" fmla="*/ 620403 w 1348063"/>
                <a:gd name="connsiteY5" fmla="*/ 285064 h 392338"/>
                <a:gd name="connsiteX6" fmla="*/ 430635 w 1348063"/>
                <a:gd name="connsiteY6" fmla="*/ 285064 h 392338"/>
                <a:gd name="connsiteX7" fmla="*/ 430635 w 1348063"/>
                <a:gd name="connsiteY7" fmla="*/ 392338 h 392338"/>
                <a:gd name="connsiteX8" fmla="*/ 917428 w 1348063"/>
                <a:gd name="connsiteY8" fmla="*/ 392338 h 392338"/>
                <a:gd name="connsiteX9" fmla="*/ 917428 w 1348063"/>
                <a:gd name="connsiteY9" fmla="*/ 285064 h 392338"/>
                <a:gd name="connsiteX10" fmla="*/ 727678 w 1348063"/>
                <a:gd name="connsiteY10" fmla="*/ 285064 h 392338"/>
                <a:gd name="connsiteX11" fmla="*/ 727678 w 1348063"/>
                <a:gd name="connsiteY11" fmla="*/ 114033 h 392338"/>
                <a:gd name="connsiteX12" fmla="*/ 1348063 w 1348063"/>
                <a:gd name="connsiteY12" fmla="*/ 114033 h 39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063" h="392338">
                  <a:moveTo>
                    <a:pt x="1348063" y="114033"/>
                  </a:moveTo>
                  <a:lnTo>
                    <a:pt x="1348063" y="0"/>
                  </a:lnTo>
                  <a:lnTo>
                    <a:pt x="0" y="0"/>
                  </a:lnTo>
                  <a:lnTo>
                    <a:pt x="0" y="114033"/>
                  </a:lnTo>
                  <a:lnTo>
                    <a:pt x="620403" y="114033"/>
                  </a:lnTo>
                  <a:lnTo>
                    <a:pt x="620403" y="285064"/>
                  </a:lnTo>
                  <a:lnTo>
                    <a:pt x="430635" y="285064"/>
                  </a:lnTo>
                  <a:lnTo>
                    <a:pt x="430635" y="392338"/>
                  </a:lnTo>
                  <a:lnTo>
                    <a:pt x="917428" y="392338"/>
                  </a:lnTo>
                  <a:lnTo>
                    <a:pt x="917428" y="285064"/>
                  </a:lnTo>
                  <a:lnTo>
                    <a:pt x="727678" y="285064"/>
                  </a:lnTo>
                  <a:lnTo>
                    <a:pt x="727678" y="114033"/>
                  </a:lnTo>
                  <a:lnTo>
                    <a:pt x="1348063" y="114033"/>
                  </a:lnTo>
                  <a:close/>
                </a:path>
              </a:pathLst>
            </a:custGeom>
            <a:solidFill>
              <a:schemeClr val="accent1"/>
            </a:solidFill>
            <a:ln w="1785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C22B0FD-96AC-3747-42E9-45132EC41D64}"/>
                </a:ext>
              </a:extLst>
            </p:cNvPr>
            <p:cNvSpPr/>
            <p:nvPr/>
          </p:nvSpPr>
          <p:spPr>
            <a:xfrm>
              <a:off x="1961084" y="966603"/>
              <a:ext cx="353933" cy="171889"/>
            </a:xfrm>
            <a:custGeom>
              <a:avLst/>
              <a:gdLst>
                <a:gd name="connsiteX0" fmla="*/ 331889 w 353933"/>
                <a:gd name="connsiteY0" fmla="*/ 171889 h 171889"/>
                <a:gd name="connsiteX1" fmla="*/ 353934 w 353933"/>
                <a:gd name="connsiteY1" fmla="*/ 0 h 171889"/>
                <a:gd name="connsiteX2" fmla="*/ 77345 w 353933"/>
                <a:gd name="connsiteY2" fmla="*/ 0 h 171889"/>
                <a:gd name="connsiteX3" fmla="*/ 0 w 353933"/>
                <a:gd name="connsiteY3" fmla="*/ 171889 h 171889"/>
                <a:gd name="connsiteX4" fmla="*/ 331889 w 353933"/>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33" h="171889">
                  <a:moveTo>
                    <a:pt x="331889" y="171889"/>
                  </a:moveTo>
                  <a:lnTo>
                    <a:pt x="353934" y="0"/>
                  </a:lnTo>
                  <a:lnTo>
                    <a:pt x="77345" y="0"/>
                  </a:lnTo>
                  <a:lnTo>
                    <a:pt x="0" y="171889"/>
                  </a:lnTo>
                  <a:lnTo>
                    <a:pt x="331889" y="171889"/>
                  </a:lnTo>
                  <a:close/>
                </a:path>
              </a:pathLst>
            </a:custGeom>
            <a:solidFill>
              <a:schemeClr val="accent1"/>
            </a:solidFill>
            <a:ln w="1785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8080C36-32C5-F9C4-9699-74AB5AAA1AB0}"/>
                </a:ext>
              </a:extLst>
            </p:cNvPr>
            <p:cNvSpPr/>
            <p:nvPr/>
          </p:nvSpPr>
          <p:spPr>
            <a:xfrm>
              <a:off x="2331467" y="1210009"/>
              <a:ext cx="372885" cy="190608"/>
            </a:xfrm>
            <a:custGeom>
              <a:avLst/>
              <a:gdLst>
                <a:gd name="connsiteX0" fmla="*/ 372886 w 372885"/>
                <a:gd name="connsiteY0" fmla="*/ 190609 h 190608"/>
                <a:gd name="connsiteX1" fmla="*/ 348463 w 372885"/>
                <a:gd name="connsiteY1" fmla="*/ 0 h 190608"/>
                <a:gd name="connsiteX2" fmla="*/ 24441 w 372885"/>
                <a:gd name="connsiteY2" fmla="*/ 0 h 190608"/>
                <a:gd name="connsiteX3" fmla="*/ 0 w 372885"/>
                <a:gd name="connsiteY3" fmla="*/ 190609 h 190608"/>
                <a:gd name="connsiteX4" fmla="*/ 372886 w 372885"/>
                <a:gd name="connsiteY4" fmla="*/ 190609 h 19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85" h="190608">
                  <a:moveTo>
                    <a:pt x="372886" y="190609"/>
                  </a:moveTo>
                  <a:lnTo>
                    <a:pt x="348463" y="0"/>
                  </a:lnTo>
                  <a:lnTo>
                    <a:pt x="24441" y="0"/>
                  </a:lnTo>
                  <a:lnTo>
                    <a:pt x="0" y="190609"/>
                  </a:lnTo>
                  <a:lnTo>
                    <a:pt x="372886" y="190609"/>
                  </a:lnTo>
                  <a:close/>
                </a:path>
              </a:pathLst>
            </a:custGeom>
            <a:solidFill>
              <a:schemeClr val="accent1"/>
            </a:solidFill>
            <a:ln w="1785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CD5D980-6BE8-1C53-02BE-7B979ECF042B}"/>
                </a:ext>
              </a:extLst>
            </p:cNvPr>
            <p:cNvSpPr/>
            <p:nvPr/>
          </p:nvSpPr>
          <p:spPr>
            <a:xfrm>
              <a:off x="1843869" y="1210009"/>
              <a:ext cx="439932" cy="190608"/>
            </a:xfrm>
            <a:custGeom>
              <a:avLst/>
              <a:gdLst>
                <a:gd name="connsiteX0" fmla="*/ 415509 w 439932"/>
                <a:gd name="connsiteY0" fmla="*/ 190609 h 190608"/>
                <a:gd name="connsiteX1" fmla="*/ 439932 w 439932"/>
                <a:gd name="connsiteY1" fmla="*/ 0 h 190608"/>
                <a:gd name="connsiteX2" fmla="*/ 85033 w 439932"/>
                <a:gd name="connsiteY2" fmla="*/ 0 h 190608"/>
                <a:gd name="connsiteX3" fmla="*/ 0 w 439932"/>
                <a:gd name="connsiteY3" fmla="*/ 188910 h 190608"/>
                <a:gd name="connsiteX4" fmla="*/ 0 w 439932"/>
                <a:gd name="connsiteY4" fmla="*/ 190609 h 190608"/>
                <a:gd name="connsiteX5" fmla="*/ 415509 w 439932"/>
                <a:gd name="connsiteY5" fmla="*/ 190609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32" h="190608">
                  <a:moveTo>
                    <a:pt x="415509" y="190609"/>
                  </a:moveTo>
                  <a:lnTo>
                    <a:pt x="439932" y="0"/>
                  </a:lnTo>
                  <a:lnTo>
                    <a:pt x="85033" y="0"/>
                  </a:lnTo>
                  <a:lnTo>
                    <a:pt x="0" y="188910"/>
                  </a:lnTo>
                  <a:lnTo>
                    <a:pt x="0" y="190609"/>
                  </a:lnTo>
                  <a:lnTo>
                    <a:pt x="415509" y="190609"/>
                  </a:lnTo>
                  <a:close/>
                </a:path>
              </a:pathLst>
            </a:custGeom>
            <a:solidFill>
              <a:schemeClr val="accent1"/>
            </a:solidFill>
            <a:ln w="1785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9C69931-278E-006A-78C3-F031A5286CB0}"/>
                </a:ext>
              </a:extLst>
            </p:cNvPr>
            <p:cNvSpPr/>
            <p:nvPr/>
          </p:nvSpPr>
          <p:spPr>
            <a:xfrm>
              <a:off x="2070611" y="743616"/>
              <a:ext cx="272977" cy="151471"/>
            </a:xfrm>
            <a:custGeom>
              <a:avLst/>
              <a:gdLst>
                <a:gd name="connsiteX0" fmla="*/ 253561 w 272977"/>
                <a:gd name="connsiteY0" fmla="*/ 151471 h 151471"/>
                <a:gd name="connsiteX1" fmla="*/ 272978 w 272977"/>
                <a:gd name="connsiteY1" fmla="*/ 0 h 151471"/>
                <a:gd name="connsiteX2" fmla="*/ 68173 w 272977"/>
                <a:gd name="connsiteY2" fmla="*/ 0 h 151471"/>
                <a:gd name="connsiteX3" fmla="*/ 0 w 272977"/>
                <a:gd name="connsiteY3" fmla="*/ 151471 h 151471"/>
                <a:gd name="connsiteX4" fmla="*/ 253561 w 272977"/>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77" h="151471">
                  <a:moveTo>
                    <a:pt x="253561" y="151471"/>
                  </a:moveTo>
                  <a:lnTo>
                    <a:pt x="272978" y="0"/>
                  </a:lnTo>
                  <a:lnTo>
                    <a:pt x="68173" y="0"/>
                  </a:lnTo>
                  <a:lnTo>
                    <a:pt x="0" y="151471"/>
                  </a:lnTo>
                  <a:lnTo>
                    <a:pt x="253561" y="151471"/>
                  </a:lnTo>
                  <a:close/>
                </a:path>
              </a:pathLst>
            </a:custGeom>
            <a:solidFill>
              <a:schemeClr val="accent1"/>
            </a:solidFill>
            <a:ln w="17859" cap="flat">
              <a:noFill/>
              <a:prstDash val="solid"/>
              <a:miter/>
            </a:ln>
          </p:spPr>
          <p:txBody>
            <a:bodyPr rtlCol="0" anchor="ctr"/>
            <a:lstStyle/>
            <a:p>
              <a:endParaRPr lang="en-US"/>
            </a:p>
          </p:txBody>
        </p:sp>
      </p:grpSp>
    </p:spTree>
    <p:extLst>
      <p:ext uri="{BB962C8B-B14F-4D97-AF65-F5344CB8AC3E}">
        <p14:creationId xmlns:p14="http://schemas.microsoft.com/office/powerpoint/2010/main" val="269346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500">
        <p159:morph option="byObject"/>
      </p:transition>
    </mc:Choice>
    <mc:Fallback xmlns="">
      <p:transition spd="slow" advTm="12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A1C21-51B6-6B45-BB83-D905C211F73C}"/>
            </a:ext>
          </a:extLst>
        </p:cNvPr>
        <p:cNvGrpSpPr/>
        <p:nvPr/>
      </p:nvGrpSpPr>
      <p:grpSpPr>
        <a:xfrm>
          <a:off x="0" y="0"/>
          <a:ext cx="0" cy="0"/>
          <a:chOff x="0" y="0"/>
          <a:chExt cx="0" cy="0"/>
        </a:xfrm>
      </p:grpSpPr>
      <p:sp>
        <p:nvSpPr>
          <p:cNvPr id="118" name="Rectangle: Rounded Corners 117">
            <a:extLst>
              <a:ext uri="{FF2B5EF4-FFF2-40B4-BE49-F238E27FC236}">
                <a16:creationId xmlns:a16="http://schemas.microsoft.com/office/drawing/2014/main" id="{E604E08C-AE3D-67A0-2C9E-640909A56837}"/>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9F0162BC-D5B4-1A3C-5A01-1A61815628B9}"/>
              </a:ext>
            </a:extLst>
          </p:cNvPr>
          <p:cNvSpPr/>
          <p:nvPr/>
        </p:nvSpPr>
        <p:spPr>
          <a:xfrm>
            <a:off x="5381897" y="1783080"/>
            <a:ext cx="5675555" cy="3166035"/>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AFCF5AE5-B6E7-5AC9-BDEB-1C277897BCCE}"/>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4E2B516-0722-33AF-7E2A-CCF303C9AF3F}"/>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58794D84-9B75-7B8B-F99B-7485767A00AD}"/>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8F119AA9-BCFF-692B-C061-B42688B8B296}"/>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907A8BFE-20CD-4CEE-20B6-D279C122F994}"/>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F7F9F419-AA6C-C03C-EBED-6D4E0FB535D4}"/>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A87CF96B-8903-5495-FBF2-9CC8DBE3A2BA}"/>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34FCAD27-1479-EB84-8521-FA851D7A6178}"/>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C136FFA2-AB28-026F-9442-037C5C2232DE}"/>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4FD402A0-670F-C543-DD3F-35200C8497DD}"/>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C9B9632-DFFE-2558-8DA8-D9314E53F9EB}"/>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C51CDAF-9005-B63F-633A-D128433E48EB}"/>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CCC930-58CA-E999-4218-587915E949CC}"/>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6004C7F-0C77-CAAB-8DB6-AD8B773F0892}"/>
              </a:ext>
            </a:extLst>
          </p:cNvPr>
          <p:cNvSpPr/>
          <p:nvPr/>
        </p:nvSpPr>
        <p:spPr>
          <a:xfrm>
            <a:off x="1673936" y="3813540"/>
            <a:ext cx="1716390" cy="531608"/>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1336328-0380-2B8E-053C-6E05308E1C48}"/>
              </a:ext>
            </a:extLst>
          </p:cNvPr>
          <p:cNvSpPr/>
          <p:nvPr/>
        </p:nvSpPr>
        <p:spPr>
          <a:xfrm>
            <a:off x="1915047" y="3323590"/>
            <a:ext cx="132347" cy="1543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F0D46B0-65AC-A7D3-7804-8759A2AB1F61}"/>
              </a:ext>
            </a:extLst>
          </p:cNvPr>
          <p:cNvSpPr/>
          <p:nvPr/>
        </p:nvSpPr>
        <p:spPr>
          <a:xfrm>
            <a:off x="1913411" y="3485170"/>
            <a:ext cx="132292" cy="154303"/>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AAB5FA6-17FA-8189-C65A-A9F3B488D77D}"/>
              </a:ext>
            </a:extLst>
          </p:cNvPr>
          <p:cNvSpPr/>
          <p:nvPr/>
        </p:nvSpPr>
        <p:spPr>
          <a:xfrm>
            <a:off x="1761785" y="3327081"/>
            <a:ext cx="129724" cy="151409"/>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65AC405-0334-24BC-4F11-92A2A2823029}"/>
              </a:ext>
            </a:extLst>
          </p:cNvPr>
          <p:cNvSpPr/>
          <p:nvPr/>
        </p:nvSpPr>
        <p:spPr>
          <a:xfrm>
            <a:off x="1760288" y="3488657"/>
            <a:ext cx="129705" cy="151391"/>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B614E81-14AE-9120-A8A9-C08582DB97C6}"/>
              </a:ext>
            </a:extLst>
          </p:cNvPr>
          <p:cNvSpPr/>
          <p:nvPr/>
        </p:nvSpPr>
        <p:spPr>
          <a:xfrm>
            <a:off x="1913611" y="3646370"/>
            <a:ext cx="132252" cy="154300"/>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114CA1-B4D8-2EC3-A77A-659A68E19B20}"/>
              </a:ext>
            </a:extLst>
          </p:cNvPr>
          <p:cNvSpPr/>
          <p:nvPr/>
        </p:nvSpPr>
        <p:spPr>
          <a:xfrm>
            <a:off x="1760463" y="3649781"/>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F184C1C-1AD4-DB21-9136-2E673CEB0A0C}"/>
              </a:ext>
            </a:extLst>
          </p:cNvPr>
          <p:cNvSpPr/>
          <p:nvPr/>
        </p:nvSpPr>
        <p:spPr>
          <a:xfrm>
            <a:off x="1763461" y="3013011"/>
            <a:ext cx="129706" cy="303896"/>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2AB9F00-F94A-8415-D8CD-F7CE87AB2429}"/>
              </a:ext>
            </a:extLst>
          </p:cNvPr>
          <p:cNvSpPr/>
          <p:nvPr/>
        </p:nvSpPr>
        <p:spPr>
          <a:xfrm>
            <a:off x="1916280" y="3013010"/>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C0A433C-5862-0D42-AE72-A740147AEB60}"/>
              </a:ext>
            </a:extLst>
          </p:cNvPr>
          <p:cNvSpPr/>
          <p:nvPr/>
        </p:nvSpPr>
        <p:spPr>
          <a:xfrm>
            <a:off x="1853337" y="2854700"/>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8E34BD8-F521-9587-E8DB-F30269AE2131}"/>
              </a:ext>
            </a:extLst>
          </p:cNvPr>
          <p:cNvSpPr/>
          <p:nvPr/>
        </p:nvSpPr>
        <p:spPr>
          <a:xfrm>
            <a:off x="2334171" y="3283673"/>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495E05F-E42E-C1DC-DC03-325C89CE618A}"/>
              </a:ext>
            </a:extLst>
          </p:cNvPr>
          <p:cNvSpPr/>
          <p:nvPr/>
        </p:nvSpPr>
        <p:spPr>
          <a:xfrm>
            <a:off x="2332534" y="3445253"/>
            <a:ext cx="132292" cy="154303"/>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9A4EC0D-FEDB-EB8F-F51B-9B8C68266352}"/>
              </a:ext>
            </a:extLst>
          </p:cNvPr>
          <p:cNvSpPr/>
          <p:nvPr/>
        </p:nvSpPr>
        <p:spPr>
          <a:xfrm>
            <a:off x="2180909" y="3287153"/>
            <a:ext cx="129724" cy="151421"/>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F2D261-3382-DFD0-990C-5AB3ADDA79A4}"/>
              </a:ext>
            </a:extLst>
          </p:cNvPr>
          <p:cNvSpPr/>
          <p:nvPr/>
        </p:nvSpPr>
        <p:spPr>
          <a:xfrm>
            <a:off x="2179412" y="3448740"/>
            <a:ext cx="129706" cy="151391"/>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29F581F-4CBA-04DA-5D40-E851C835A1D5}"/>
              </a:ext>
            </a:extLst>
          </p:cNvPr>
          <p:cNvSpPr/>
          <p:nvPr/>
        </p:nvSpPr>
        <p:spPr>
          <a:xfrm>
            <a:off x="2332734" y="3606454"/>
            <a:ext cx="132252" cy="154300"/>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F2E3014-BBA5-FC83-6296-83E44795A7BC}"/>
              </a:ext>
            </a:extLst>
          </p:cNvPr>
          <p:cNvSpPr/>
          <p:nvPr/>
        </p:nvSpPr>
        <p:spPr>
          <a:xfrm>
            <a:off x="2179586" y="3609864"/>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AE1CF64-AA45-5A61-F0ED-692CFDD5020B}"/>
              </a:ext>
            </a:extLst>
          </p:cNvPr>
          <p:cNvSpPr/>
          <p:nvPr/>
        </p:nvSpPr>
        <p:spPr>
          <a:xfrm>
            <a:off x="2182584" y="2973095"/>
            <a:ext cx="129706" cy="303896"/>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522EE10-328D-4212-934B-8F99A4F78F6A}"/>
              </a:ext>
            </a:extLst>
          </p:cNvPr>
          <p:cNvSpPr/>
          <p:nvPr/>
        </p:nvSpPr>
        <p:spPr>
          <a:xfrm>
            <a:off x="2335403" y="2973094"/>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4F5964D-FA6E-34F7-586E-0245E0905B0E}"/>
              </a:ext>
            </a:extLst>
          </p:cNvPr>
          <p:cNvSpPr/>
          <p:nvPr/>
        </p:nvSpPr>
        <p:spPr>
          <a:xfrm>
            <a:off x="2753294" y="3283673"/>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0AC0900-185A-BEC8-BF52-E7DFC0FF5AE5}"/>
              </a:ext>
            </a:extLst>
          </p:cNvPr>
          <p:cNvSpPr/>
          <p:nvPr/>
        </p:nvSpPr>
        <p:spPr>
          <a:xfrm>
            <a:off x="2751658" y="3445253"/>
            <a:ext cx="132310" cy="154303"/>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E3D6905-AFD7-B4F9-9F91-0F26123B40DB}"/>
              </a:ext>
            </a:extLst>
          </p:cNvPr>
          <p:cNvSpPr/>
          <p:nvPr/>
        </p:nvSpPr>
        <p:spPr>
          <a:xfrm>
            <a:off x="2600051" y="3287153"/>
            <a:ext cx="129706" cy="151421"/>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3437001-28B9-228B-F0A0-B22BCF90391A}"/>
              </a:ext>
            </a:extLst>
          </p:cNvPr>
          <p:cNvSpPr/>
          <p:nvPr/>
        </p:nvSpPr>
        <p:spPr>
          <a:xfrm>
            <a:off x="2598535" y="3448740"/>
            <a:ext cx="129706" cy="151391"/>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27F8D73-A5F1-45CD-3DB4-9821BF515728}"/>
              </a:ext>
            </a:extLst>
          </p:cNvPr>
          <p:cNvSpPr/>
          <p:nvPr/>
        </p:nvSpPr>
        <p:spPr>
          <a:xfrm>
            <a:off x="2751858" y="3606454"/>
            <a:ext cx="132270" cy="154300"/>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EE69B9B-AE29-99ED-942F-929ECDC4947C}"/>
              </a:ext>
            </a:extLst>
          </p:cNvPr>
          <p:cNvSpPr/>
          <p:nvPr/>
        </p:nvSpPr>
        <p:spPr>
          <a:xfrm>
            <a:off x="2598709" y="3609864"/>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B1D4768-3011-C5AC-C791-511308B94C1E}"/>
              </a:ext>
            </a:extLst>
          </p:cNvPr>
          <p:cNvSpPr/>
          <p:nvPr/>
        </p:nvSpPr>
        <p:spPr>
          <a:xfrm>
            <a:off x="2601708" y="2973095"/>
            <a:ext cx="129724" cy="303896"/>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17BF441-455F-B335-448E-3CB36B938BE5}"/>
              </a:ext>
            </a:extLst>
          </p:cNvPr>
          <p:cNvSpPr/>
          <p:nvPr/>
        </p:nvSpPr>
        <p:spPr>
          <a:xfrm>
            <a:off x="2754527" y="2973094"/>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A494032-0E7D-F06B-A5C5-99791F809D81}"/>
              </a:ext>
            </a:extLst>
          </p:cNvPr>
          <p:cNvSpPr/>
          <p:nvPr/>
        </p:nvSpPr>
        <p:spPr>
          <a:xfrm>
            <a:off x="3172419" y="3323590"/>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C7B578A-1C9B-D1DA-6F4A-8B9D395EA3E0}"/>
              </a:ext>
            </a:extLst>
          </p:cNvPr>
          <p:cNvSpPr/>
          <p:nvPr/>
        </p:nvSpPr>
        <p:spPr>
          <a:xfrm>
            <a:off x="3170781" y="3485170"/>
            <a:ext cx="132310" cy="154303"/>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0CFE6EA-12EE-6E94-CDB9-37D57770FBBE}"/>
              </a:ext>
            </a:extLst>
          </p:cNvPr>
          <p:cNvSpPr/>
          <p:nvPr/>
        </p:nvSpPr>
        <p:spPr>
          <a:xfrm>
            <a:off x="3019176" y="3327081"/>
            <a:ext cx="129706" cy="151409"/>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02680D0-87E0-BAC6-5ED4-628BA88B4024}"/>
              </a:ext>
            </a:extLst>
          </p:cNvPr>
          <p:cNvSpPr/>
          <p:nvPr/>
        </p:nvSpPr>
        <p:spPr>
          <a:xfrm>
            <a:off x="3017658" y="3488657"/>
            <a:ext cx="129706" cy="151391"/>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56D8500-5A42-A2DE-5695-851E5BADB863}"/>
              </a:ext>
            </a:extLst>
          </p:cNvPr>
          <p:cNvSpPr/>
          <p:nvPr/>
        </p:nvSpPr>
        <p:spPr>
          <a:xfrm>
            <a:off x="3170981" y="3646370"/>
            <a:ext cx="132272" cy="154300"/>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88A937C-AB01-B4CE-B753-27CDAAB10FF5}"/>
              </a:ext>
            </a:extLst>
          </p:cNvPr>
          <p:cNvSpPr/>
          <p:nvPr/>
        </p:nvSpPr>
        <p:spPr>
          <a:xfrm>
            <a:off x="3017833" y="3649781"/>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383BD08-1293-F0E6-5776-31A9AC6E868F}"/>
              </a:ext>
            </a:extLst>
          </p:cNvPr>
          <p:cNvSpPr/>
          <p:nvPr/>
        </p:nvSpPr>
        <p:spPr>
          <a:xfrm>
            <a:off x="3020832" y="3013011"/>
            <a:ext cx="129724" cy="303896"/>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E479FFD-AFE4-AB54-EEFC-0559C9CE378D}"/>
              </a:ext>
            </a:extLst>
          </p:cNvPr>
          <p:cNvSpPr/>
          <p:nvPr/>
        </p:nvSpPr>
        <p:spPr>
          <a:xfrm>
            <a:off x="3173650" y="3012763"/>
            <a:ext cx="129706" cy="304146"/>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1A235C9-2CD0-BCE2-C1D2-CA5350B3D090}"/>
              </a:ext>
            </a:extLst>
          </p:cNvPr>
          <p:cNvSpPr/>
          <p:nvPr/>
        </p:nvSpPr>
        <p:spPr>
          <a:xfrm>
            <a:off x="3110707" y="2854600"/>
            <a:ext cx="100554" cy="347677"/>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D62A2AD-A259-FC23-76D2-5B3E16FBC7C3}"/>
              </a:ext>
            </a:extLst>
          </p:cNvPr>
          <p:cNvSpPr/>
          <p:nvPr/>
        </p:nvSpPr>
        <p:spPr>
          <a:xfrm>
            <a:off x="2273238" y="2836772"/>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4963205-28F7-8762-71DA-96D78AC6168E}"/>
              </a:ext>
            </a:extLst>
          </p:cNvPr>
          <p:cNvSpPr/>
          <p:nvPr/>
        </p:nvSpPr>
        <p:spPr>
          <a:xfrm>
            <a:off x="2693841" y="2833140"/>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8" name="Graphic 15" descr="Watering pot outline">
            <a:extLst>
              <a:ext uri="{FF2B5EF4-FFF2-40B4-BE49-F238E27FC236}">
                <a16:creationId xmlns:a16="http://schemas.microsoft.com/office/drawing/2014/main" id="{CCFD89A3-3C34-332B-300A-2E3B9F6E610A}"/>
              </a:ext>
            </a:extLst>
          </p:cNvPr>
          <p:cNvGrpSpPr/>
          <p:nvPr/>
        </p:nvGrpSpPr>
        <p:grpSpPr>
          <a:xfrm>
            <a:off x="1799920" y="2479979"/>
            <a:ext cx="306050" cy="224879"/>
            <a:chOff x="1766698" y="3727143"/>
            <a:chExt cx="219076" cy="160972"/>
          </a:xfrm>
          <a:solidFill>
            <a:srgbClr val="000000"/>
          </a:solidFill>
        </p:grpSpPr>
        <p:sp>
          <p:nvSpPr>
            <p:cNvPr id="23" name="Freeform: Shape 22">
              <a:extLst>
                <a:ext uri="{FF2B5EF4-FFF2-40B4-BE49-F238E27FC236}">
                  <a16:creationId xmlns:a16="http://schemas.microsoft.com/office/drawing/2014/main" id="{8EC5A47D-7CF1-9DB6-947A-41BB06EA0AE0}"/>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1373396-C4B0-B7B3-32FA-7BF01E29064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A09349A-2241-F286-406D-7F9CB42E7071}"/>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9A905AFC-75F3-AFA0-379B-B07B1E0BA6D6}"/>
              </a:ext>
            </a:extLst>
          </p:cNvPr>
          <p:cNvGrpSpPr/>
          <p:nvPr/>
        </p:nvGrpSpPr>
        <p:grpSpPr>
          <a:xfrm>
            <a:off x="2338740" y="2479979"/>
            <a:ext cx="306050" cy="224879"/>
            <a:chOff x="1766698" y="3727143"/>
            <a:chExt cx="219076" cy="160972"/>
          </a:xfrm>
          <a:solidFill>
            <a:srgbClr val="000000"/>
          </a:solidFill>
        </p:grpSpPr>
        <p:sp>
          <p:nvSpPr>
            <p:cNvPr id="27" name="Freeform: Shape 26">
              <a:extLst>
                <a:ext uri="{FF2B5EF4-FFF2-40B4-BE49-F238E27FC236}">
                  <a16:creationId xmlns:a16="http://schemas.microsoft.com/office/drawing/2014/main" id="{1FB858DE-78FD-318A-435C-565A8557438E}"/>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23E6E99-3323-233E-7511-3716250290A9}"/>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616C53D-FBB7-4E51-2DF4-AD6CB4D4AA5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0B16C403-23A5-721B-4403-371B072176A5}"/>
              </a:ext>
            </a:extLst>
          </p:cNvPr>
          <p:cNvGrpSpPr/>
          <p:nvPr/>
        </p:nvGrpSpPr>
        <p:grpSpPr>
          <a:xfrm>
            <a:off x="2877559" y="2479979"/>
            <a:ext cx="306050" cy="224879"/>
            <a:chOff x="1766698" y="3727143"/>
            <a:chExt cx="219076" cy="160972"/>
          </a:xfrm>
          <a:solidFill>
            <a:srgbClr val="000000"/>
          </a:solidFill>
        </p:grpSpPr>
        <p:sp>
          <p:nvSpPr>
            <p:cNvPr id="31" name="Freeform: Shape 30">
              <a:extLst>
                <a:ext uri="{FF2B5EF4-FFF2-40B4-BE49-F238E27FC236}">
                  <a16:creationId xmlns:a16="http://schemas.microsoft.com/office/drawing/2014/main" id="{8AE8E92E-B84B-050F-831A-7CD594064691}"/>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E75010C-17F6-F844-7DDE-6DEE5F283701}"/>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02E3927-D498-A0DB-248F-BD5465701B9E}"/>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3EEDEDB8-C978-BA29-1091-9E3BF82147DD}"/>
              </a:ext>
            </a:extLst>
          </p:cNvPr>
          <p:cNvCxnSpPr>
            <a:cxnSpLocks/>
          </p:cNvCxnSpPr>
          <p:nvPr/>
        </p:nvCxnSpPr>
        <p:spPr>
          <a:xfrm>
            <a:off x="1799920" y="2369336"/>
            <a:ext cx="1411341"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D51D4373-9C9F-2D00-ED56-5675FA0DE2D7}"/>
              </a:ext>
            </a:extLst>
          </p:cNvPr>
          <p:cNvSpPr/>
          <p:nvPr/>
        </p:nvSpPr>
        <p:spPr>
          <a:xfrm>
            <a:off x="1866452"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AF178937-C489-1609-4231-D6E50A3DB699}"/>
              </a:ext>
            </a:extLst>
          </p:cNvPr>
          <p:cNvSpPr/>
          <p:nvPr/>
        </p:nvSpPr>
        <p:spPr>
          <a:xfrm>
            <a:off x="2419292"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05E6BEF1-0877-FD59-A2C4-4B2FB4C19823}"/>
              </a:ext>
            </a:extLst>
          </p:cNvPr>
          <p:cNvSpPr/>
          <p:nvPr/>
        </p:nvSpPr>
        <p:spPr>
          <a:xfrm>
            <a:off x="2952065"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A9ACB1D9-53E7-D48B-E360-67EE461E7694}"/>
              </a:ext>
            </a:extLst>
          </p:cNvPr>
          <p:cNvGrpSpPr/>
          <p:nvPr/>
        </p:nvGrpSpPr>
        <p:grpSpPr>
          <a:xfrm>
            <a:off x="1618593" y="360575"/>
            <a:ext cx="1573357" cy="1503897"/>
            <a:chOff x="1618593" y="360575"/>
            <a:chExt cx="1573357" cy="1503897"/>
          </a:xfrm>
        </p:grpSpPr>
        <p:sp>
          <p:nvSpPr>
            <p:cNvPr id="11" name="Freeform: Shape 10">
              <a:extLst>
                <a:ext uri="{FF2B5EF4-FFF2-40B4-BE49-F238E27FC236}">
                  <a16:creationId xmlns:a16="http://schemas.microsoft.com/office/drawing/2014/main" id="{EF0BCE1B-7BC0-78D2-688C-7CFCD7C473F0}"/>
                </a:ext>
              </a:extLst>
            </p:cNvPr>
            <p:cNvSpPr/>
            <p:nvPr/>
          </p:nvSpPr>
          <p:spPr>
            <a:xfrm>
              <a:off x="161859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35C4EDB-1A12-7F36-A8FF-DA469E1C7225}"/>
                </a:ext>
              </a:extLst>
            </p:cNvPr>
            <p:cNvSpPr/>
            <p:nvPr/>
          </p:nvSpPr>
          <p:spPr>
            <a:xfrm>
              <a:off x="1678738" y="420327"/>
              <a:ext cx="87339" cy="89395"/>
            </a:xfrm>
            <a:custGeom>
              <a:avLst/>
              <a:gdLst>
                <a:gd name="connsiteX0" fmla="*/ 62058 w 87339"/>
                <a:gd name="connsiteY0" fmla="*/ 89395 h 89395"/>
                <a:gd name="connsiteX1" fmla="*/ 0 w 87339"/>
                <a:gd name="connsiteY1" fmla="*/ 25871 h 89395"/>
                <a:gd name="connsiteX2" fmla="*/ 25281 w 87339"/>
                <a:gd name="connsiteY2" fmla="*/ 0 h 89395"/>
                <a:gd name="connsiteX3" fmla="*/ 87339 w 87339"/>
                <a:gd name="connsiteY3" fmla="*/ 63506 h 89395"/>
                <a:gd name="connsiteX4" fmla="*/ 62058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89395"/>
                  </a:moveTo>
                  <a:lnTo>
                    <a:pt x="0" y="25871"/>
                  </a:lnTo>
                  <a:lnTo>
                    <a:pt x="25281" y="0"/>
                  </a:lnTo>
                  <a:lnTo>
                    <a:pt x="87339" y="63506"/>
                  </a:lnTo>
                  <a:lnTo>
                    <a:pt x="62058" y="89395"/>
                  </a:lnTo>
                  <a:close/>
                </a:path>
              </a:pathLst>
            </a:custGeom>
            <a:solidFill>
              <a:schemeClr val="accent4"/>
            </a:solidFill>
            <a:ln w="1785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453E1A1-D8A8-F7A2-240D-80A65B51F92A}"/>
                </a:ext>
              </a:extLst>
            </p:cNvPr>
            <p:cNvSpPr/>
            <p:nvPr/>
          </p:nvSpPr>
          <p:spPr>
            <a:xfrm>
              <a:off x="1743746" y="487784"/>
              <a:ext cx="214548" cy="214548"/>
            </a:xfrm>
            <a:custGeom>
              <a:avLst/>
              <a:gdLst>
                <a:gd name="connsiteX0" fmla="*/ 214549 w 214548"/>
                <a:gd name="connsiteY0" fmla="*/ 107274 h 214548"/>
                <a:gd name="connsiteX1" fmla="*/ 107274 w 214548"/>
                <a:gd name="connsiteY1" fmla="*/ 214549 h 214548"/>
                <a:gd name="connsiteX2" fmla="*/ 0 w 214548"/>
                <a:gd name="connsiteY2" fmla="*/ 107274 h 214548"/>
                <a:gd name="connsiteX3" fmla="*/ 107274 w 214548"/>
                <a:gd name="connsiteY3" fmla="*/ 0 h 214548"/>
                <a:gd name="connsiteX4" fmla="*/ 214549 w 214548"/>
                <a:gd name="connsiteY4" fmla="*/ 107274 h 21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48" h="214548">
                  <a:moveTo>
                    <a:pt x="214549" y="107274"/>
                  </a:moveTo>
                  <a:cubicBezTo>
                    <a:pt x="214549" y="166520"/>
                    <a:pt x="166520" y="214549"/>
                    <a:pt x="107274" y="214549"/>
                  </a:cubicBezTo>
                  <a:cubicBezTo>
                    <a:pt x="48028" y="214549"/>
                    <a:pt x="0" y="166520"/>
                    <a:pt x="0" y="107274"/>
                  </a:cubicBezTo>
                  <a:cubicBezTo>
                    <a:pt x="0" y="48028"/>
                    <a:pt x="48028" y="0"/>
                    <a:pt x="107274" y="0"/>
                  </a:cubicBezTo>
                  <a:cubicBezTo>
                    <a:pt x="166520" y="0"/>
                    <a:pt x="214549" y="48028"/>
                    <a:pt x="214549" y="107274"/>
                  </a:cubicBezTo>
                  <a:close/>
                </a:path>
              </a:pathLst>
            </a:custGeom>
            <a:solidFill>
              <a:schemeClr val="accent4"/>
            </a:solidFill>
            <a:ln w="1785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CE90C2C-1067-29CA-6851-3B278232C31E}"/>
                </a:ext>
              </a:extLst>
            </p:cNvPr>
            <p:cNvSpPr/>
            <p:nvPr/>
          </p:nvSpPr>
          <p:spPr>
            <a:xfrm>
              <a:off x="1833142" y="360575"/>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99BCB25-91E2-3C96-1689-F0B7B52120C8}"/>
                </a:ext>
              </a:extLst>
            </p:cNvPr>
            <p:cNvSpPr/>
            <p:nvPr/>
          </p:nvSpPr>
          <p:spPr>
            <a:xfrm>
              <a:off x="199405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6CEC4AC-2D06-F9FC-C594-7998D641FD1E}"/>
                </a:ext>
              </a:extLst>
            </p:cNvPr>
            <p:cNvSpPr/>
            <p:nvPr/>
          </p:nvSpPr>
          <p:spPr>
            <a:xfrm>
              <a:off x="1935964" y="420327"/>
              <a:ext cx="87339" cy="89395"/>
            </a:xfrm>
            <a:custGeom>
              <a:avLst/>
              <a:gdLst>
                <a:gd name="connsiteX0" fmla="*/ 25281 w 87339"/>
                <a:gd name="connsiteY0" fmla="*/ 89395 h 89395"/>
                <a:gd name="connsiteX1" fmla="*/ 87339 w 87339"/>
                <a:gd name="connsiteY1" fmla="*/ 25871 h 89395"/>
                <a:gd name="connsiteX2" fmla="*/ 62058 w 87339"/>
                <a:gd name="connsiteY2" fmla="*/ 0 h 89395"/>
                <a:gd name="connsiteX3" fmla="*/ 0 w 87339"/>
                <a:gd name="connsiteY3" fmla="*/ 63506 h 89395"/>
                <a:gd name="connsiteX4" fmla="*/ 25281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89395"/>
                  </a:moveTo>
                  <a:lnTo>
                    <a:pt x="87339" y="25871"/>
                  </a:lnTo>
                  <a:lnTo>
                    <a:pt x="62058" y="0"/>
                  </a:lnTo>
                  <a:lnTo>
                    <a:pt x="0" y="63506"/>
                  </a:lnTo>
                  <a:lnTo>
                    <a:pt x="25281" y="89395"/>
                  </a:lnTo>
                  <a:close/>
                </a:path>
              </a:pathLst>
            </a:custGeom>
            <a:solidFill>
              <a:schemeClr val="accent4"/>
            </a:solidFill>
            <a:ln w="1785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1FE1414-FE21-AB55-B5F5-C6665E7BD485}"/>
                </a:ext>
              </a:extLst>
            </p:cNvPr>
            <p:cNvSpPr/>
            <p:nvPr/>
          </p:nvSpPr>
          <p:spPr>
            <a:xfrm>
              <a:off x="1678738" y="678339"/>
              <a:ext cx="87339" cy="89395"/>
            </a:xfrm>
            <a:custGeom>
              <a:avLst/>
              <a:gdLst>
                <a:gd name="connsiteX0" fmla="*/ 62058 w 87339"/>
                <a:gd name="connsiteY0" fmla="*/ 0 h 89395"/>
                <a:gd name="connsiteX1" fmla="*/ 0 w 87339"/>
                <a:gd name="connsiteY1" fmla="*/ 63524 h 89395"/>
                <a:gd name="connsiteX2" fmla="*/ 25281 w 87339"/>
                <a:gd name="connsiteY2" fmla="*/ 89395 h 89395"/>
                <a:gd name="connsiteX3" fmla="*/ 87339 w 87339"/>
                <a:gd name="connsiteY3" fmla="*/ 25889 h 89395"/>
                <a:gd name="connsiteX4" fmla="*/ 62058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0"/>
                  </a:moveTo>
                  <a:lnTo>
                    <a:pt x="0" y="63524"/>
                  </a:lnTo>
                  <a:lnTo>
                    <a:pt x="25281" y="89395"/>
                  </a:lnTo>
                  <a:lnTo>
                    <a:pt x="87339" y="25889"/>
                  </a:lnTo>
                  <a:lnTo>
                    <a:pt x="62058" y="0"/>
                  </a:lnTo>
                  <a:close/>
                </a:path>
              </a:pathLst>
            </a:custGeom>
            <a:solidFill>
              <a:schemeClr val="accent4"/>
            </a:solidFill>
            <a:ln w="1785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48BAE4D-4D98-E792-1E79-C743100F516D}"/>
                </a:ext>
              </a:extLst>
            </p:cNvPr>
            <p:cNvSpPr/>
            <p:nvPr/>
          </p:nvSpPr>
          <p:spPr>
            <a:xfrm>
              <a:off x="1833142" y="738091"/>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51D3F-4887-C65D-63F0-5838DA3FC325}"/>
                </a:ext>
              </a:extLst>
            </p:cNvPr>
            <p:cNvSpPr/>
            <p:nvPr/>
          </p:nvSpPr>
          <p:spPr>
            <a:xfrm>
              <a:off x="1935964" y="678339"/>
              <a:ext cx="87339" cy="89395"/>
            </a:xfrm>
            <a:custGeom>
              <a:avLst/>
              <a:gdLst>
                <a:gd name="connsiteX0" fmla="*/ 25281 w 87339"/>
                <a:gd name="connsiteY0" fmla="*/ 0 h 89395"/>
                <a:gd name="connsiteX1" fmla="*/ 87339 w 87339"/>
                <a:gd name="connsiteY1" fmla="*/ 63524 h 89395"/>
                <a:gd name="connsiteX2" fmla="*/ 62058 w 87339"/>
                <a:gd name="connsiteY2" fmla="*/ 89395 h 89395"/>
                <a:gd name="connsiteX3" fmla="*/ 0 w 87339"/>
                <a:gd name="connsiteY3" fmla="*/ 25889 h 89395"/>
                <a:gd name="connsiteX4" fmla="*/ 25281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0"/>
                  </a:moveTo>
                  <a:lnTo>
                    <a:pt x="87339" y="63524"/>
                  </a:lnTo>
                  <a:lnTo>
                    <a:pt x="62058" y="89395"/>
                  </a:lnTo>
                  <a:lnTo>
                    <a:pt x="0" y="25889"/>
                  </a:lnTo>
                  <a:lnTo>
                    <a:pt x="25281" y="0"/>
                  </a:lnTo>
                  <a:close/>
                </a:path>
              </a:pathLst>
            </a:custGeom>
            <a:solidFill>
              <a:schemeClr val="accent4"/>
            </a:solidFill>
            <a:ln w="1785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574DC00-2641-97B2-E7DE-D0527AE28489}"/>
                </a:ext>
              </a:extLst>
            </p:cNvPr>
            <p:cNvSpPr/>
            <p:nvPr/>
          </p:nvSpPr>
          <p:spPr>
            <a:xfrm>
              <a:off x="2359919" y="977610"/>
              <a:ext cx="305696" cy="171889"/>
            </a:xfrm>
            <a:custGeom>
              <a:avLst/>
              <a:gdLst>
                <a:gd name="connsiteX0" fmla="*/ 0 w 305696"/>
                <a:gd name="connsiteY0" fmla="*/ 171889 h 171889"/>
                <a:gd name="connsiteX1" fmla="*/ 305696 w 305696"/>
                <a:gd name="connsiteY1" fmla="*/ 171889 h 171889"/>
                <a:gd name="connsiteX2" fmla="*/ 283651 w 305696"/>
                <a:gd name="connsiteY2" fmla="*/ 0 h 171889"/>
                <a:gd name="connsiteX3" fmla="*/ 22045 w 305696"/>
                <a:gd name="connsiteY3" fmla="*/ 0 h 171889"/>
                <a:gd name="connsiteX4" fmla="*/ 0 w 305696"/>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696" h="171889">
                  <a:moveTo>
                    <a:pt x="0" y="171889"/>
                  </a:moveTo>
                  <a:lnTo>
                    <a:pt x="305696" y="171889"/>
                  </a:lnTo>
                  <a:lnTo>
                    <a:pt x="283651" y="0"/>
                  </a:lnTo>
                  <a:lnTo>
                    <a:pt x="22045" y="0"/>
                  </a:lnTo>
                  <a:lnTo>
                    <a:pt x="0" y="171889"/>
                  </a:lnTo>
                  <a:close/>
                </a:path>
              </a:pathLst>
            </a:custGeom>
            <a:solidFill>
              <a:schemeClr val="accent1"/>
            </a:solidFill>
            <a:ln w="17859"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6F2AB47-52C1-EFF0-DBBE-D696628F5423}"/>
                </a:ext>
              </a:extLst>
            </p:cNvPr>
            <p:cNvSpPr/>
            <p:nvPr/>
          </p:nvSpPr>
          <p:spPr>
            <a:xfrm>
              <a:off x="2692213" y="743616"/>
              <a:ext cx="272995" cy="151471"/>
            </a:xfrm>
            <a:custGeom>
              <a:avLst/>
              <a:gdLst>
                <a:gd name="connsiteX0" fmla="*/ 19417 w 272995"/>
                <a:gd name="connsiteY0" fmla="*/ 151471 h 151471"/>
                <a:gd name="connsiteX1" fmla="*/ 272995 w 272995"/>
                <a:gd name="connsiteY1" fmla="*/ 151471 h 151471"/>
                <a:gd name="connsiteX2" fmla="*/ 204840 w 272995"/>
                <a:gd name="connsiteY2" fmla="*/ 0 h 151471"/>
                <a:gd name="connsiteX3" fmla="*/ 0 w 272995"/>
                <a:gd name="connsiteY3" fmla="*/ 0 h 151471"/>
                <a:gd name="connsiteX4" fmla="*/ 19417 w 272995"/>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95" h="151471">
                  <a:moveTo>
                    <a:pt x="19417" y="151471"/>
                  </a:moveTo>
                  <a:lnTo>
                    <a:pt x="272995" y="151471"/>
                  </a:lnTo>
                  <a:lnTo>
                    <a:pt x="204840" y="0"/>
                  </a:lnTo>
                  <a:lnTo>
                    <a:pt x="0" y="0"/>
                  </a:lnTo>
                  <a:lnTo>
                    <a:pt x="19417" y="151471"/>
                  </a:lnTo>
                  <a:close/>
                </a:path>
              </a:pathLst>
            </a:custGeom>
            <a:solidFill>
              <a:schemeClr val="accent1"/>
            </a:solidFill>
            <a:ln w="1785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A62B264-289E-CC20-F988-CF4EAF62BB6D}"/>
                </a:ext>
              </a:extLst>
            </p:cNvPr>
            <p:cNvSpPr/>
            <p:nvPr/>
          </p:nvSpPr>
          <p:spPr>
            <a:xfrm>
              <a:off x="2720801" y="966603"/>
              <a:ext cx="353951" cy="171889"/>
            </a:xfrm>
            <a:custGeom>
              <a:avLst/>
              <a:gdLst>
                <a:gd name="connsiteX0" fmla="*/ 22045 w 353951"/>
                <a:gd name="connsiteY0" fmla="*/ 171889 h 171889"/>
                <a:gd name="connsiteX1" fmla="*/ 353952 w 353951"/>
                <a:gd name="connsiteY1" fmla="*/ 171889 h 171889"/>
                <a:gd name="connsiteX2" fmla="*/ 276607 w 353951"/>
                <a:gd name="connsiteY2" fmla="*/ 0 h 171889"/>
                <a:gd name="connsiteX3" fmla="*/ 0 w 353951"/>
                <a:gd name="connsiteY3" fmla="*/ 0 h 171889"/>
                <a:gd name="connsiteX4" fmla="*/ 22045 w 353951"/>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 h="171889">
                  <a:moveTo>
                    <a:pt x="22045" y="171889"/>
                  </a:moveTo>
                  <a:lnTo>
                    <a:pt x="353952" y="171889"/>
                  </a:lnTo>
                  <a:lnTo>
                    <a:pt x="276607" y="0"/>
                  </a:lnTo>
                  <a:lnTo>
                    <a:pt x="0" y="0"/>
                  </a:lnTo>
                  <a:lnTo>
                    <a:pt x="22045" y="171889"/>
                  </a:lnTo>
                  <a:close/>
                </a:path>
              </a:pathLst>
            </a:custGeom>
            <a:solidFill>
              <a:schemeClr val="accent1"/>
            </a:solidFill>
            <a:ln w="1785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2446DF1-D7CF-1902-BC36-D9456A24ABC7}"/>
                </a:ext>
              </a:extLst>
            </p:cNvPr>
            <p:cNvSpPr/>
            <p:nvPr/>
          </p:nvSpPr>
          <p:spPr>
            <a:xfrm>
              <a:off x="2752018" y="1210009"/>
              <a:ext cx="439932" cy="190608"/>
            </a:xfrm>
            <a:custGeom>
              <a:avLst/>
              <a:gdLst>
                <a:gd name="connsiteX0" fmla="*/ 0 w 439932"/>
                <a:gd name="connsiteY0" fmla="*/ 0 h 190608"/>
                <a:gd name="connsiteX1" fmla="*/ 24423 w 439932"/>
                <a:gd name="connsiteY1" fmla="*/ 190609 h 190608"/>
                <a:gd name="connsiteX2" fmla="*/ 439914 w 439932"/>
                <a:gd name="connsiteY2" fmla="*/ 190609 h 190608"/>
                <a:gd name="connsiteX3" fmla="*/ 439914 w 439932"/>
                <a:gd name="connsiteY3" fmla="*/ 188910 h 190608"/>
                <a:gd name="connsiteX4" fmla="*/ 439932 w 439932"/>
                <a:gd name="connsiteY4" fmla="*/ 188910 h 190608"/>
                <a:gd name="connsiteX5" fmla="*/ 354917 w 439932"/>
                <a:gd name="connsiteY5" fmla="*/ 0 h 190608"/>
                <a:gd name="connsiteX6" fmla="*/ 0 w 439932"/>
                <a:gd name="connsiteY6" fmla="*/ 0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932" h="190608">
                  <a:moveTo>
                    <a:pt x="0" y="0"/>
                  </a:moveTo>
                  <a:lnTo>
                    <a:pt x="24423" y="190609"/>
                  </a:lnTo>
                  <a:lnTo>
                    <a:pt x="439914" y="190609"/>
                  </a:lnTo>
                  <a:lnTo>
                    <a:pt x="439914" y="188910"/>
                  </a:lnTo>
                  <a:lnTo>
                    <a:pt x="439932" y="188910"/>
                  </a:lnTo>
                  <a:lnTo>
                    <a:pt x="354917" y="0"/>
                  </a:lnTo>
                  <a:lnTo>
                    <a:pt x="0" y="0"/>
                  </a:lnTo>
                  <a:close/>
                </a:path>
              </a:pathLst>
            </a:custGeom>
            <a:solidFill>
              <a:schemeClr val="accent1"/>
            </a:solidFill>
            <a:ln w="1785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A627CAA-6623-4DFE-4406-F2B9D8B632DD}"/>
                </a:ext>
              </a:extLst>
            </p:cNvPr>
            <p:cNvSpPr/>
            <p:nvPr/>
          </p:nvSpPr>
          <p:spPr>
            <a:xfrm>
              <a:off x="2396260" y="743616"/>
              <a:ext cx="243280" cy="151471"/>
            </a:xfrm>
            <a:custGeom>
              <a:avLst/>
              <a:gdLst>
                <a:gd name="connsiteX0" fmla="*/ 0 w 243280"/>
                <a:gd name="connsiteY0" fmla="*/ 151471 h 151471"/>
                <a:gd name="connsiteX1" fmla="*/ 243280 w 243280"/>
                <a:gd name="connsiteY1" fmla="*/ 151471 h 151471"/>
                <a:gd name="connsiteX2" fmla="*/ 223864 w 243280"/>
                <a:gd name="connsiteY2" fmla="*/ 0 h 151471"/>
                <a:gd name="connsiteX3" fmla="*/ 19417 w 243280"/>
                <a:gd name="connsiteY3" fmla="*/ 0 h 151471"/>
                <a:gd name="connsiteX4" fmla="*/ 0 w 243280"/>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80" h="151471">
                  <a:moveTo>
                    <a:pt x="0" y="151471"/>
                  </a:moveTo>
                  <a:lnTo>
                    <a:pt x="243280" y="151471"/>
                  </a:lnTo>
                  <a:lnTo>
                    <a:pt x="223864" y="0"/>
                  </a:lnTo>
                  <a:lnTo>
                    <a:pt x="19417" y="0"/>
                  </a:lnTo>
                  <a:lnTo>
                    <a:pt x="0" y="151471"/>
                  </a:lnTo>
                  <a:close/>
                </a:path>
              </a:pathLst>
            </a:custGeom>
            <a:solidFill>
              <a:schemeClr val="accent1"/>
            </a:solidFill>
            <a:ln w="1785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974084-59C4-346F-1B91-E81592AB061C}"/>
                </a:ext>
              </a:extLst>
            </p:cNvPr>
            <p:cNvSpPr/>
            <p:nvPr/>
          </p:nvSpPr>
          <p:spPr>
            <a:xfrm>
              <a:off x="1843869" y="1472134"/>
              <a:ext cx="1348063" cy="392338"/>
            </a:xfrm>
            <a:custGeom>
              <a:avLst/>
              <a:gdLst>
                <a:gd name="connsiteX0" fmla="*/ 1348063 w 1348063"/>
                <a:gd name="connsiteY0" fmla="*/ 114033 h 392338"/>
                <a:gd name="connsiteX1" fmla="*/ 1348063 w 1348063"/>
                <a:gd name="connsiteY1" fmla="*/ 0 h 392338"/>
                <a:gd name="connsiteX2" fmla="*/ 0 w 1348063"/>
                <a:gd name="connsiteY2" fmla="*/ 0 h 392338"/>
                <a:gd name="connsiteX3" fmla="*/ 0 w 1348063"/>
                <a:gd name="connsiteY3" fmla="*/ 114033 h 392338"/>
                <a:gd name="connsiteX4" fmla="*/ 620403 w 1348063"/>
                <a:gd name="connsiteY4" fmla="*/ 114033 h 392338"/>
                <a:gd name="connsiteX5" fmla="*/ 620403 w 1348063"/>
                <a:gd name="connsiteY5" fmla="*/ 285064 h 392338"/>
                <a:gd name="connsiteX6" fmla="*/ 430635 w 1348063"/>
                <a:gd name="connsiteY6" fmla="*/ 285064 h 392338"/>
                <a:gd name="connsiteX7" fmla="*/ 430635 w 1348063"/>
                <a:gd name="connsiteY7" fmla="*/ 392338 h 392338"/>
                <a:gd name="connsiteX8" fmla="*/ 917428 w 1348063"/>
                <a:gd name="connsiteY8" fmla="*/ 392338 h 392338"/>
                <a:gd name="connsiteX9" fmla="*/ 917428 w 1348063"/>
                <a:gd name="connsiteY9" fmla="*/ 285064 h 392338"/>
                <a:gd name="connsiteX10" fmla="*/ 727678 w 1348063"/>
                <a:gd name="connsiteY10" fmla="*/ 285064 h 392338"/>
                <a:gd name="connsiteX11" fmla="*/ 727678 w 1348063"/>
                <a:gd name="connsiteY11" fmla="*/ 114033 h 392338"/>
                <a:gd name="connsiteX12" fmla="*/ 1348063 w 1348063"/>
                <a:gd name="connsiteY12" fmla="*/ 114033 h 39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063" h="392338">
                  <a:moveTo>
                    <a:pt x="1348063" y="114033"/>
                  </a:moveTo>
                  <a:lnTo>
                    <a:pt x="1348063" y="0"/>
                  </a:lnTo>
                  <a:lnTo>
                    <a:pt x="0" y="0"/>
                  </a:lnTo>
                  <a:lnTo>
                    <a:pt x="0" y="114033"/>
                  </a:lnTo>
                  <a:lnTo>
                    <a:pt x="620403" y="114033"/>
                  </a:lnTo>
                  <a:lnTo>
                    <a:pt x="620403" y="285064"/>
                  </a:lnTo>
                  <a:lnTo>
                    <a:pt x="430635" y="285064"/>
                  </a:lnTo>
                  <a:lnTo>
                    <a:pt x="430635" y="392338"/>
                  </a:lnTo>
                  <a:lnTo>
                    <a:pt x="917428" y="392338"/>
                  </a:lnTo>
                  <a:lnTo>
                    <a:pt x="917428" y="285064"/>
                  </a:lnTo>
                  <a:lnTo>
                    <a:pt x="727678" y="285064"/>
                  </a:lnTo>
                  <a:lnTo>
                    <a:pt x="727678" y="114033"/>
                  </a:lnTo>
                  <a:lnTo>
                    <a:pt x="1348063" y="114033"/>
                  </a:lnTo>
                  <a:close/>
                </a:path>
              </a:pathLst>
            </a:custGeom>
            <a:solidFill>
              <a:schemeClr val="accent1"/>
            </a:solidFill>
            <a:ln w="1785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BA77BBA-D397-C2C1-5AC6-82EAAC0C1D8A}"/>
                </a:ext>
              </a:extLst>
            </p:cNvPr>
            <p:cNvSpPr/>
            <p:nvPr/>
          </p:nvSpPr>
          <p:spPr>
            <a:xfrm>
              <a:off x="1961084" y="966603"/>
              <a:ext cx="353933" cy="171889"/>
            </a:xfrm>
            <a:custGeom>
              <a:avLst/>
              <a:gdLst>
                <a:gd name="connsiteX0" fmla="*/ 331889 w 353933"/>
                <a:gd name="connsiteY0" fmla="*/ 171889 h 171889"/>
                <a:gd name="connsiteX1" fmla="*/ 353934 w 353933"/>
                <a:gd name="connsiteY1" fmla="*/ 0 h 171889"/>
                <a:gd name="connsiteX2" fmla="*/ 77345 w 353933"/>
                <a:gd name="connsiteY2" fmla="*/ 0 h 171889"/>
                <a:gd name="connsiteX3" fmla="*/ 0 w 353933"/>
                <a:gd name="connsiteY3" fmla="*/ 171889 h 171889"/>
                <a:gd name="connsiteX4" fmla="*/ 331889 w 353933"/>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33" h="171889">
                  <a:moveTo>
                    <a:pt x="331889" y="171889"/>
                  </a:moveTo>
                  <a:lnTo>
                    <a:pt x="353934" y="0"/>
                  </a:lnTo>
                  <a:lnTo>
                    <a:pt x="77345" y="0"/>
                  </a:lnTo>
                  <a:lnTo>
                    <a:pt x="0" y="171889"/>
                  </a:lnTo>
                  <a:lnTo>
                    <a:pt x="331889" y="171889"/>
                  </a:lnTo>
                  <a:close/>
                </a:path>
              </a:pathLst>
            </a:custGeom>
            <a:solidFill>
              <a:schemeClr val="accent1"/>
            </a:solidFill>
            <a:ln w="1785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137D3C-BC58-8F83-883F-8A66E01D2DF5}"/>
                </a:ext>
              </a:extLst>
            </p:cNvPr>
            <p:cNvSpPr/>
            <p:nvPr/>
          </p:nvSpPr>
          <p:spPr>
            <a:xfrm>
              <a:off x="2331467" y="1210009"/>
              <a:ext cx="372885" cy="190608"/>
            </a:xfrm>
            <a:custGeom>
              <a:avLst/>
              <a:gdLst>
                <a:gd name="connsiteX0" fmla="*/ 372886 w 372885"/>
                <a:gd name="connsiteY0" fmla="*/ 190609 h 190608"/>
                <a:gd name="connsiteX1" fmla="*/ 348463 w 372885"/>
                <a:gd name="connsiteY1" fmla="*/ 0 h 190608"/>
                <a:gd name="connsiteX2" fmla="*/ 24441 w 372885"/>
                <a:gd name="connsiteY2" fmla="*/ 0 h 190608"/>
                <a:gd name="connsiteX3" fmla="*/ 0 w 372885"/>
                <a:gd name="connsiteY3" fmla="*/ 190609 h 190608"/>
                <a:gd name="connsiteX4" fmla="*/ 372886 w 372885"/>
                <a:gd name="connsiteY4" fmla="*/ 190609 h 19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85" h="190608">
                  <a:moveTo>
                    <a:pt x="372886" y="190609"/>
                  </a:moveTo>
                  <a:lnTo>
                    <a:pt x="348463" y="0"/>
                  </a:lnTo>
                  <a:lnTo>
                    <a:pt x="24441" y="0"/>
                  </a:lnTo>
                  <a:lnTo>
                    <a:pt x="0" y="190609"/>
                  </a:lnTo>
                  <a:lnTo>
                    <a:pt x="372886" y="190609"/>
                  </a:lnTo>
                  <a:close/>
                </a:path>
              </a:pathLst>
            </a:custGeom>
            <a:solidFill>
              <a:schemeClr val="accent1"/>
            </a:solidFill>
            <a:ln w="1785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D3C48FD-ADA6-54C7-FAB8-790C65A4C955}"/>
                </a:ext>
              </a:extLst>
            </p:cNvPr>
            <p:cNvSpPr/>
            <p:nvPr/>
          </p:nvSpPr>
          <p:spPr>
            <a:xfrm>
              <a:off x="1843869" y="1210009"/>
              <a:ext cx="439932" cy="190608"/>
            </a:xfrm>
            <a:custGeom>
              <a:avLst/>
              <a:gdLst>
                <a:gd name="connsiteX0" fmla="*/ 415509 w 439932"/>
                <a:gd name="connsiteY0" fmla="*/ 190609 h 190608"/>
                <a:gd name="connsiteX1" fmla="*/ 439932 w 439932"/>
                <a:gd name="connsiteY1" fmla="*/ 0 h 190608"/>
                <a:gd name="connsiteX2" fmla="*/ 85033 w 439932"/>
                <a:gd name="connsiteY2" fmla="*/ 0 h 190608"/>
                <a:gd name="connsiteX3" fmla="*/ 0 w 439932"/>
                <a:gd name="connsiteY3" fmla="*/ 188910 h 190608"/>
                <a:gd name="connsiteX4" fmla="*/ 0 w 439932"/>
                <a:gd name="connsiteY4" fmla="*/ 190609 h 190608"/>
                <a:gd name="connsiteX5" fmla="*/ 415509 w 439932"/>
                <a:gd name="connsiteY5" fmla="*/ 190609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32" h="190608">
                  <a:moveTo>
                    <a:pt x="415509" y="190609"/>
                  </a:moveTo>
                  <a:lnTo>
                    <a:pt x="439932" y="0"/>
                  </a:lnTo>
                  <a:lnTo>
                    <a:pt x="85033" y="0"/>
                  </a:lnTo>
                  <a:lnTo>
                    <a:pt x="0" y="188910"/>
                  </a:lnTo>
                  <a:lnTo>
                    <a:pt x="0" y="190609"/>
                  </a:lnTo>
                  <a:lnTo>
                    <a:pt x="415509" y="190609"/>
                  </a:lnTo>
                  <a:close/>
                </a:path>
              </a:pathLst>
            </a:custGeom>
            <a:solidFill>
              <a:schemeClr val="accent1"/>
            </a:solidFill>
            <a:ln w="1785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6564C79-541E-58DE-93F6-499C955A5652}"/>
                </a:ext>
              </a:extLst>
            </p:cNvPr>
            <p:cNvSpPr/>
            <p:nvPr/>
          </p:nvSpPr>
          <p:spPr>
            <a:xfrm>
              <a:off x="2070611" y="743616"/>
              <a:ext cx="272977" cy="151471"/>
            </a:xfrm>
            <a:custGeom>
              <a:avLst/>
              <a:gdLst>
                <a:gd name="connsiteX0" fmla="*/ 253561 w 272977"/>
                <a:gd name="connsiteY0" fmla="*/ 151471 h 151471"/>
                <a:gd name="connsiteX1" fmla="*/ 272978 w 272977"/>
                <a:gd name="connsiteY1" fmla="*/ 0 h 151471"/>
                <a:gd name="connsiteX2" fmla="*/ 68173 w 272977"/>
                <a:gd name="connsiteY2" fmla="*/ 0 h 151471"/>
                <a:gd name="connsiteX3" fmla="*/ 0 w 272977"/>
                <a:gd name="connsiteY3" fmla="*/ 151471 h 151471"/>
                <a:gd name="connsiteX4" fmla="*/ 253561 w 272977"/>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77" h="151471">
                  <a:moveTo>
                    <a:pt x="253561" y="151471"/>
                  </a:moveTo>
                  <a:lnTo>
                    <a:pt x="272978" y="0"/>
                  </a:lnTo>
                  <a:lnTo>
                    <a:pt x="68173" y="0"/>
                  </a:lnTo>
                  <a:lnTo>
                    <a:pt x="0" y="151471"/>
                  </a:lnTo>
                  <a:lnTo>
                    <a:pt x="253561" y="151471"/>
                  </a:lnTo>
                  <a:close/>
                </a:path>
              </a:pathLst>
            </a:custGeom>
            <a:solidFill>
              <a:schemeClr val="accent1"/>
            </a:solidFill>
            <a:ln w="17859" cap="flat">
              <a:noFill/>
              <a:prstDash val="solid"/>
              <a:miter/>
            </a:ln>
          </p:spPr>
          <p:txBody>
            <a:bodyPr rtlCol="0" anchor="ctr"/>
            <a:lstStyle/>
            <a:p>
              <a:endParaRPr lang="en-US"/>
            </a:p>
          </p:txBody>
        </p:sp>
      </p:grpSp>
      <p:pic>
        <p:nvPicPr>
          <p:cNvPr id="5" name="Graphic 4" descr="Wind Turbines with solid fill">
            <a:extLst>
              <a:ext uri="{FF2B5EF4-FFF2-40B4-BE49-F238E27FC236}">
                <a16:creationId xmlns:a16="http://schemas.microsoft.com/office/drawing/2014/main" id="{FCA0F293-0947-A05A-D542-3782798A4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7395" y="7580545"/>
            <a:ext cx="1716390" cy="1716390"/>
          </a:xfrm>
          <a:prstGeom prst="rect">
            <a:avLst/>
          </a:prstGeom>
        </p:spPr>
      </p:pic>
      <p:grpSp>
        <p:nvGrpSpPr>
          <p:cNvPr id="114" name="Group 113">
            <a:extLst>
              <a:ext uri="{FF2B5EF4-FFF2-40B4-BE49-F238E27FC236}">
                <a16:creationId xmlns:a16="http://schemas.microsoft.com/office/drawing/2014/main" id="{29745304-DC91-3023-115B-4BE1C2FD50AE}"/>
              </a:ext>
            </a:extLst>
          </p:cNvPr>
          <p:cNvGrpSpPr/>
          <p:nvPr/>
        </p:nvGrpSpPr>
        <p:grpSpPr>
          <a:xfrm>
            <a:off x="6026030" y="2402633"/>
            <a:ext cx="953792" cy="1932247"/>
            <a:chOff x="6058289" y="2470385"/>
            <a:chExt cx="953792" cy="1932247"/>
          </a:xfrm>
          <a:solidFill>
            <a:schemeClr val="accent2">
              <a:lumMod val="40000"/>
              <a:lumOff val="60000"/>
            </a:schemeClr>
          </a:solidFill>
        </p:grpSpPr>
        <p:grpSp>
          <p:nvGrpSpPr>
            <p:cNvPr id="60" name="Group 59">
              <a:extLst>
                <a:ext uri="{FF2B5EF4-FFF2-40B4-BE49-F238E27FC236}">
                  <a16:creationId xmlns:a16="http://schemas.microsoft.com/office/drawing/2014/main" id="{B08FEA37-C0B7-0FEB-1C1F-EC65C58AE900}"/>
                </a:ext>
              </a:extLst>
            </p:cNvPr>
            <p:cNvGrpSpPr/>
            <p:nvPr/>
          </p:nvGrpSpPr>
          <p:grpSpPr>
            <a:xfrm>
              <a:off x="6058289" y="3512193"/>
              <a:ext cx="953792" cy="890439"/>
              <a:chOff x="6058289" y="3512193"/>
              <a:chExt cx="953792" cy="890439"/>
            </a:xfrm>
            <a:grpFill/>
          </p:grpSpPr>
          <p:grpSp>
            <p:nvGrpSpPr>
              <p:cNvPr id="56" name="Group 55">
                <a:extLst>
                  <a:ext uri="{FF2B5EF4-FFF2-40B4-BE49-F238E27FC236}">
                    <a16:creationId xmlns:a16="http://schemas.microsoft.com/office/drawing/2014/main" id="{FA4A90D7-B4F5-4949-D5B8-8673FF54B804}"/>
                  </a:ext>
                </a:extLst>
              </p:cNvPr>
              <p:cNvGrpSpPr/>
              <p:nvPr/>
            </p:nvGrpSpPr>
            <p:grpSpPr>
              <a:xfrm>
                <a:off x="6060051" y="4031692"/>
                <a:ext cx="952030" cy="370940"/>
                <a:chOff x="6060051" y="4031692"/>
                <a:chExt cx="952030" cy="370940"/>
              </a:xfrm>
              <a:grpFill/>
            </p:grpSpPr>
            <p:sp>
              <p:nvSpPr>
                <p:cNvPr id="54" name="Oval 53">
                  <a:extLst>
                    <a:ext uri="{FF2B5EF4-FFF2-40B4-BE49-F238E27FC236}">
                      <a16:creationId xmlns:a16="http://schemas.microsoft.com/office/drawing/2014/main" id="{EB616C66-1A9C-81FD-D129-1BFFFE8E56B5}"/>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6AA3157-9B95-A4CB-DA8C-6AC61694D403}"/>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3FDE3098-5FAD-E4C0-67D7-2E3BB78BF9FB}"/>
                  </a:ext>
                </a:extLst>
              </p:cNvPr>
              <p:cNvGrpSpPr/>
              <p:nvPr/>
            </p:nvGrpSpPr>
            <p:grpSpPr>
              <a:xfrm>
                <a:off x="6058289" y="3512193"/>
                <a:ext cx="952030" cy="370940"/>
                <a:chOff x="6060051" y="4031692"/>
                <a:chExt cx="952030" cy="370940"/>
              </a:xfrm>
              <a:grpFill/>
            </p:grpSpPr>
            <p:sp>
              <p:nvSpPr>
                <p:cNvPr id="58" name="Oval 57">
                  <a:extLst>
                    <a:ext uri="{FF2B5EF4-FFF2-40B4-BE49-F238E27FC236}">
                      <a16:creationId xmlns:a16="http://schemas.microsoft.com/office/drawing/2014/main" id="{9B8A3165-7DF6-0C98-FF8C-97A707C94494}"/>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E7C3409-1EF8-92F1-259E-E486A658ACDA}"/>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a:extLst>
                <a:ext uri="{FF2B5EF4-FFF2-40B4-BE49-F238E27FC236}">
                  <a16:creationId xmlns:a16="http://schemas.microsoft.com/office/drawing/2014/main" id="{83762D5A-B689-4C68-7015-83398E72ECC4}"/>
                </a:ext>
              </a:extLst>
            </p:cNvPr>
            <p:cNvGrpSpPr/>
            <p:nvPr/>
          </p:nvGrpSpPr>
          <p:grpSpPr>
            <a:xfrm>
              <a:off x="6058800" y="2989884"/>
              <a:ext cx="952030" cy="370940"/>
              <a:chOff x="6060051" y="4031692"/>
              <a:chExt cx="952030" cy="370940"/>
            </a:xfrm>
            <a:grpFill/>
          </p:grpSpPr>
          <p:sp>
            <p:nvSpPr>
              <p:cNvPr id="101" name="Oval 100">
                <a:extLst>
                  <a:ext uri="{FF2B5EF4-FFF2-40B4-BE49-F238E27FC236}">
                    <a16:creationId xmlns:a16="http://schemas.microsoft.com/office/drawing/2014/main" id="{848534AC-DBA0-90D7-676D-1438161F73E5}"/>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27E2F25-350D-1094-0C1E-D05E2C5764E5}"/>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FE3DFA23-D0F0-4D9A-1FE5-D3DD91848290}"/>
                </a:ext>
              </a:extLst>
            </p:cNvPr>
            <p:cNvGrpSpPr/>
            <p:nvPr/>
          </p:nvGrpSpPr>
          <p:grpSpPr>
            <a:xfrm>
              <a:off x="6058800" y="2470385"/>
              <a:ext cx="952030" cy="370940"/>
              <a:chOff x="6060051" y="4031692"/>
              <a:chExt cx="952030" cy="370940"/>
            </a:xfrm>
            <a:grpFill/>
          </p:grpSpPr>
          <p:sp>
            <p:nvSpPr>
              <p:cNvPr id="99" name="Oval 98">
                <a:extLst>
                  <a:ext uri="{FF2B5EF4-FFF2-40B4-BE49-F238E27FC236}">
                    <a16:creationId xmlns:a16="http://schemas.microsoft.com/office/drawing/2014/main" id="{0E6EA9ED-E466-EFCD-7B0F-989B322B1D71}"/>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ADB62B6-4162-7FB4-35E5-B73BD3B2C492}"/>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6570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6BF42-71E7-727E-E1A4-09CCD1B62B59}"/>
            </a:ext>
          </a:extLst>
        </p:cNvPr>
        <p:cNvGrpSpPr/>
        <p:nvPr/>
      </p:nvGrpSpPr>
      <p:grpSpPr>
        <a:xfrm>
          <a:off x="0" y="0"/>
          <a:ext cx="0" cy="0"/>
          <a:chOff x="0" y="0"/>
          <a:chExt cx="0" cy="0"/>
        </a:xfrm>
      </p:grpSpPr>
      <p:sp>
        <p:nvSpPr>
          <p:cNvPr id="118" name="Rectangle: Rounded Corners 117">
            <a:extLst>
              <a:ext uri="{FF2B5EF4-FFF2-40B4-BE49-F238E27FC236}">
                <a16:creationId xmlns:a16="http://schemas.microsoft.com/office/drawing/2014/main" id="{50C285EA-B21B-D3F0-D3CC-C9C53CADBF43}"/>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8B1714FB-EB4E-0C63-35D8-8227C9EB7BEF}"/>
              </a:ext>
            </a:extLst>
          </p:cNvPr>
          <p:cNvSpPr/>
          <p:nvPr/>
        </p:nvSpPr>
        <p:spPr>
          <a:xfrm>
            <a:off x="5381897" y="1020144"/>
            <a:ext cx="5675555" cy="4766702"/>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8E94DCE7-13BA-9680-8690-92F5F10CF04E}"/>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1DBFD62-DA6D-9FAE-E3D4-9F3680D8160F}"/>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0935E6B4-446C-8AFC-38E1-E468958A043A}"/>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941C3C8A-985E-4958-BE8C-56ACB34F5648}"/>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25DB2F44-2447-F562-CCC6-47961C5B8833}"/>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F3301E84-5295-6EBB-B27D-A08A9848612D}"/>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FA2E6FFF-CFFD-3A81-BB09-7926CAD63CC3}"/>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C101FCED-0C38-49B7-3E8F-433A5BF9C38C}"/>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7E8260E0-E322-2CE8-38DA-0487B0460699}"/>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C7B77DEE-A14B-D121-5753-B16105AC1153}"/>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E89DBA4-F7A8-2BDC-997D-E0A840EEF670}"/>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454F194-7FD1-5306-6166-4FB2BA4E042B}"/>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8454D60-69FA-FD61-11BA-1F731176FA29}"/>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B49F79A-44A8-5E64-8866-7ACADAB77EF2}"/>
              </a:ext>
            </a:extLst>
          </p:cNvPr>
          <p:cNvSpPr/>
          <p:nvPr/>
        </p:nvSpPr>
        <p:spPr>
          <a:xfrm>
            <a:off x="1673936" y="3813540"/>
            <a:ext cx="1716390" cy="531608"/>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6E121BB-64A0-9B0E-6BE4-9FF06B44C821}"/>
              </a:ext>
            </a:extLst>
          </p:cNvPr>
          <p:cNvSpPr/>
          <p:nvPr/>
        </p:nvSpPr>
        <p:spPr>
          <a:xfrm>
            <a:off x="1915047" y="3323590"/>
            <a:ext cx="132347" cy="1543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B80716A-B02E-19A6-979F-E780F63DEAFA}"/>
              </a:ext>
            </a:extLst>
          </p:cNvPr>
          <p:cNvSpPr/>
          <p:nvPr/>
        </p:nvSpPr>
        <p:spPr>
          <a:xfrm>
            <a:off x="1913411" y="3485170"/>
            <a:ext cx="132292" cy="154303"/>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411C55F-31D3-5F2C-F091-97E018FCBBD9}"/>
              </a:ext>
            </a:extLst>
          </p:cNvPr>
          <p:cNvSpPr/>
          <p:nvPr/>
        </p:nvSpPr>
        <p:spPr>
          <a:xfrm>
            <a:off x="1761785" y="3327081"/>
            <a:ext cx="129724" cy="151409"/>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D178D72-A1DB-FCEC-116F-172F33BB6A3E}"/>
              </a:ext>
            </a:extLst>
          </p:cNvPr>
          <p:cNvSpPr/>
          <p:nvPr/>
        </p:nvSpPr>
        <p:spPr>
          <a:xfrm>
            <a:off x="1760288" y="3488657"/>
            <a:ext cx="129705" cy="151391"/>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CA91433-9B74-CBFE-7128-0AA8D8DBD883}"/>
              </a:ext>
            </a:extLst>
          </p:cNvPr>
          <p:cNvSpPr/>
          <p:nvPr/>
        </p:nvSpPr>
        <p:spPr>
          <a:xfrm>
            <a:off x="1913611" y="3646370"/>
            <a:ext cx="132252" cy="154300"/>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91A115C-4D0B-27E5-7A20-617652642B08}"/>
              </a:ext>
            </a:extLst>
          </p:cNvPr>
          <p:cNvSpPr/>
          <p:nvPr/>
        </p:nvSpPr>
        <p:spPr>
          <a:xfrm>
            <a:off x="1760463" y="3649781"/>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CFA4A40-F325-84DF-6299-02F987A5D62F}"/>
              </a:ext>
            </a:extLst>
          </p:cNvPr>
          <p:cNvSpPr/>
          <p:nvPr/>
        </p:nvSpPr>
        <p:spPr>
          <a:xfrm>
            <a:off x="1763461" y="3013011"/>
            <a:ext cx="129706" cy="303896"/>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BB9E45D-2A50-3256-C3F7-662CA030E476}"/>
              </a:ext>
            </a:extLst>
          </p:cNvPr>
          <p:cNvSpPr/>
          <p:nvPr/>
        </p:nvSpPr>
        <p:spPr>
          <a:xfrm>
            <a:off x="1916280" y="3013010"/>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ED667DC-9FE4-449A-8DF8-82400490C5A4}"/>
              </a:ext>
            </a:extLst>
          </p:cNvPr>
          <p:cNvSpPr/>
          <p:nvPr/>
        </p:nvSpPr>
        <p:spPr>
          <a:xfrm>
            <a:off x="1853337" y="2854700"/>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39CCA02-3746-778D-722F-B2C9DFA71268}"/>
              </a:ext>
            </a:extLst>
          </p:cNvPr>
          <p:cNvSpPr/>
          <p:nvPr/>
        </p:nvSpPr>
        <p:spPr>
          <a:xfrm>
            <a:off x="2334171" y="3283673"/>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1970970-8399-8324-44D4-98FEA6D2530E}"/>
              </a:ext>
            </a:extLst>
          </p:cNvPr>
          <p:cNvSpPr/>
          <p:nvPr/>
        </p:nvSpPr>
        <p:spPr>
          <a:xfrm>
            <a:off x="2332534" y="3445253"/>
            <a:ext cx="132292" cy="154303"/>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7DA2949-D077-D1FA-64EE-A24160F3EFAC}"/>
              </a:ext>
            </a:extLst>
          </p:cNvPr>
          <p:cNvSpPr/>
          <p:nvPr/>
        </p:nvSpPr>
        <p:spPr>
          <a:xfrm>
            <a:off x="2180909" y="3287153"/>
            <a:ext cx="129724" cy="151421"/>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FFAF221-F184-3BE1-B902-6C491A6A4EF5}"/>
              </a:ext>
            </a:extLst>
          </p:cNvPr>
          <p:cNvSpPr/>
          <p:nvPr/>
        </p:nvSpPr>
        <p:spPr>
          <a:xfrm>
            <a:off x="2179412" y="3448740"/>
            <a:ext cx="129706" cy="151391"/>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677995-611D-7712-2964-635201E84B60}"/>
              </a:ext>
            </a:extLst>
          </p:cNvPr>
          <p:cNvSpPr/>
          <p:nvPr/>
        </p:nvSpPr>
        <p:spPr>
          <a:xfrm>
            <a:off x="2332734" y="3606454"/>
            <a:ext cx="132252" cy="154300"/>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772FB07-9903-939B-659E-685BA497617E}"/>
              </a:ext>
            </a:extLst>
          </p:cNvPr>
          <p:cNvSpPr/>
          <p:nvPr/>
        </p:nvSpPr>
        <p:spPr>
          <a:xfrm>
            <a:off x="2179586" y="3609864"/>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0F342B7-289F-BCA6-805D-E19BC49FE21B}"/>
              </a:ext>
            </a:extLst>
          </p:cNvPr>
          <p:cNvSpPr/>
          <p:nvPr/>
        </p:nvSpPr>
        <p:spPr>
          <a:xfrm>
            <a:off x="2182584" y="2973095"/>
            <a:ext cx="129706" cy="303896"/>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FEB1E9-F1EC-0122-020F-3670722C5096}"/>
              </a:ext>
            </a:extLst>
          </p:cNvPr>
          <p:cNvSpPr/>
          <p:nvPr/>
        </p:nvSpPr>
        <p:spPr>
          <a:xfrm>
            <a:off x="2335403" y="2973094"/>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395CB84-C796-7B5D-E522-00E74C3C8E2C}"/>
              </a:ext>
            </a:extLst>
          </p:cNvPr>
          <p:cNvSpPr/>
          <p:nvPr/>
        </p:nvSpPr>
        <p:spPr>
          <a:xfrm>
            <a:off x="2753294" y="3283673"/>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3601F72-32B4-1B02-C016-92600F9C7F68}"/>
              </a:ext>
            </a:extLst>
          </p:cNvPr>
          <p:cNvSpPr/>
          <p:nvPr/>
        </p:nvSpPr>
        <p:spPr>
          <a:xfrm>
            <a:off x="2751658" y="3445253"/>
            <a:ext cx="132310" cy="154303"/>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BB6352C-ADDB-D845-26F2-91BB50BB55FC}"/>
              </a:ext>
            </a:extLst>
          </p:cNvPr>
          <p:cNvSpPr/>
          <p:nvPr/>
        </p:nvSpPr>
        <p:spPr>
          <a:xfrm>
            <a:off x="2600051" y="3287153"/>
            <a:ext cx="129706" cy="151421"/>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FEBD5B5-A0A8-B382-4409-F0A2D66B3FA2}"/>
              </a:ext>
            </a:extLst>
          </p:cNvPr>
          <p:cNvSpPr/>
          <p:nvPr/>
        </p:nvSpPr>
        <p:spPr>
          <a:xfrm>
            <a:off x="2598535" y="3448740"/>
            <a:ext cx="129706" cy="151391"/>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397346F-BCB0-F5A7-5253-F60C36DFE713}"/>
              </a:ext>
            </a:extLst>
          </p:cNvPr>
          <p:cNvSpPr/>
          <p:nvPr/>
        </p:nvSpPr>
        <p:spPr>
          <a:xfrm>
            <a:off x="2751858" y="3606454"/>
            <a:ext cx="132270" cy="154300"/>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6D192EC-C5F4-9665-8E49-9B01E34B1FCE}"/>
              </a:ext>
            </a:extLst>
          </p:cNvPr>
          <p:cNvSpPr/>
          <p:nvPr/>
        </p:nvSpPr>
        <p:spPr>
          <a:xfrm>
            <a:off x="2598709" y="3609864"/>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0FF441A-CB9C-EFE3-5970-498F3B473C7F}"/>
              </a:ext>
            </a:extLst>
          </p:cNvPr>
          <p:cNvSpPr/>
          <p:nvPr/>
        </p:nvSpPr>
        <p:spPr>
          <a:xfrm>
            <a:off x="2601708" y="2973095"/>
            <a:ext cx="129724" cy="303896"/>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7C74ABD-E90D-A467-7E2B-146E7BD3BAA2}"/>
              </a:ext>
            </a:extLst>
          </p:cNvPr>
          <p:cNvSpPr/>
          <p:nvPr/>
        </p:nvSpPr>
        <p:spPr>
          <a:xfrm>
            <a:off x="2754527" y="2973094"/>
            <a:ext cx="129706" cy="30389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8094EA3-2B9C-7A00-E16E-2C39560A049F}"/>
              </a:ext>
            </a:extLst>
          </p:cNvPr>
          <p:cNvSpPr/>
          <p:nvPr/>
        </p:nvSpPr>
        <p:spPr>
          <a:xfrm>
            <a:off x="3172419" y="3323590"/>
            <a:ext cx="132333" cy="1543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E93DA1A-9D71-2D4D-6947-27F484D275DA}"/>
              </a:ext>
            </a:extLst>
          </p:cNvPr>
          <p:cNvSpPr/>
          <p:nvPr/>
        </p:nvSpPr>
        <p:spPr>
          <a:xfrm>
            <a:off x="3170781" y="3485170"/>
            <a:ext cx="132310" cy="154303"/>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6584761-686D-ACA8-185B-D0D1DFAC7946}"/>
              </a:ext>
            </a:extLst>
          </p:cNvPr>
          <p:cNvSpPr/>
          <p:nvPr/>
        </p:nvSpPr>
        <p:spPr>
          <a:xfrm>
            <a:off x="3019176" y="3327081"/>
            <a:ext cx="129706" cy="151409"/>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D0F5E61-DC50-EBEE-3451-0C3BFA7951C4}"/>
              </a:ext>
            </a:extLst>
          </p:cNvPr>
          <p:cNvSpPr/>
          <p:nvPr/>
        </p:nvSpPr>
        <p:spPr>
          <a:xfrm>
            <a:off x="3017658" y="3488657"/>
            <a:ext cx="129706" cy="151391"/>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3774C18-4DB6-BDBA-040D-F73624EB8290}"/>
              </a:ext>
            </a:extLst>
          </p:cNvPr>
          <p:cNvSpPr/>
          <p:nvPr/>
        </p:nvSpPr>
        <p:spPr>
          <a:xfrm>
            <a:off x="3170981" y="3646370"/>
            <a:ext cx="132272" cy="154300"/>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2992647-5C36-5055-2628-14361C04F3B2}"/>
              </a:ext>
            </a:extLst>
          </p:cNvPr>
          <p:cNvSpPr/>
          <p:nvPr/>
        </p:nvSpPr>
        <p:spPr>
          <a:xfrm>
            <a:off x="3017833" y="3649781"/>
            <a:ext cx="129691" cy="151395"/>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DD3D3FC-6084-F717-BD9B-2081267DB3A9}"/>
              </a:ext>
            </a:extLst>
          </p:cNvPr>
          <p:cNvSpPr/>
          <p:nvPr/>
        </p:nvSpPr>
        <p:spPr>
          <a:xfrm>
            <a:off x="3020832" y="3013011"/>
            <a:ext cx="129724" cy="303896"/>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42CAED2-3197-5AE7-6251-3C6C9280E835}"/>
              </a:ext>
            </a:extLst>
          </p:cNvPr>
          <p:cNvSpPr/>
          <p:nvPr/>
        </p:nvSpPr>
        <p:spPr>
          <a:xfrm>
            <a:off x="3173650" y="3012763"/>
            <a:ext cx="129706" cy="304146"/>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4C9DD9B-3D06-DA5B-5B71-58EC23000B92}"/>
              </a:ext>
            </a:extLst>
          </p:cNvPr>
          <p:cNvSpPr/>
          <p:nvPr/>
        </p:nvSpPr>
        <p:spPr>
          <a:xfrm>
            <a:off x="3110707" y="2854600"/>
            <a:ext cx="100554" cy="347677"/>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6C0CB0E-554B-E57D-54B0-83EAC4DF4D82}"/>
              </a:ext>
            </a:extLst>
          </p:cNvPr>
          <p:cNvSpPr/>
          <p:nvPr/>
        </p:nvSpPr>
        <p:spPr>
          <a:xfrm>
            <a:off x="2273238" y="2836772"/>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82D59EC-5121-0C49-E678-73A900E2E639}"/>
              </a:ext>
            </a:extLst>
          </p:cNvPr>
          <p:cNvSpPr/>
          <p:nvPr/>
        </p:nvSpPr>
        <p:spPr>
          <a:xfrm>
            <a:off x="2693841" y="2833140"/>
            <a:ext cx="100534" cy="347577"/>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8" name="Graphic 15" descr="Watering pot outline">
            <a:extLst>
              <a:ext uri="{FF2B5EF4-FFF2-40B4-BE49-F238E27FC236}">
                <a16:creationId xmlns:a16="http://schemas.microsoft.com/office/drawing/2014/main" id="{5A05D7BD-55F9-7833-F5B5-DA63DB49EA61}"/>
              </a:ext>
            </a:extLst>
          </p:cNvPr>
          <p:cNvGrpSpPr/>
          <p:nvPr/>
        </p:nvGrpSpPr>
        <p:grpSpPr>
          <a:xfrm>
            <a:off x="1799920" y="2479979"/>
            <a:ext cx="306050" cy="224879"/>
            <a:chOff x="1766698" y="3727143"/>
            <a:chExt cx="219076" cy="160972"/>
          </a:xfrm>
          <a:solidFill>
            <a:srgbClr val="000000"/>
          </a:solidFill>
        </p:grpSpPr>
        <p:sp>
          <p:nvSpPr>
            <p:cNvPr id="23" name="Freeform: Shape 22">
              <a:extLst>
                <a:ext uri="{FF2B5EF4-FFF2-40B4-BE49-F238E27FC236}">
                  <a16:creationId xmlns:a16="http://schemas.microsoft.com/office/drawing/2014/main" id="{C2304395-64B1-2173-56F5-81902C386136}"/>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CB1187A-794F-B4E6-7B55-405B69A850EC}"/>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A752CE-C818-1A4D-1E4C-91CF512C75F2}"/>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AFDE2147-0A91-631E-6114-CBA29C64EAA2}"/>
              </a:ext>
            </a:extLst>
          </p:cNvPr>
          <p:cNvGrpSpPr/>
          <p:nvPr/>
        </p:nvGrpSpPr>
        <p:grpSpPr>
          <a:xfrm>
            <a:off x="2338740" y="2479979"/>
            <a:ext cx="306050" cy="224879"/>
            <a:chOff x="1766698" y="3727143"/>
            <a:chExt cx="219076" cy="160972"/>
          </a:xfrm>
          <a:solidFill>
            <a:srgbClr val="000000"/>
          </a:solidFill>
        </p:grpSpPr>
        <p:sp>
          <p:nvSpPr>
            <p:cNvPr id="27" name="Freeform: Shape 26">
              <a:extLst>
                <a:ext uri="{FF2B5EF4-FFF2-40B4-BE49-F238E27FC236}">
                  <a16:creationId xmlns:a16="http://schemas.microsoft.com/office/drawing/2014/main" id="{7BC71ED8-CB1E-D2F5-2E37-7A25C4E9EEF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BB2A775-421E-EFEA-5658-3060B7B8A019}"/>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AA1BED-E00F-1E2E-D7A7-D7091E985FE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2E4C1DCD-3ABD-9D31-7130-6544717422A3}"/>
              </a:ext>
            </a:extLst>
          </p:cNvPr>
          <p:cNvGrpSpPr/>
          <p:nvPr/>
        </p:nvGrpSpPr>
        <p:grpSpPr>
          <a:xfrm>
            <a:off x="2877559" y="2479979"/>
            <a:ext cx="306050" cy="224879"/>
            <a:chOff x="1766698" y="3727143"/>
            <a:chExt cx="219076" cy="160972"/>
          </a:xfrm>
          <a:solidFill>
            <a:srgbClr val="000000"/>
          </a:solidFill>
        </p:grpSpPr>
        <p:sp>
          <p:nvSpPr>
            <p:cNvPr id="31" name="Freeform: Shape 30">
              <a:extLst>
                <a:ext uri="{FF2B5EF4-FFF2-40B4-BE49-F238E27FC236}">
                  <a16:creationId xmlns:a16="http://schemas.microsoft.com/office/drawing/2014/main" id="{80595D67-6593-20BA-343D-DC95E7FA5158}"/>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948D4BC-9944-67DB-0CA7-1FB473FEEF4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25C852-E3A9-D0F5-25A5-5E5AEE9A43E7}"/>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5A3ED5AA-3F81-BCE9-9083-7811D3E4056B}"/>
              </a:ext>
            </a:extLst>
          </p:cNvPr>
          <p:cNvCxnSpPr>
            <a:cxnSpLocks/>
          </p:cNvCxnSpPr>
          <p:nvPr/>
        </p:nvCxnSpPr>
        <p:spPr>
          <a:xfrm>
            <a:off x="1799920" y="2369336"/>
            <a:ext cx="1411341"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41BC3A0F-3499-45EA-8F95-45A2ADC2579E}"/>
              </a:ext>
            </a:extLst>
          </p:cNvPr>
          <p:cNvSpPr/>
          <p:nvPr/>
        </p:nvSpPr>
        <p:spPr>
          <a:xfrm>
            <a:off x="1866452"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E3623003-8770-4154-3EF1-82AD662DDA11}"/>
              </a:ext>
            </a:extLst>
          </p:cNvPr>
          <p:cNvSpPr/>
          <p:nvPr/>
        </p:nvSpPr>
        <p:spPr>
          <a:xfrm>
            <a:off x="2419292"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B4D96DC8-5600-813C-AC03-2BD04A4B5291}"/>
              </a:ext>
            </a:extLst>
          </p:cNvPr>
          <p:cNvSpPr/>
          <p:nvPr/>
        </p:nvSpPr>
        <p:spPr>
          <a:xfrm>
            <a:off x="2952065" y="2295649"/>
            <a:ext cx="158253" cy="12918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9C84466B-6E76-9CA7-9143-C9CAF3599779}"/>
              </a:ext>
            </a:extLst>
          </p:cNvPr>
          <p:cNvGrpSpPr/>
          <p:nvPr/>
        </p:nvGrpSpPr>
        <p:grpSpPr>
          <a:xfrm>
            <a:off x="1618593" y="360575"/>
            <a:ext cx="1573357" cy="1503897"/>
            <a:chOff x="1618593" y="360575"/>
            <a:chExt cx="1573357" cy="1503897"/>
          </a:xfrm>
        </p:grpSpPr>
        <p:sp>
          <p:nvSpPr>
            <p:cNvPr id="11" name="Freeform: Shape 10">
              <a:extLst>
                <a:ext uri="{FF2B5EF4-FFF2-40B4-BE49-F238E27FC236}">
                  <a16:creationId xmlns:a16="http://schemas.microsoft.com/office/drawing/2014/main" id="{D3DCB23B-5A99-0941-9F14-9A7132AF9A2B}"/>
                </a:ext>
              </a:extLst>
            </p:cNvPr>
            <p:cNvSpPr/>
            <p:nvPr/>
          </p:nvSpPr>
          <p:spPr>
            <a:xfrm>
              <a:off x="161859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C6EFF1C-7CBB-BCB9-D763-5E470FEBF931}"/>
                </a:ext>
              </a:extLst>
            </p:cNvPr>
            <p:cNvSpPr/>
            <p:nvPr/>
          </p:nvSpPr>
          <p:spPr>
            <a:xfrm>
              <a:off x="1678738" y="420327"/>
              <a:ext cx="87339" cy="89395"/>
            </a:xfrm>
            <a:custGeom>
              <a:avLst/>
              <a:gdLst>
                <a:gd name="connsiteX0" fmla="*/ 62058 w 87339"/>
                <a:gd name="connsiteY0" fmla="*/ 89395 h 89395"/>
                <a:gd name="connsiteX1" fmla="*/ 0 w 87339"/>
                <a:gd name="connsiteY1" fmla="*/ 25871 h 89395"/>
                <a:gd name="connsiteX2" fmla="*/ 25281 w 87339"/>
                <a:gd name="connsiteY2" fmla="*/ 0 h 89395"/>
                <a:gd name="connsiteX3" fmla="*/ 87339 w 87339"/>
                <a:gd name="connsiteY3" fmla="*/ 63506 h 89395"/>
                <a:gd name="connsiteX4" fmla="*/ 62058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89395"/>
                  </a:moveTo>
                  <a:lnTo>
                    <a:pt x="0" y="25871"/>
                  </a:lnTo>
                  <a:lnTo>
                    <a:pt x="25281" y="0"/>
                  </a:lnTo>
                  <a:lnTo>
                    <a:pt x="87339" y="63506"/>
                  </a:lnTo>
                  <a:lnTo>
                    <a:pt x="62058" y="89395"/>
                  </a:lnTo>
                  <a:close/>
                </a:path>
              </a:pathLst>
            </a:custGeom>
            <a:solidFill>
              <a:schemeClr val="accent4"/>
            </a:solidFill>
            <a:ln w="1785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2F6757C-D8FD-DE75-3E07-9D9C08676863}"/>
                </a:ext>
              </a:extLst>
            </p:cNvPr>
            <p:cNvSpPr/>
            <p:nvPr/>
          </p:nvSpPr>
          <p:spPr>
            <a:xfrm>
              <a:off x="1743746" y="487784"/>
              <a:ext cx="214548" cy="214548"/>
            </a:xfrm>
            <a:custGeom>
              <a:avLst/>
              <a:gdLst>
                <a:gd name="connsiteX0" fmla="*/ 214549 w 214548"/>
                <a:gd name="connsiteY0" fmla="*/ 107274 h 214548"/>
                <a:gd name="connsiteX1" fmla="*/ 107274 w 214548"/>
                <a:gd name="connsiteY1" fmla="*/ 214549 h 214548"/>
                <a:gd name="connsiteX2" fmla="*/ 0 w 214548"/>
                <a:gd name="connsiteY2" fmla="*/ 107274 h 214548"/>
                <a:gd name="connsiteX3" fmla="*/ 107274 w 214548"/>
                <a:gd name="connsiteY3" fmla="*/ 0 h 214548"/>
                <a:gd name="connsiteX4" fmla="*/ 214549 w 214548"/>
                <a:gd name="connsiteY4" fmla="*/ 107274 h 21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48" h="214548">
                  <a:moveTo>
                    <a:pt x="214549" y="107274"/>
                  </a:moveTo>
                  <a:cubicBezTo>
                    <a:pt x="214549" y="166520"/>
                    <a:pt x="166520" y="214549"/>
                    <a:pt x="107274" y="214549"/>
                  </a:cubicBezTo>
                  <a:cubicBezTo>
                    <a:pt x="48028" y="214549"/>
                    <a:pt x="0" y="166520"/>
                    <a:pt x="0" y="107274"/>
                  </a:cubicBezTo>
                  <a:cubicBezTo>
                    <a:pt x="0" y="48028"/>
                    <a:pt x="48028" y="0"/>
                    <a:pt x="107274" y="0"/>
                  </a:cubicBezTo>
                  <a:cubicBezTo>
                    <a:pt x="166520" y="0"/>
                    <a:pt x="214549" y="48028"/>
                    <a:pt x="214549" y="107274"/>
                  </a:cubicBezTo>
                  <a:close/>
                </a:path>
              </a:pathLst>
            </a:custGeom>
            <a:solidFill>
              <a:schemeClr val="accent4"/>
            </a:solidFill>
            <a:ln w="1785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963249D-F10B-0C70-263C-9179FA40DFD0}"/>
                </a:ext>
              </a:extLst>
            </p:cNvPr>
            <p:cNvSpPr/>
            <p:nvPr/>
          </p:nvSpPr>
          <p:spPr>
            <a:xfrm>
              <a:off x="1833142" y="360575"/>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B284067-505A-20B8-5B31-CA9CC405EA54}"/>
                </a:ext>
              </a:extLst>
            </p:cNvPr>
            <p:cNvSpPr/>
            <p:nvPr/>
          </p:nvSpPr>
          <p:spPr>
            <a:xfrm>
              <a:off x="1994053" y="575124"/>
              <a:ext cx="89395" cy="35758"/>
            </a:xfrm>
            <a:custGeom>
              <a:avLst/>
              <a:gdLst>
                <a:gd name="connsiteX0" fmla="*/ 0 w 89395"/>
                <a:gd name="connsiteY0" fmla="*/ 0 h 35758"/>
                <a:gd name="connsiteX1" fmla="*/ 89395 w 89395"/>
                <a:gd name="connsiteY1" fmla="*/ 0 h 35758"/>
                <a:gd name="connsiteX2" fmla="*/ 89395 w 89395"/>
                <a:gd name="connsiteY2" fmla="*/ 35758 h 35758"/>
                <a:gd name="connsiteX3" fmla="*/ 0 w 89395"/>
                <a:gd name="connsiteY3" fmla="*/ 35758 h 35758"/>
              </a:gdLst>
              <a:ahLst/>
              <a:cxnLst>
                <a:cxn ang="0">
                  <a:pos x="connsiteX0" y="connsiteY0"/>
                </a:cxn>
                <a:cxn ang="0">
                  <a:pos x="connsiteX1" y="connsiteY1"/>
                </a:cxn>
                <a:cxn ang="0">
                  <a:pos x="connsiteX2" y="connsiteY2"/>
                </a:cxn>
                <a:cxn ang="0">
                  <a:pos x="connsiteX3" y="connsiteY3"/>
                </a:cxn>
              </a:cxnLst>
              <a:rect l="l" t="t" r="r" b="b"/>
              <a:pathLst>
                <a:path w="89395" h="35758">
                  <a:moveTo>
                    <a:pt x="0" y="0"/>
                  </a:moveTo>
                  <a:lnTo>
                    <a:pt x="89395" y="0"/>
                  </a:lnTo>
                  <a:lnTo>
                    <a:pt x="89395" y="35758"/>
                  </a:lnTo>
                  <a:lnTo>
                    <a:pt x="0" y="35758"/>
                  </a:lnTo>
                  <a:close/>
                </a:path>
              </a:pathLst>
            </a:custGeom>
            <a:solidFill>
              <a:schemeClr val="accent2"/>
            </a:solidFill>
            <a:ln w="1785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B174930-58DA-1EAF-CDCD-444ACD1CBFE2}"/>
                </a:ext>
              </a:extLst>
            </p:cNvPr>
            <p:cNvSpPr/>
            <p:nvPr/>
          </p:nvSpPr>
          <p:spPr>
            <a:xfrm>
              <a:off x="1935964" y="420327"/>
              <a:ext cx="87339" cy="89395"/>
            </a:xfrm>
            <a:custGeom>
              <a:avLst/>
              <a:gdLst>
                <a:gd name="connsiteX0" fmla="*/ 25281 w 87339"/>
                <a:gd name="connsiteY0" fmla="*/ 89395 h 89395"/>
                <a:gd name="connsiteX1" fmla="*/ 87339 w 87339"/>
                <a:gd name="connsiteY1" fmla="*/ 25871 h 89395"/>
                <a:gd name="connsiteX2" fmla="*/ 62058 w 87339"/>
                <a:gd name="connsiteY2" fmla="*/ 0 h 89395"/>
                <a:gd name="connsiteX3" fmla="*/ 0 w 87339"/>
                <a:gd name="connsiteY3" fmla="*/ 63506 h 89395"/>
                <a:gd name="connsiteX4" fmla="*/ 25281 w 87339"/>
                <a:gd name="connsiteY4" fmla="*/ 89395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89395"/>
                  </a:moveTo>
                  <a:lnTo>
                    <a:pt x="87339" y="25871"/>
                  </a:lnTo>
                  <a:lnTo>
                    <a:pt x="62058" y="0"/>
                  </a:lnTo>
                  <a:lnTo>
                    <a:pt x="0" y="63506"/>
                  </a:lnTo>
                  <a:lnTo>
                    <a:pt x="25281" y="89395"/>
                  </a:lnTo>
                  <a:close/>
                </a:path>
              </a:pathLst>
            </a:custGeom>
            <a:solidFill>
              <a:schemeClr val="accent4"/>
            </a:solidFill>
            <a:ln w="1785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2277BB5-CBE3-389E-910A-68F317F60D13}"/>
                </a:ext>
              </a:extLst>
            </p:cNvPr>
            <p:cNvSpPr/>
            <p:nvPr/>
          </p:nvSpPr>
          <p:spPr>
            <a:xfrm>
              <a:off x="1678738" y="678339"/>
              <a:ext cx="87339" cy="89395"/>
            </a:xfrm>
            <a:custGeom>
              <a:avLst/>
              <a:gdLst>
                <a:gd name="connsiteX0" fmla="*/ 62058 w 87339"/>
                <a:gd name="connsiteY0" fmla="*/ 0 h 89395"/>
                <a:gd name="connsiteX1" fmla="*/ 0 w 87339"/>
                <a:gd name="connsiteY1" fmla="*/ 63524 h 89395"/>
                <a:gd name="connsiteX2" fmla="*/ 25281 w 87339"/>
                <a:gd name="connsiteY2" fmla="*/ 89395 h 89395"/>
                <a:gd name="connsiteX3" fmla="*/ 87339 w 87339"/>
                <a:gd name="connsiteY3" fmla="*/ 25889 h 89395"/>
                <a:gd name="connsiteX4" fmla="*/ 62058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62058" y="0"/>
                  </a:moveTo>
                  <a:lnTo>
                    <a:pt x="0" y="63524"/>
                  </a:lnTo>
                  <a:lnTo>
                    <a:pt x="25281" y="89395"/>
                  </a:lnTo>
                  <a:lnTo>
                    <a:pt x="87339" y="25889"/>
                  </a:lnTo>
                  <a:lnTo>
                    <a:pt x="62058" y="0"/>
                  </a:lnTo>
                  <a:close/>
                </a:path>
              </a:pathLst>
            </a:custGeom>
            <a:solidFill>
              <a:schemeClr val="accent4"/>
            </a:solidFill>
            <a:ln w="1785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75ACEF5-9001-925D-7F33-4AD3B5090823}"/>
                </a:ext>
              </a:extLst>
            </p:cNvPr>
            <p:cNvSpPr/>
            <p:nvPr/>
          </p:nvSpPr>
          <p:spPr>
            <a:xfrm>
              <a:off x="1833142" y="738091"/>
              <a:ext cx="35758" cy="89395"/>
            </a:xfrm>
            <a:custGeom>
              <a:avLst/>
              <a:gdLst>
                <a:gd name="connsiteX0" fmla="*/ 0 w 35758"/>
                <a:gd name="connsiteY0" fmla="*/ 0 h 89395"/>
                <a:gd name="connsiteX1" fmla="*/ 35758 w 35758"/>
                <a:gd name="connsiteY1" fmla="*/ 0 h 89395"/>
                <a:gd name="connsiteX2" fmla="*/ 35758 w 35758"/>
                <a:gd name="connsiteY2" fmla="*/ 89395 h 89395"/>
                <a:gd name="connsiteX3" fmla="*/ 0 w 35758"/>
                <a:gd name="connsiteY3" fmla="*/ 89395 h 89395"/>
              </a:gdLst>
              <a:ahLst/>
              <a:cxnLst>
                <a:cxn ang="0">
                  <a:pos x="connsiteX0" y="connsiteY0"/>
                </a:cxn>
                <a:cxn ang="0">
                  <a:pos x="connsiteX1" y="connsiteY1"/>
                </a:cxn>
                <a:cxn ang="0">
                  <a:pos x="connsiteX2" y="connsiteY2"/>
                </a:cxn>
                <a:cxn ang="0">
                  <a:pos x="connsiteX3" y="connsiteY3"/>
                </a:cxn>
              </a:cxnLst>
              <a:rect l="l" t="t" r="r" b="b"/>
              <a:pathLst>
                <a:path w="35758" h="89395">
                  <a:moveTo>
                    <a:pt x="0" y="0"/>
                  </a:moveTo>
                  <a:lnTo>
                    <a:pt x="35758" y="0"/>
                  </a:lnTo>
                  <a:lnTo>
                    <a:pt x="35758" y="89395"/>
                  </a:lnTo>
                  <a:lnTo>
                    <a:pt x="0" y="89395"/>
                  </a:lnTo>
                  <a:close/>
                </a:path>
              </a:pathLst>
            </a:custGeom>
            <a:solidFill>
              <a:schemeClr val="accent4"/>
            </a:solidFill>
            <a:ln w="1785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EE493D5-16AE-D199-95E3-F0AAB6E317F0}"/>
                </a:ext>
              </a:extLst>
            </p:cNvPr>
            <p:cNvSpPr/>
            <p:nvPr/>
          </p:nvSpPr>
          <p:spPr>
            <a:xfrm>
              <a:off x="1935964" y="678339"/>
              <a:ext cx="87339" cy="89395"/>
            </a:xfrm>
            <a:custGeom>
              <a:avLst/>
              <a:gdLst>
                <a:gd name="connsiteX0" fmla="*/ 25281 w 87339"/>
                <a:gd name="connsiteY0" fmla="*/ 0 h 89395"/>
                <a:gd name="connsiteX1" fmla="*/ 87339 w 87339"/>
                <a:gd name="connsiteY1" fmla="*/ 63524 h 89395"/>
                <a:gd name="connsiteX2" fmla="*/ 62058 w 87339"/>
                <a:gd name="connsiteY2" fmla="*/ 89395 h 89395"/>
                <a:gd name="connsiteX3" fmla="*/ 0 w 87339"/>
                <a:gd name="connsiteY3" fmla="*/ 25889 h 89395"/>
                <a:gd name="connsiteX4" fmla="*/ 25281 w 87339"/>
                <a:gd name="connsiteY4" fmla="*/ 0 h 8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39" h="89395">
                  <a:moveTo>
                    <a:pt x="25281" y="0"/>
                  </a:moveTo>
                  <a:lnTo>
                    <a:pt x="87339" y="63524"/>
                  </a:lnTo>
                  <a:lnTo>
                    <a:pt x="62058" y="89395"/>
                  </a:lnTo>
                  <a:lnTo>
                    <a:pt x="0" y="25889"/>
                  </a:lnTo>
                  <a:lnTo>
                    <a:pt x="25281" y="0"/>
                  </a:lnTo>
                  <a:close/>
                </a:path>
              </a:pathLst>
            </a:custGeom>
            <a:solidFill>
              <a:schemeClr val="accent4"/>
            </a:solidFill>
            <a:ln w="1785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7B2B08-9FA0-10DB-8213-1FF702D01D1D}"/>
                </a:ext>
              </a:extLst>
            </p:cNvPr>
            <p:cNvSpPr/>
            <p:nvPr/>
          </p:nvSpPr>
          <p:spPr>
            <a:xfrm>
              <a:off x="2359919" y="977610"/>
              <a:ext cx="305696" cy="171889"/>
            </a:xfrm>
            <a:custGeom>
              <a:avLst/>
              <a:gdLst>
                <a:gd name="connsiteX0" fmla="*/ 0 w 305696"/>
                <a:gd name="connsiteY0" fmla="*/ 171889 h 171889"/>
                <a:gd name="connsiteX1" fmla="*/ 305696 w 305696"/>
                <a:gd name="connsiteY1" fmla="*/ 171889 h 171889"/>
                <a:gd name="connsiteX2" fmla="*/ 283651 w 305696"/>
                <a:gd name="connsiteY2" fmla="*/ 0 h 171889"/>
                <a:gd name="connsiteX3" fmla="*/ 22045 w 305696"/>
                <a:gd name="connsiteY3" fmla="*/ 0 h 171889"/>
                <a:gd name="connsiteX4" fmla="*/ 0 w 305696"/>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696" h="171889">
                  <a:moveTo>
                    <a:pt x="0" y="171889"/>
                  </a:moveTo>
                  <a:lnTo>
                    <a:pt x="305696" y="171889"/>
                  </a:lnTo>
                  <a:lnTo>
                    <a:pt x="283651" y="0"/>
                  </a:lnTo>
                  <a:lnTo>
                    <a:pt x="22045" y="0"/>
                  </a:lnTo>
                  <a:lnTo>
                    <a:pt x="0" y="171889"/>
                  </a:lnTo>
                  <a:close/>
                </a:path>
              </a:pathLst>
            </a:custGeom>
            <a:solidFill>
              <a:schemeClr val="accent1"/>
            </a:solidFill>
            <a:ln w="17859"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432BCB0-0368-D509-78A5-FDF594639CDB}"/>
                </a:ext>
              </a:extLst>
            </p:cNvPr>
            <p:cNvSpPr/>
            <p:nvPr/>
          </p:nvSpPr>
          <p:spPr>
            <a:xfrm>
              <a:off x="2692213" y="743616"/>
              <a:ext cx="272995" cy="151471"/>
            </a:xfrm>
            <a:custGeom>
              <a:avLst/>
              <a:gdLst>
                <a:gd name="connsiteX0" fmla="*/ 19417 w 272995"/>
                <a:gd name="connsiteY0" fmla="*/ 151471 h 151471"/>
                <a:gd name="connsiteX1" fmla="*/ 272995 w 272995"/>
                <a:gd name="connsiteY1" fmla="*/ 151471 h 151471"/>
                <a:gd name="connsiteX2" fmla="*/ 204840 w 272995"/>
                <a:gd name="connsiteY2" fmla="*/ 0 h 151471"/>
                <a:gd name="connsiteX3" fmla="*/ 0 w 272995"/>
                <a:gd name="connsiteY3" fmla="*/ 0 h 151471"/>
                <a:gd name="connsiteX4" fmla="*/ 19417 w 272995"/>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95" h="151471">
                  <a:moveTo>
                    <a:pt x="19417" y="151471"/>
                  </a:moveTo>
                  <a:lnTo>
                    <a:pt x="272995" y="151471"/>
                  </a:lnTo>
                  <a:lnTo>
                    <a:pt x="204840" y="0"/>
                  </a:lnTo>
                  <a:lnTo>
                    <a:pt x="0" y="0"/>
                  </a:lnTo>
                  <a:lnTo>
                    <a:pt x="19417" y="151471"/>
                  </a:lnTo>
                  <a:close/>
                </a:path>
              </a:pathLst>
            </a:custGeom>
            <a:solidFill>
              <a:schemeClr val="accent1"/>
            </a:solidFill>
            <a:ln w="1785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F11C84C-9DF1-8B2D-4E60-70AFC355262C}"/>
                </a:ext>
              </a:extLst>
            </p:cNvPr>
            <p:cNvSpPr/>
            <p:nvPr/>
          </p:nvSpPr>
          <p:spPr>
            <a:xfrm>
              <a:off x="2720801" y="966603"/>
              <a:ext cx="353951" cy="171889"/>
            </a:xfrm>
            <a:custGeom>
              <a:avLst/>
              <a:gdLst>
                <a:gd name="connsiteX0" fmla="*/ 22045 w 353951"/>
                <a:gd name="connsiteY0" fmla="*/ 171889 h 171889"/>
                <a:gd name="connsiteX1" fmla="*/ 353952 w 353951"/>
                <a:gd name="connsiteY1" fmla="*/ 171889 h 171889"/>
                <a:gd name="connsiteX2" fmla="*/ 276607 w 353951"/>
                <a:gd name="connsiteY2" fmla="*/ 0 h 171889"/>
                <a:gd name="connsiteX3" fmla="*/ 0 w 353951"/>
                <a:gd name="connsiteY3" fmla="*/ 0 h 171889"/>
                <a:gd name="connsiteX4" fmla="*/ 22045 w 353951"/>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51" h="171889">
                  <a:moveTo>
                    <a:pt x="22045" y="171889"/>
                  </a:moveTo>
                  <a:lnTo>
                    <a:pt x="353952" y="171889"/>
                  </a:lnTo>
                  <a:lnTo>
                    <a:pt x="276607" y="0"/>
                  </a:lnTo>
                  <a:lnTo>
                    <a:pt x="0" y="0"/>
                  </a:lnTo>
                  <a:lnTo>
                    <a:pt x="22045" y="171889"/>
                  </a:lnTo>
                  <a:close/>
                </a:path>
              </a:pathLst>
            </a:custGeom>
            <a:solidFill>
              <a:schemeClr val="accent1"/>
            </a:solidFill>
            <a:ln w="1785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012BEEE-89DE-8E6B-E507-61CA4C34C918}"/>
                </a:ext>
              </a:extLst>
            </p:cNvPr>
            <p:cNvSpPr/>
            <p:nvPr/>
          </p:nvSpPr>
          <p:spPr>
            <a:xfrm>
              <a:off x="2752018" y="1210009"/>
              <a:ext cx="439932" cy="190608"/>
            </a:xfrm>
            <a:custGeom>
              <a:avLst/>
              <a:gdLst>
                <a:gd name="connsiteX0" fmla="*/ 0 w 439932"/>
                <a:gd name="connsiteY0" fmla="*/ 0 h 190608"/>
                <a:gd name="connsiteX1" fmla="*/ 24423 w 439932"/>
                <a:gd name="connsiteY1" fmla="*/ 190609 h 190608"/>
                <a:gd name="connsiteX2" fmla="*/ 439914 w 439932"/>
                <a:gd name="connsiteY2" fmla="*/ 190609 h 190608"/>
                <a:gd name="connsiteX3" fmla="*/ 439914 w 439932"/>
                <a:gd name="connsiteY3" fmla="*/ 188910 h 190608"/>
                <a:gd name="connsiteX4" fmla="*/ 439932 w 439932"/>
                <a:gd name="connsiteY4" fmla="*/ 188910 h 190608"/>
                <a:gd name="connsiteX5" fmla="*/ 354917 w 439932"/>
                <a:gd name="connsiteY5" fmla="*/ 0 h 190608"/>
                <a:gd name="connsiteX6" fmla="*/ 0 w 439932"/>
                <a:gd name="connsiteY6" fmla="*/ 0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932" h="190608">
                  <a:moveTo>
                    <a:pt x="0" y="0"/>
                  </a:moveTo>
                  <a:lnTo>
                    <a:pt x="24423" y="190609"/>
                  </a:lnTo>
                  <a:lnTo>
                    <a:pt x="439914" y="190609"/>
                  </a:lnTo>
                  <a:lnTo>
                    <a:pt x="439914" y="188910"/>
                  </a:lnTo>
                  <a:lnTo>
                    <a:pt x="439932" y="188910"/>
                  </a:lnTo>
                  <a:lnTo>
                    <a:pt x="354917" y="0"/>
                  </a:lnTo>
                  <a:lnTo>
                    <a:pt x="0" y="0"/>
                  </a:lnTo>
                  <a:close/>
                </a:path>
              </a:pathLst>
            </a:custGeom>
            <a:solidFill>
              <a:schemeClr val="accent1"/>
            </a:solidFill>
            <a:ln w="1785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77CB529-13F8-1EAD-827F-769C1378292F}"/>
                </a:ext>
              </a:extLst>
            </p:cNvPr>
            <p:cNvSpPr/>
            <p:nvPr/>
          </p:nvSpPr>
          <p:spPr>
            <a:xfrm>
              <a:off x="2396260" y="743616"/>
              <a:ext cx="243280" cy="151471"/>
            </a:xfrm>
            <a:custGeom>
              <a:avLst/>
              <a:gdLst>
                <a:gd name="connsiteX0" fmla="*/ 0 w 243280"/>
                <a:gd name="connsiteY0" fmla="*/ 151471 h 151471"/>
                <a:gd name="connsiteX1" fmla="*/ 243280 w 243280"/>
                <a:gd name="connsiteY1" fmla="*/ 151471 h 151471"/>
                <a:gd name="connsiteX2" fmla="*/ 223864 w 243280"/>
                <a:gd name="connsiteY2" fmla="*/ 0 h 151471"/>
                <a:gd name="connsiteX3" fmla="*/ 19417 w 243280"/>
                <a:gd name="connsiteY3" fmla="*/ 0 h 151471"/>
                <a:gd name="connsiteX4" fmla="*/ 0 w 243280"/>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80" h="151471">
                  <a:moveTo>
                    <a:pt x="0" y="151471"/>
                  </a:moveTo>
                  <a:lnTo>
                    <a:pt x="243280" y="151471"/>
                  </a:lnTo>
                  <a:lnTo>
                    <a:pt x="223864" y="0"/>
                  </a:lnTo>
                  <a:lnTo>
                    <a:pt x="19417" y="0"/>
                  </a:lnTo>
                  <a:lnTo>
                    <a:pt x="0" y="151471"/>
                  </a:lnTo>
                  <a:close/>
                </a:path>
              </a:pathLst>
            </a:custGeom>
            <a:solidFill>
              <a:schemeClr val="accent1"/>
            </a:solidFill>
            <a:ln w="1785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8AC9A9D-E37A-93E9-6C77-FE6D18286CD9}"/>
                </a:ext>
              </a:extLst>
            </p:cNvPr>
            <p:cNvSpPr/>
            <p:nvPr/>
          </p:nvSpPr>
          <p:spPr>
            <a:xfrm>
              <a:off x="1843869" y="1472134"/>
              <a:ext cx="1348063" cy="392338"/>
            </a:xfrm>
            <a:custGeom>
              <a:avLst/>
              <a:gdLst>
                <a:gd name="connsiteX0" fmla="*/ 1348063 w 1348063"/>
                <a:gd name="connsiteY0" fmla="*/ 114033 h 392338"/>
                <a:gd name="connsiteX1" fmla="*/ 1348063 w 1348063"/>
                <a:gd name="connsiteY1" fmla="*/ 0 h 392338"/>
                <a:gd name="connsiteX2" fmla="*/ 0 w 1348063"/>
                <a:gd name="connsiteY2" fmla="*/ 0 h 392338"/>
                <a:gd name="connsiteX3" fmla="*/ 0 w 1348063"/>
                <a:gd name="connsiteY3" fmla="*/ 114033 h 392338"/>
                <a:gd name="connsiteX4" fmla="*/ 620403 w 1348063"/>
                <a:gd name="connsiteY4" fmla="*/ 114033 h 392338"/>
                <a:gd name="connsiteX5" fmla="*/ 620403 w 1348063"/>
                <a:gd name="connsiteY5" fmla="*/ 285064 h 392338"/>
                <a:gd name="connsiteX6" fmla="*/ 430635 w 1348063"/>
                <a:gd name="connsiteY6" fmla="*/ 285064 h 392338"/>
                <a:gd name="connsiteX7" fmla="*/ 430635 w 1348063"/>
                <a:gd name="connsiteY7" fmla="*/ 392338 h 392338"/>
                <a:gd name="connsiteX8" fmla="*/ 917428 w 1348063"/>
                <a:gd name="connsiteY8" fmla="*/ 392338 h 392338"/>
                <a:gd name="connsiteX9" fmla="*/ 917428 w 1348063"/>
                <a:gd name="connsiteY9" fmla="*/ 285064 h 392338"/>
                <a:gd name="connsiteX10" fmla="*/ 727678 w 1348063"/>
                <a:gd name="connsiteY10" fmla="*/ 285064 h 392338"/>
                <a:gd name="connsiteX11" fmla="*/ 727678 w 1348063"/>
                <a:gd name="connsiteY11" fmla="*/ 114033 h 392338"/>
                <a:gd name="connsiteX12" fmla="*/ 1348063 w 1348063"/>
                <a:gd name="connsiteY12" fmla="*/ 114033 h 39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063" h="392338">
                  <a:moveTo>
                    <a:pt x="1348063" y="114033"/>
                  </a:moveTo>
                  <a:lnTo>
                    <a:pt x="1348063" y="0"/>
                  </a:lnTo>
                  <a:lnTo>
                    <a:pt x="0" y="0"/>
                  </a:lnTo>
                  <a:lnTo>
                    <a:pt x="0" y="114033"/>
                  </a:lnTo>
                  <a:lnTo>
                    <a:pt x="620403" y="114033"/>
                  </a:lnTo>
                  <a:lnTo>
                    <a:pt x="620403" y="285064"/>
                  </a:lnTo>
                  <a:lnTo>
                    <a:pt x="430635" y="285064"/>
                  </a:lnTo>
                  <a:lnTo>
                    <a:pt x="430635" y="392338"/>
                  </a:lnTo>
                  <a:lnTo>
                    <a:pt x="917428" y="392338"/>
                  </a:lnTo>
                  <a:lnTo>
                    <a:pt x="917428" y="285064"/>
                  </a:lnTo>
                  <a:lnTo>
                    <a:pt x="727678" y="285064"/>
                  </a:lnTo>
                  <a:lnTo>
                    <a:pt x="727678" y="114033"/>
                  </a:lnTo>
                  <a:lnTo>
                    <a:pt x="1348063" y="114033"/>
                  </a:lnTo>
                  <a:close/>
                </a:path>
              </a:pathLst>
            </a:custGeom>
            <a:solidFill>
              <a:schemeClr val="accent1"/>
            </a:solidFill>
            <a:ln w="1785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5B3B6FC-9E63-B1D1-B988-9ABF6DC82BA8}"/>
                </a:ext>
              </a:extLst>
            </p:cNvPr>
            <p:cNvSpPr/>
            <p:nvPr/>
          </p:nvSpPr>
          <p:spPr>
            <a:xfrm>
              <a:off x="1961084" y="966603"/>
              <a:ext cx="353933" cy="171889"/>
            </a:xfrm>
            <a:custGeom>
              <a:avLst/>
              <a:gdLst>
                <a:gd name="connsiteX0" fmla="*/ 331889 w 353933"/>
                <a:gd name="connsiteY0" fmla="*/ 171889 h 171889"/>
                <a:gd name="connsiteX1" fmla="*/ 353934 w 353933"/>
                <a:gd name="connsiteY1" fmla="*/ 0 h 171889"/>
                <a:gd name="connsiteX2" fmla="*/ 77345 w 353933"/>
                <a:gd name="connsiteY2" fmla="*/ 0 h 171889"/>
                <a:gd name="connsiteX3" fmla="*/ 0 w 353933"/>
                <a:gd name="connsiteY3" fmla="*/ 171889 h 171889"/>
                <a:gd name="connsiteX4" fmla="*/ 331889 w 353933"/>
                <a:gd name="connsiteY4" fmla="*/ 171889 h 1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33" h="171889">
                  <a:moveTo>
                    <a:pt x="331889" y="171889"/>
                  </a:moveTo>
                  <a:lnTo>
                    <a:pt x="353934" y="0"/>
                  </a:lnTo>
                  <a:lnTo>
                    <a:pt x="77345" y="0"/>
                  </a:lnTo>
                  <a:lnTo>
                    <a:pt x="0" y="171889"/>
                  </a:lnTo>
                  <a:lnTo>
                    <a:pt x="331889" y="171889"/>
                  </a:lnTo>
                  <a:close/>
                </a:path>
              </a:pathLst>
            </a:custGeom>
            <a:solidFill>
              <a:schemeClr val="accent1"/>
            </a:solidFill>
            <a:ln w="1785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71C8161-44C9-B197-1914-4B6EDEB6A012}"/>
                </a:ext>
              </a:extLst>
            </p:cNvPr>
            <p:cNvSpPr/>
            <p:nvPr/>
          </p:nvSpPr>
          <p:spPr>
            <a:xfrm>
              <a:off x="2331467" y="1210009"/>
              <a:ext cx="372885" cy="190608"/>
            </a:xfrm>
            <a:custGeom>
              <a:avLst/>
              <a:gdLst>
                <a:gd name="connsiteX0" fmla="*/ 372886 w 372885"/>
                <a:gd name="connsiteY0" fmla="*/ 190609 h 190608"/>
                <a:gd name="connsiteX1" fmla="*/ 348463 w 372885"/>
                <a:gd name="connsiteY1" fmla="*/ 0 h 190608"/>
                <a:gd name="connsiteX2" fmla="*/ 24441 w 372885"/>
                <a:gd name="connsiteY2" fmla="*/ 0 h 190608"/>
                <a:gd name="connsiteX3" fmla="*/ 0 w 372885"/>
                <a:gd name="connsiteY3" fmla="*/ 190609 h 190608"/>
                <a:gd name="connsiteX4" fmla="*/ 372886 w 372885"/>
                <a:gd name="connsiteY4" fmla="*/ 190609 h 19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85" h="190608">
                  <a:moveTo>
                    <a:pt x="372886" y="190609"/>
                  </a:moveTo>
                  <a:lnTo>
                    <a:pt x="348463" y="0"/>
                  </a:lnTo>
                  <a:lnTo>
                    <a:pt x="24441" y="0"/>
                  </a:lnTo>
                  <a:lnTo>
                    <a:pt x="0" y="190609"/>
                  </a:lnTo>
                  <a:lnTo>
                    <a:pt x="372886" y="190609"/>
                  </a:lnTo>
                  <a:close/>
                </a:path>
              </a:pathLst>
            </a:custGeom>
            <a:solidFill>
              <a:schemeClr val="accent1"/>
            </a:solidFill>
            <a:ln w="1785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FFE6E4A-DBC1-3252-A9E8-B8060D356F73}"/>
                </a:ext>
              </a:extLst>
            </p:cNvPr>
            <p:cNvSpPr/>
            <p:nvPr/>
          </p:nvSpPr>
          <p:spPr>
            <a:xfrm>
              <a:off x="1843869" y="1210009"/>
              <a:ext cx="439932" cy="190608"/>
            </a:xfrm>
            <a:custGeom>
              <a:avLst/>
              <a:gdLst>
                <a:gd name="connsiteX0" fmla="*/ 415509 w 439932"/>
                <a:gd name="connsiteY0" fmla="*/ 190609 h 190608"/>
                <a:gd name="connsiteX1" fmla="*/ 439932 w 439932"/>
                <a:gd name="connsiteY1" fmla="*/ 0 h 190608"/>
                <a:gd name="connsiteX2" fmla="*/ 85033 w 439932"/>
                <a:gd name="connsiteY2" fmla="*/ 0 h 190608"/>
                <a:gd name="connsiteX3" fmla="*/ 0 w 439932"/>
                <a:gd name="connsiteY3" fmla="*/ 188910 h 190608"/>
                <a:gd name="connsiteX4" fmla="*/ 0 w 439932"/>
                <a:gd name="connsiteY4" fmla="*/ 190609 h 190608"/>
                <a:gd name="connsiteX5" fmla="*/ 415509 w 439932"/>
                <a:gd name="connsiteY5" fmla="*/ 190609 h 1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32" h="190608">
                  <a:moveTo>
                    <a:pt x="415509" y="190609"/>
                  </a:moveTo>
                  <a:lnTo>
                    <a:pt x="439932" y="0"/>
                  </a:lnTo>
                  <a:lnTo>
                    <a:pt x="85033" y="0"/>
                  </a:lnTo>
                  <a:lnTo>
                    <a:pt x="0" y="188910"/>
                  </a:lnTo>
                  <a:lnTo>
                    <a:pt x="0" y="190609"/>
                  </a:lnTo>
                  <a:lnTo>
                    <a:pt x="415509" y="190609"/>
                  </a:lnTo>
                  <a:close/>
                </a:path>
              </a:pathLst>
            </a:custGeom>
            <a:solidFill>
              <a:schemeClr val="accent1"/>
            </a:solidFill>
            <a:ln w="1785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E734A1-A905-0140-9A55-30E4365951C1}"/>
                </a:ext>
              </a:extLst>
            </p:cNvPr>
            <p:cNvSpPr/>
            <p:nvPr/>
          </p:nvSpPr>
          <p:spPr>
            <a:xfrm>
              <a:off x="2070611" y="743616"/>
              <a:ext cx="272977" cy="151471"/>
            </a:xfrm>
            <a:custGeom>
              <a:avLst/>
              <a:gdLst>
                <a:gd name="connsiteX0" fmla="*/ 253561 w 272977"/>
                <a:gd name="connsiteY0" fmla="*/ 151471 h 151471"/>
                <a:gd name="connsiteX1" fmla="*/ 272978 w 272977"/>
                <a:gd name="connsiteY1" fmla="*/ 0 h 151471"/>
                <a:gd name="connsiteX2" fmla="*/ 68173 w 272977"/>
                <a:gd name="connsiteY2" fmla="*/ 0 h 151471"/>
                <a:gd name="connsiteX3" fmla="*/ 0 w 272977"/>
                <a:gd name="connsiteY3" fmla="*/ 151471 h 151471"/>
                <a:gd name="connsiteX4" fmla="*/ 253561 w 272977"/>
                <a:gd name="connsiteY4" fmla="*/ 151471 h 151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77" h="151471">
                  <a:moveTo>
                    <a:pt x="253561" y="151471"/>
                  </a:moveTo>
                  <a:lnTo>
                    <a:pt x="272978" y="0"/>
                  </a:lnTo>
                  <a:lnTo>
                    <a:pt x="68173" y="0"/>
                  </a:lnTo>
                  <a:lnTo>
                    <a:pt x="0" y="151471"/>
                  </a:lnTo>
                  <a:lnTo>
                    <a:pt x="253561" y="151471"/>
                  </a:lnTo>
                  <a:close/>
                </a:path>
              </a:pathLst>
            </a:custGeom>
            <a:solidFill>
              <a:schemeClr val="accent1"/>
            </a:solidFill>
            <a:ln w="17859" cap="flat">
              <a:noFill/>
              <a:prstDash val="solid"/>
              <a:miter/>
            </a:ln>
          </p:spPr>
          <p:txBody>
            <a:bodyPr rtlCol="0" anchor="ctr"/>
            <a:lstStyle/>
            <a:p>
              <a:endParaRPr lang="en-US"/>
            </a:p>
          </p:txBody>
        </p:sp>
      </p:grpSp>
      <p:pic>
        <p:nvPicPr>
          <p:cNvPr id="5" name="Graphic 4" descr="Wind Turbines with solid fill">
            <a:extLst>
              <a:ext uri="{FF2B5EF4-FFF2-40B4-BE49-F238E27FC236}">
                <a16:creationId xmlns:a16="http://schemas.microsoft.com/office/drawing/2014/main" id="{31F9DFB9-EFBF-C583-01B0-171F8D73C7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7395" y="4720114"/>
            <a:ext cx="1716390" cy="1716390"/>
          </a:xfrm>
          <a:prstGeom prst="rect">
            <a:avLst/>
          </a:prstGeom>
        </p:spPr>
      </p:pic>
      <p:grpSp>
        <p:nvGrpSpPr>
          <p:cNvPr id="114" name="Group 113">
            <a:extLst>
              <a:ext uri="{FF2B5EF4-FFF2-40B4-BE49-F238E27FC236}">
                <a16:creationId xmlns:a16="http://schemas.microsoft.com/office/drawing/2014/main" id="{98F1C856-126B-F279-40BE-DDC7570941A5}"/>
              </a:ext>
            </a:extLst>
          </p:cNvPr>
          <p:cNvGrpSpPr/>
          <p:nvPr/>
        </p:nvGrpSpPr>
        <p:grpSpPr>
          <a:xfrm>
            <a:off x="6026030" y="2402633"/>
            <a:ext cx="953792" cy="1932247"/>
            <a:chOff x="6058289" y="2470385"/>
            <a:chExt cx="953792" cy="1932247"/>
          </a:xfrm>
          <a:solidFill>
            <a:schemeClr val="accent2">
              <a:lumMod val="40000"/>
              <a:lumOff val="60000"/>
            </a:schemeClr>
          </a:solidFill>
        </p:grpSpPr>
        <p:grpSp>
          <p:nvGrpSpPr>
            <p:cNvPr id="60" name="Group 59">
              <a:extLst>
                <a:ext uri="{FF2B5EF4-FFF2-40B4-BE49-F238E27FC236}">
                  <a16:creationId xmlns:a16="http://schemas.microsoft.com/office/drawing/2014/main" id="{D64CE18B-7B90-6F07-B78B-105D4C5AEB28}"/>
                </a:ext>
              </a:extLst>
            </p:cNvPr>
            <p:cNvGrpSpPr/>
            <p:nvPr/>
          </p:nvGrpSpPr>
          <p:grpSpPr>
            <a:xfrm>
              <a:off x="6058289" y="3512193"/>
              <a:ext cx="953792" cy="890439"/>
              <a:chOff x="6058289" y="3512193"/>
              <a:chExt cx="953792" cy="890439"/>
            </a:xfrm>
            <a:grpFill/>
          </p:grpSpPr>
          <p:grpSp>
            <p:nvGrpSpPr>
              <p:cNvPr id="56" name="Group 55">
                <a:extLst>
                  <a:ext uri="{FF2B5EF4-FFF2-40B4-BE49-F238E27FC236}">
                    <a16:creationId xmlns:a16="http://schemas.microsoft.com/office/drawing/2014/main" id="{D53E7B49-2A51-9DCC-EFD4-0CA43FB3482B}"/>
                  </a:ext>
                </a:extLst>
              </p:cNvPr>
              <p:cNvGrpSpPr/>
              <p:nvPr/>
            </p:nvGrpSpPr>
            <p:grpSpPr>
              <a:xfrm>
                <a:off x="6060051" y="4031692"/>
                <a:ext cx="952030" cy="370940"/>
                <a:chOff x="6060051" y="4031692"/>
                <a:chExt cx="952030" cy="370940"/>
              </a:xfrm>
              <a:grpFill/>
            </p:grpSpPr>
            <p:sp>
              <p:nvSpPr>
                <p:cNvPr id="54" name="Oval 53">
                  <a:extLst>
                    <a:ext uri="{FF2B5EF4-FFF2-40B4-BE49-F238E27FC236}">
                      <a16:creationId xmlns:a16="http://schemas.microsoft.com/office/drawing/2014/main" id="{2126AFC7-43F3-F3DE-AC90-6115D142593D}"/>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F0A9261-D637-DC6F-CEC8-556C3E622D86}"/>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0132DEE8-93C3-D044-71F8-8736CBCCB137}"/>
                  </a:ext>
                </a:extLst>
              </p:cNvPr>
              <p:cNvGrpSpPr/>
              <p:nvPr/>
            </p:nvGrpSpPr>
            <p:grpSpPr>
              <a:xfrm>
                <a:off x="6058289" y="3512193"/>
                <a:ext cx="952030" cy="370940"/>
                <a:chOff x="6060051" y="4031692"/>
                <a:chExt cx="952030" cy="370940"/>
              </a:xfrm>
              <a:grpFill/>
            </p:grpSpPr>
            <p:sp>
              <p:nvSpPr>
                <p:cNvPr id="58" name="Oval 57">
                  <a:extLst>
                    <a:ext uri="{FF2B5EF4-FFF2-40B4-BE49-F238E27FC236}">
                      <a16:creationId xmlns:a16="http://schemas.microsoft.com/office/drawing/2014/main" id="{D1B082EA-D94F-5408-4858-DA276772CAF2}"/>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2C96445-13E7-4A26-5B52-875F6A94EEB2}"/>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a:extLst>
                <a:ext uri="{FF2B5EF4-FFF2-40B4-BE49-F238E27FC236}">
                  <a16:creationId xmlns:a16="http://schemas.microsoft.com/office/drawing/2014/main" id="{4B89213F-1C1D-81AF-B86B-57878BF174FD}"/>
                </a:ext>
              </a:extLst>
            </p:cNvPr>
            <p:cNvGrpSpPr/>
            <p:nvPr/>
          </p:nvGrpSpPr>
          <p:grpSpPr>
            <a:xfrm>
              <a:off x="6058800" y="2989884"/>
              <a:ext cx="952030" cy="370940"/>
              <a:chOff x="6060051" y="4031692"/>
              <a:chExt cx="952030" cy="370940"/>
            </a:xfrm>
            <a:grpFill/>
          </p:grpSpPr>
          <p:sp>
            <p:nvSpPr>
              <p:cNvPr id="101" name="Oval 100">
                <a:extLst>
                  <a:ext uri="{FF2B5EF4-FFF2-40B4-BE49-F238E27FC236}">
                    <a16:creationId xmlns:a16="http://schemas.microsoft.com/office/drawing/2014/main" id="{8D56B6B0-C751-150F-B71C-F09D15B7DABC}"/>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A52B6E3A-4F70-0BF4-D857-29F1FC771F9C}"/>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71649A7B-6EF3-128B-B785-D5D0545623EB}"/>
                </a:ext>
              </a:extLst>
            </p:cNvPr>
            <p:cNvGrpSpPr/>
            <p:nvPr/>
          </p:nvGrpSpPr>
          <p:grpSpPr>
            <a:xfrm>
              <a:off x="6058800" y="2470385"/>
              <a:ext cx="952030" cy="370940"/>
              <a:chOff x="6060051" y="4031692"/>
              <a:chExt cx="952030" cy="370940"/>
            </a:xfrm>
            <a:grpFill/>
          </p:grpSpPr>
          <p:sp>
            <p:nvSpPr>
              <p:cNvPr id="99" name="Oval 98">
                <a:extLst>
                  <a:ext uri="{FF2B5EF4-FFF2-40B4-BE49-F238E27FC236}">
                    <a16:creationId xmlns:a16="http://schemas.microsoft.com/office/drawing/2014/main" id="{3FEE6DD5-81C9-5366-454C-FC8027BDF8B7}"/>
                  </a:ext>
                </a:extLst>
              </p:cNvPr>
              <p:cNvSpPr/>
              <p:nvPr/>
            </p:nvSpPr>
            <p:spPr>
              <a:xfrm>
                <a:off x="606005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4E77D68-59D6-ED41-D5F0-2BD20BDC5B2D}"/>
                  </a:ext>
                </a:extLst>
              </p:cNvPr>
              <p:cNvSpPr/>
              <p:nvPr/>
            </p:nvSpPr>
            <p:spPr>
              <a:xfrm>
                <a:off x="6641141" y="4031692"/>
                <a:ext cx="370940" cy="3709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Rectangle: Rounded Corners 1">
            <a:extLst>
              <a:ext uri="{FF2B5EF4-FFF2-40B4-BE49-F238E27FC236}">
                <a16:creationId xmlns:a16="http://schemas.microsoft.com/office/drawing/2014/main" id="{0D598FCD-13F0-D50D-546C-78CC4B13CB1A}"/>
              </a:ext>
            </a:extLst>
          </p:cNvPr>
          <p:cNvSpPr/>
          <p:nvPr/>
        </p:nvSpPr>
        <p:spPr>
          <a:xfrm>
            <a:off x="6046377" y="1711701"/>
            <a:ext cx="4250829" cy="47991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3" name="Oval 2">
            <a:extLst>
              <a:ext uri="{FF2B5EF4-FFF2-40B4-BE49-F238E27FC236}">
                <a16:creationId xmlns:a16="http://schemas.microsoft.com/office/drawing/2014/main" id="{2D641D4B-6FCA-5C22-1FF4-CCB8B078680D}"/>
              </a:ext>
            </a:extLst>
          </p:cNvPr>
          <p:cNvSpPr/>
          <p:nvPr/>
        </p:nvSpPr>
        <p:spPr>
          <a:xfrm>
            <a:off x="9099262" y="4559820"/>
            <a:ext cx="539075" cy="539075"/>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C3DE893-512C-5F8F-08AB-533374B84A1D}"/>
              </a:ext>
            </a:extLst>
          </p:cNvPr>
          <p:cNvSpPr/>
          <p:nvPr/>
        </p:nvSpPr>
        <p:spPr>
          <a:xfrm>
            <a:off x="9758131" y="4559820"/>
            <a:ext cx="539075" cy="539075"/>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E0E9A28-32EE-E5F1-79AB-7D0BEA19D1B4}"/>
              </a:ext>
            </a:extLst>
          </p:cNvPr>
          <p:cNvGrpSpPr/>
          <p:nvPr/>
        </p:nvGrpSpPr>
        <p:grpSpPr>
          <a:xfrm>
            <a:off x="9317253" y="4639890"/>
            <a:ext cx="141596" cy="247227"/>
            <a:chOff x="2330606" y="1365764"/>
            <a:chExt cx="246039" cy="429584"/>
          </a:xfrm>
          <a:solidFill>
            <a:schemeClr val="accent5">
              <a:lumMod val="60000"/>
              <a:lumOff val="40000"/>
            </a:schemeClr>
          </a:solidFill>
        </p:grpSpPr>
        <p:sp>
          <p:nvSpPr>
            <p:cNvPr id="7" name="Oval 6">
              <a:extLst>
                <a:ext uri="{FF2B5EF4-FFF2-40B4-BE49-F238E27FC236}">
                  <a16:creationId xmlns:a16="http://schemas.microsoft.com/office/drawing/2014/main" id="{D46521F7-1DE0-6BDE-F045-63C7C0B80FD2}"/>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a:extLst>
                <a:ext uri="{FF2B5EF4-FFF2-40B4-BE49-F238E27FC236}">
                  <a16:creationId xmlns:a16="http://schemas.microsoft.com/office/drawing/2014/main" id="{C626AD12-44E1-D61E-1390-789F745EB10B}"/>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24BAFFD-1297-8BC1-BC54-DFDE0278CBB0}"/>
              </a:ext>
            </a:extLst>
          </p:cNvPr>
          <p:cNvGrpSpPr/>
          <p:nvPr/>
        </p:nvGrpSpPr>
        <p:grpSpPr>
          <a:xfrm rot="5400000">
            <a:off x="10052628" y="4737759"/>
            <a:ext cx="141596" cy="247227"/>
            <a:chOff x="2330607" y="1365764"/>
            <a:chExt cx="246038" cy="429584"/>
          </a:xfrm>
          <a:solidFill>
            <a:schemeClr val="accent5">
              <a:lumMod val="60000"/>
              <a:lumOff val="40000"/>
            </a:schemeClr>
          </a:solidFill>
        </p:grpSpPr>
        <p:sp>
          <p:nvSpPr>
            <p:cNvPr id="10" name="Oval 9">
              <a:extLst>
                <a:ext uri="{FF2B5EF4-FFF2-40B4-BE49-F238E27FC236}">
                  <a16:creationId xmlns:a16="http://schemas.microsoft.com/office/drawing/2014/main" id="{9E43B6DC-8A63-EDCB-7424-9A23D3DC1964}"/>
                </a:ext>
              </a:extLst>
            </p:cNvPr>
            <p:cNvSpPr/>
            <p:nvPr/>
          </p:nvSpPr>
          <p:spPr>
            <a:xfrm flipV="1">
              <a:off x="2330607"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02F7F63D-F2B9-3F74-46FB-D8F0A0D4DDDB}"/>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a:extLst>
              <a:ext uri="{FF2B5EF4-FFF2-40B4-BE49-F238E27FC236}">
                <a16:creationId xmlns:a16="http://schemas.microsoft.com/office/drawing/2014/main" id="{86BCD4FD-361B-F6E1-D1D3-82D109F4ABE8}"/>
              </a:ext>
            </a:extLst>
          </p:cNvPr>
          <p:cNvSpPr/>
          <p:nvPr/>
        </p:nvSpPr>
        <p:spPr>
          <a:xfrm>
            <a:off x="8440393" y="4563745"/>
            <a:ext cx="539075" cy="53907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5C4EFC53-8C29-DDCF-F96D-FD47558307D6}"/>
              </a:ext>
            </a:extLst>
          </p:cNvPr>
          <p:cNvGrpSpPr/>
          <p:nvPr/>
        </p:nvGrpSpPr>
        <p:grpSpPr>
          <a:xfrm rot="13500000">
            <a:off x="8585307" y="4744130"/>
            <a:ext cx="141596" cy="247227"/>
            <a:chOff x="2330606" y="1365764"/>
            <a:chExt cx="246039" cy="429584"/>
          </a:xfrm>
        </p:grpSpPr>
        <p:sp>
          <p:nvSpPr>
            <p:cNvPr id="115" name="Oval 114">
              <a:extLst>
                <a:ext uri="{FF2B5EF4-FFF2-40B4-BE49-F238E27FC236}">
                  <a16:creationId xmlns:a16="http://schemas.microsoft.com/office/drawing/2014/main" id="{DACDB855-0A75-D09D-6E84-0CEE4064AFAF}"/>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rapezoid 116">
              <a:extLst>
                <a:ext uri="{FF2B5EF4-FFF2-40B4-BE49-F238E27FC236}">
                  <a16:creationId xmlns:a16="http://schemas.microsoft.com/office/drawing/2014/main" id="{0749104B-A71F-D4AC-A1C1-030FAD732467}"/>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Oval 122">
            <a:extLst>
              <a:ext uri="{FF2B5EF4-FFF2-40B4-BE49-F238E27FC236}">
                <a16:creationId xmlns:a16="http://schemas.microsoft.com/office/drawing/2014/main" id="{9C04369E-72E5-F5DD-4DFF-1723417F109E}"/>
              </a:ext>
            </a:extLst>
          </p:cNvPr>
          <p:cNvSpPr/>
          <p:nvPr/>
        </p:nvSpPr>
        <p:spPr>
          <a:xfrm>
            <a:off x="7781524" y="4559820"/>
            <a:ext cx="539075" cy="53907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1BF4C6B4-67A5-9A55-5C9C-BF4C7AE40EE4}"/>
              </a:ext>
            </a:extLst>
          </p:cNvPr>
          <p:cNvGrpSpPr/>
          <p:nvPr/>
        </p:nvGrpSpPr>
        <p:grpSpPr>
          <a:xfrm rot="16200000">
            <a:off x="7911198" y="4705743"/>
            <a:ext cx="141596" cy="247227"/>
            <a:chOff x="2330606" y="1365764"/>
            <a:chExt cx="246039" cy="429584"/>
          </a:xfrm>
        </p:grpSpPr>
        <p:sp>
          <p:nvSpPr>
            <p:cNvPr id="125" name="Oval 124">
              <a:extLst>
                <a:ext uri="{FF2B5EF4-FFF2-40B4-BE49-F238E27FC236}">
                  <a16:creationId xmlns:a16="http://schemas.microsoft.com/office/drawing/2014/main" id="{3780868E-B628-CBF9-A2EC-D122AD2FE583}"/>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a:extLst>
                <a:ext uri="{FF2B5EF4-FFF2-40B4-BE49-F238E27FC236}">
                  <a16:creationId xmlns:a16="http://schemas.microsoft.com/office/drawing/2014/main" id="{C30631DE-7AF9-C226-C63E-1274C6784E3F}"/>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Rectangle: Rounded Corners 126">
            <a:extLst>
              <a:ext uri="{FF2B5EF4-FFF2-40B4-BE49-F238E27FC236}">
                <a16:creationId xmlns:a16="http://schemas.microsoft.com/office/drawing/2014/main" id="{3001A4AF-ABBC-7373-75E9-4267406629AD}"/>
              </a:ext>
            </a:extLst>
          </p:cNvPr>
          <p:cNvSpPr/>
          <p:nvPr/>
        </p:nvSpPr>
        <p:spPr>
          <a:xfrm>
            <a:off x="6046377" y="4559820"/>
            <a:ext cx="1615353" cy="53907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29429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43F32-5720-C04D-8EA7-B402CF457D94}"/>
            </a:ext>
          </a:extLst>
        </p:cNvPr>
        <p:cNvGrpSpPr/>
        <p:nvPr/>
      </p:nvGrpSpPr>
      <p:grpSpPr>
        <a:xfrm>
          <a:off x="0" y="0"/>
          <a:ext cx="0" cy="0"/>
          <a:chOff x="0" y="0"/>
          <a:chExt cx="0" cy="0"/>
        </a:xfrm>
      </p:grpSpPr>
      <p:sp>
        <p:nvSpPr>
          <p:cNvPr id="64" name="Freeform: Shape 63">
            <a:extLst>
              <a:ext uri="{FF2B5EF4-FFF2-40B4-BE49-F238E27FC236}">
                <a16:creationId xmlns:a16="http://schemas.microsoft.com/office/drawing/2014/main" id="{87E7DFBE-6FBE-B8CE-3341-CCF297BBDB42}"/>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0DA8896-602B-9753-9C36-3C77D09F9938}"/>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63493AA-2742-B9B9-B6DE-27B8132954C1}"/>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02045BA-401B-46C2-E7DA-8D22D0474A87}"/>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BD62A9A-BBF9-6E85-0AD1-13CCC1E4E43A}"/>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C868FE2-08E6-05E5-A89A-AEB3D6708D2B}"/>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7DFB16C-CB62-8BA5-B000-786DC0168553}"/>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97A8062-5B28-AD4D-0A17-35959DFBABFE}"/>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7DDCBC-9724-7657-6D74-2D61B726342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0E94D6E-4456-F605-B550-938EC5929EC6}"/>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0686D37-A3F2-92B7-683F-5B06A2976F2A}"/>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FBEEF41-4961-E635-D63C-3C220C1CE38C}"/>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AC8D481-70D8-240F-E3BF-E1352AEB7786}"/>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606E862-D03A-0948-BF00-84C378890402}"/>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538534F-5953-EDFE-C089-20B13B6624C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422C0A4-1528-4BCB-7795-B324130E5A8F}"/>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AB9D9E1-9B22-39E5-473E-866CAEF0EDD5}"/>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467AC59-E2A6-0404-834F-02C6ACBD6DE6}"/>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367E1D2-C6ED-C1CF-72EA-5C02EB81C64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B84AB0E-7F37-E425-A2B5-147316C57592}"/>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AD4F3C9-C5BF-2D7A-92F0-6C11952EF7F9}"/>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E6ADDDB-123D-57AF-268C-2EEAFC41ADE9}"/>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5B5C429-41A1-B178-6700-05CE979907E0}"/>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67A8360-62E8-7004-B730-6DEEF4886E75}"/>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BE3E116-1FAB-3F8C-EF0A-94B26B98A50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F2F8005-24B6-0357-019C-DBF58C1B11F4}"/>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058F30D-B2EA-7AF3-B0AD-D943B3B77B10}"/>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F6D2FB1-17F8-A124-E3F4-C9F9A7CA5C85}"/>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00B1D66-F943-9251-7E21-BDF1386B19FF}"/>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9A8281C-168C-7B1F-CDCF-6ECDDF4E5EFC}"/>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33EC3B3-41EC-69FF-955E-43FFDEC4CE9C}"/>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464695F-3CFC-AD0F-CDCA-C803BA1FD53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673D80C-D8BC-1D59-30C3-B60027EB0B32}"/>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9DBBDB5-FA5B-1313-988F-7654C7BC6C2D}"/>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F87CC9C-E083-D381-FB3B-8D5BF59CA31F}"/>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CD8D533-34D8-67AC-9AAF-1235D519BC43}"/>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577BC32-8DC0-8A41-6302-37F9CF16C238}"/>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2B6E6640-BE9A-A645-2637-73E30F1C54C7}"/>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3DCC5507-C9A2-7C87-E1B6-E9EAE82A2D6E}"/>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5A3E57B6-F6B7-33B5-B68F-3B412A485585}"/>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96B8994-AF6F-99F9-9852-A6E4E3B58C25}"/>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C082A7BC-41B7-4535-5439-863145B6A6EE}"/>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5F26C85F-436A-1F3B-521E-81AF9EC192BA}"/>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3B38D2BC-2C4B-BE2B-1485-618EAFE6FCCD}"/>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B4DD41B8-BF75-06B7-0ADB-DC1A6AB074C6}"/>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62FFEC2A-DEC9-47AC-6ADE-F9F8E3BEB3A0}"/>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46179EA0-AEBE-C36C-B9D0-A4870247645D}"/>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019606EC-AA90-B59B-0F4F-6EE67122D46A}"/>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E2CD4965-28E7-4E3B-D305-D7A8BAF4950D}"/>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55A80EC-475D-5F85-22EE-776C5DE2AB2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CBC9D2C-491A-3135-D22A-BC7A04ACF695}"/>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0EB9A43-E9BE-F067-7D26-122172E1404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aphic 15" descr="Watering pot outline">
            <a:extLst>
              <a:ext uri="{FF2B5EF4-FFF2-40B4-BE49-F238E27FC236}">
                <a16:creationId xmlns:a16="http://schemas.microsoft.com/office/drawing/2014/main" id="{59E9F6DF-E7D4-D85D-A9D5-5A98304AA852}"/>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EEAFDEE4-1F4B-439D-2CBA-B3B235DFE823}"/>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D0DB2C2-F800-E63E-8EE6-4203D9CD010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C9D150F-0060-7216-93F5-232894E2596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193EAA4A-0332-71B2-BC95-89DF7F9E6AC4}"/>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C75F9324-D18C-16C2-71F8-2B28F7514654}"/>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FF8AB60-685A-C9F6-4C8F-B279B4821B14}"/>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A275F85-91AC-7CBF-F68B-84B06EF0A87D}"/>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FF2248F8-D71B-4157-1807-BE7415505B2B}"/>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C1D1D4-1F7B-7517-BC16-83B6E82786BA}"/>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EAEB19E-C140-CE43-4E70-433BB34DDDC7}"/>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8F061B-82EC-8D97-18E9-416679B90A5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07E64B3F-269A-FF72-9B1C-CF635F104773}"/>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F1EC20F1-8399-16BF-F2C3-2198AFCC790E}"/>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192A0153-26A2-7FF0-F17C-70A0489836E0}"/>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EF81ADB3-7149-A638-3460-F24F2B1DE70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3703FCA-E25A-163E-54B3-79D251B8C5D2}"/>
              </a:ext>
            </a:extLst>
          </p:cNvPr>
          <p:cNvSpPr/>
          <p:nvPr/>
        </p:nvSpPr>
        <p:spPr>
          <a:xfrm>
            <a:off x="2375037" y="5165036"/>
            <a:ext cx="1176188" cy="641557"/>
          </a:xfrm>
          <a:custGeom>
            <a:avLst/>
            <a:gdLst>
              <a:gd name="connsiteX0" fmla="*/ 1122726 w 1176188"/>
              <a:gd name="connsiteY0" fmla="*/ 200487 h 641557"/>
              <a:gd name="connsiteX1" fmla="*/ 1069263 w 1176188"/>
              <a:gd name="connsiteY1" fmla="*/ 200487 h 641557"/>
              <a:gd name="connsiteX2" fmla="*/ 1069263 w 1176188"/>
              <a:gd name="connsiteY2" fmla="*/ 53463 h 641557"/>
              <a:gd name="connsiteX3" fmla="*/ 1015799 w 1176188"/>
              <a:gd name="connsiteY3" fmla="*/ 0 h 641557"/>
              <a:gd name="connsiteX4" fmla="*/ 53463 w 1176188"/>
              <a:gd name="connsiteY4" fmla="*/ 0 h 641557"/>
              <a:gd name="connsiteX5" fmla="*/ 0 w 1176188"/>
              <a:gd name="connsiteY5" fmla="*/ 53463 h 641557"/>
              <a:gd name="connsiteX6" fmla="*/ 0 w 1176188"/>
              <a:gd name="connsiteY6" fmla="*/ 588094 h 641557"/>
              <a:gd name="connsiteX7" fmla="*/ 53463 w 1176188"/>
              <a:gd name="connsiteY7" fmla="*/ 641558 h 641557"/>
              <a:gd name="connsiteX8" fmla="*/ 1015799 w 1176188"/>
              <a:gd name="connsiteY8" fmla="*/ 641558 h 641557"/>
              <a:gd name="connsiteX9" fmla="*/ 1069263 w 1176188"/>
              <a:gd name="connsiteY9" fmla="*/ 588094 h 641557"/>
              <a:gd name="connsiteX10" fmla="*/ 1069263 w 1176188"/>
              <a:gd name="connsiteY10" fmla="*/ 441071 h 641557"/>
              <a:gd name="connsiteX11" fmla="*/ 1122726 w 1176188"/>
              <a:gd name="connsiteY11" fmla="*/ 441071 h 641557"/>
              <a:gd name="connsiteX12" fmla="*/ 1176189 w 1176188"/>
              <a:gd name="connsiteY12" fmla="*/ 387608 h 641557"/>
              <a:gd name="connsiteX13" fmla="*/ 1176189 w 1176188"/>
              <a:gd name="connsiteY13" fmla="*/ 253950 h 641557"/>
              <a:gd name="connsiteX14" fmla="*/ 1122726 w 1176188"/>
              <a:gd name="connsiteY14" fmla="*/ 200487 h 641557"/>
              <a:gd name="connsiteX15" fmla="*/ 989068 w 1176188"/>
              <a:gd name="connsiteY15" fmla="*/ 561363 h 641557"/>
              <a:gd name="connsiteX16" fmla="*/ 80195 w 1176188"/>
              <a:gd name="connsiteY16" fmla="*/ 561363 h 641557"/>
              <a:gd name="connsiteX17" fmla="*/ 80195 w 1176188"/>
              <a:gd name="connsiteY17" fmla="*/ 80195 h 641557"/>
              <a:gd name="connsiteX18" fmla="*/ 989068 w 1176188"/>
              <a:gd name="connsiteY18" fmla="*/ 80195 h 641557"/>
              <a:gd name="connsiteX19" fmla="*/ 989068 w 1176188"/>
              <a:gd name="connsiteY19" fmla="*/ 561363 h 6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76188" h="641557">
                <a:moveTo>
                  <a:pt x="1122726" y="200487"/>
                </a:moveTo>
                <a:lnTo>
                  <a:pt x="1069263" y="200487"/>
                </a:lnTo>
                <a:lnTo>
                  <a:pt x="1069263" y="53463"/>
                </a:lnTo>
                <a:cubicBezTo>
                  <a:pt x="1069263" y="24058"/>
                  <a:pt x="1045204" y="0"/>
                  <a:pt x="1015799" y="0"/>
                </a:cubicBezTo>
                <a:lnTo>
                  <a:pt x="53463" y="0"/>
                </a:lnTo>
                <a:cubicBezTo>
                  <a:pt x="24058" y="0"/>
                  <a:pt x="0" y="24058"/>
                  <a:pt x="0" y="53463"/>
                </a:cubicBezTo>
                <a:lnTo>
                  <a:pt x="0" y="588094"/>
                </a:lnTo>
                <a:cubicBezTo>
                  <a:pt x="0" y="617499"/>
                  <a:pt x="24058" y="641558"/>
                  <a:pt x="53463" y="641558"/>
                </a:cubicBezTo>
                <a:lnTo>
                  <a:pt x="1015799" y="641558"/>
                </a:lnTo>
                <a:cubicBezTo>
                  <a:pt x="1045204" y="641558"/>
                  <a:pt x="1069263" y="617499"/>
                  <a:pt x="1069263" y="588094"/>
                </a:cubicBezTo>
                <a:lnTo>
                  <a:pt x="1069263" y="441071"/>
                </a:lnTo>
                <a:lnTo>
                  <a:pt x="1122726" y="441071"/>
                </a:lnTo>
                <a:cubicBezTo>
                  <a:pt x="1152130" y="441071"/>
                  <a:pt x="1176189" y="417012"/>
                  <a:pt x="1176189" y="387608"/>
                </a:cubicBezTo>
                <a:lnTo>
                  <a:pt x="1176189" y="253950"/>
                </a:lnTo>
                <a:cubicBezTo>
                  <a:pt x="1176189" y="224545"/>
                  <a:pt x="1152130" y="200487"/>
                  <a:pt x="1122726" y="200487"/>
                </a:cubicBezTo>
                <a:close/>
                <a:moveTo>
                  <a:pt x="989068" y="561363"/>
                </a:moveTo>
                <a:lnTo>
                  <a:pt x="80195" y="561363"/>
                </a:lnTo>
                <a:lnTo>
                  <a:pt x="80195" y="80195"/>
                </a:lnTo>
                <a:lnTo>
                  <a:pt x="989068" y="80195"/>
                </a:lnTo>
                <a:lnTo>
                  <a:pt x="989068" y="561363"/>
                </a:lnTo>
                <a:close/>
              </a:path>
            </a:pathLst>
          </a:custGeom>
          <a:solidFill>
            <a:schemeClr val="accent6"/>
          </a:solidFill>
          <a:ln w="132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082891F-9F28-3A3B-8439-03AC53541F07}"/>
              </a:ext>
            </a:extLst>
          </p:cNvPr>
          <p:cNvSpPr/>
          <p:nvPr/>
        </p:nvSpPr>
        <p:spPr>
          <a:xfrm>
            <a:off x="2508694" y="5298694"/>
            <a:ext cx="801946" cy="374241"/>
          </a:xfrm>
          <a:custGeom>
            <a:avLst/>
            <a:gdLst>
              <a:gd name="connsiteX0" fmla="*/ 0 w 801946"/>
              <a:gd name="connsiteY0" fmla="*/ 0 h 374241"/>
              <a:gd name="connsiteX1" fmla="*/ 801947 w 801946"/>
              <a:gd name="connsiteY1" fmla="*/ 0 h 374241"/>
              <a:gd name="connsiteX2" fmla="*/ 801947 w 801946"/>
              <a:gd name="connsiteY2" fmla="*/ 374242 h 374241"/>
              <a:gd name="connsiteX3" fmla="*/ 0 w 801946"/>
              <a:gd name="connsiteY3" fmla="*/ 374242 h 374241"/>
            </a:gdLst>
            <a:ahLst/>
            <a:cxnLst>
              <a:cxn ang="0">
                <a:pos x="connsiteX0" y="connsiteY0"/>
              </a:cxn>
              <a:cxn ang="0">
                <a:pos x="connsiteX1" y="connsiteY1"/>
              </a:cxn>
              <a:cxn ang="0">
                <a:pos x="connsiteX2" y="connsiteY2"/>
              </a:cxn>
              <a:cxn ang="0">
                <a:pos x="connsiteX3" y="connsiteY3"/>
              </a:cxn>
            </a:cxnLst>
            <a:rect l="l" t="t" r="r" b="b"/>
            <a:pathLst>
              <a:path w="801946" h="374241">
                <a:moveTo>
                  <a:pt x="0" y="0"/>
                </a:moveTo>
                <a:lnTo>
                  <a:pt x="801947" y="0"/>
                </a:lnTo>
                <a:lnTo>
                  <a:pt x="801947" y="374242"/>
                </a:lnTo>
                <a:lnTo>
                  <a:pt x="0" y="374242"/>
                </a:lnTo>
                <a:close/>
              </a:path>
            </a:pathLst>
          </a:custGeom>
          <a:solidFill>
            <a:schemeClr val="accent6"/>
          </a:solidFill>
          <a:ln w="13295" cap="flat">
            <a:noFill/>
            <a:prstDash val="solid"/>
            <a:miter/>
          </a:ln>
        </p:spPr>
        <p:txBody>
          <a:bodyPr rtlCol="0" anchor="ctr"/>
          <a:lstStyle/>
          <a:p>
            <a:endParaRPr lang="en-US"/>
          </a:p>
        </p:txBody>
      </p:sp>
      <p:sp>
        <p:nvSpPr>
          <p:cNvPr id="5" name="Title 1">
            <a:extLst>
              <a:ext uri="{FF2B5EF4-FFF2-40B4-BE49-F238E27FC236}">
                <a16:creationId xmlns:a16="http://schemas.microsoft.com/office/drawing/2014/main" id="{3C91A230-6937-D601-91B0-1993675D8A44}"/>
              </a:ext>
            </a:extLst>
          </p:cNvPr>
          <p:cNvSpPr txBox="1">
            <a:spLocks/>
          </p:cNvSpPr>
          <p:nvPr/>
        </p:nvSpPr>
        <p:spPr>
          <a:xfrm>
            <a:off x="1604588" y="59239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entury Gothic" panose="020B0502020202020204" pitchFamily="34" charset="0"/>
              </a:rPr>
              <a:t>Online</a:t>
            </a:r>
          </a:p>
        </p:txBody>
      </p:sp>
    </p:spTree>
    <p:extLst>
      <p:ext uri="{BB962C8B-B14F-4D97-AF65-F5344CB8AC3E}">
        <p14:creationId xmlns:p14="http://schemas.microsoft.com/office/powerpoint/2010/main" val="243777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400">
        <p159:morph option="byObject"/>
      </p:transition>
    </mc:Choice>
    <mc:Fallback xmlns="">
      <p:transition spd="slow" advTm="15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3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3" nodeType="withEffect">
                                  <p:stCondLst>
                                    <p:cond delay="3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3" nodeType="withEffect">
                                  <p:stCondLst>
                                    <p:cond delay="4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4500"/>
                            </p:stCondLst>
                            <p:childTnLst>
                              <p:par>
                                <p:cTn id="15" presetID="26" presetClass="emph" presetSubtype="0" fill="hold" grpId="0" nodeType="afterEffect">
                                  <p:stCondLst>
                                    <p:cond delay="100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par>
                                <p:cTn id="18" presetID="26" presetClass="emph" presetSubtype="0" fill="hold" grpId="0" nodeType="withEffect">
                                  <p:stCondLst>
                                    <p:cond delay="1000"/>
                                  </p:stCondLst>
                                  <p:childTnLst>
                                    <p:animEffect transition="out" filter="fade">
                                      <p:cBhvr>
                                        <p:cTn id="19" dur="500" tmFilter="0, 0; .2, .5; .8, .5; 1, 0"/>
                                        <p:tgtEl>
                                          <p:spTgt spid="9"/>
                                        </p:tgtEl>
                                      </p:cBhvr>
                                    </p:animEffect>
                                    <p:animScale>
                                      <p:cBhvr>
                                        <p:cTn id="20" dur="250" autoRev="1" fill="hold"/>
                                        <p:tgtEl>
                                          <p:spTgt spid="9"/>
                                        </p:tgtEl>
                                      </p:cBhvr>
                                      <p:by x="105000" y="105000"/>
                                    </p:animScale>
                                  </p:childTnLst>
                                </p:cTn>
                              </p:par>
                              <p:par>
                                <p:cTn id="21" presetID="26" presetClass="emph" presetSubtype="0" fill="hold" grpId="0" nodeType="withEffect">
                                  <p:stCondLst>
                                    <p:cond delay="100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par>
                          <p:cTn id="24" fill="hold">
                            <p:stCondLst>
                              <p:cond delay="6000"/>
                            </p:stCondLst>
                            <p:childTnLst>
                              <p:par>
                                <p:cTn id="25" presetID="26" presetClass="emph" presetSubtype="0" fill="hold" grpId="1" nodeType="afterEffect">
                                  <p:stCondLst>
                                    <p:cond delay="0"/>
                                  </p:stCondLst>
                                  <p:childTnLst>
                                    <p:animEffect transition="out" filter="fade">
                                      <p:cBhvr>
                                        <p:cTn id="26" dur="500" tmFilter="0, 0; .2, .5; .8, .5; 1, 0"/>
                                        <p:tgtEl>
                                          <p:spTgt spid="8"/>
                                        </p:tgtEl>
                                      </p:cBhvr>
                                    </p:animEffect>
                                    <p:animScale>
                                      <p:cBhvr>
                                        <p:cTn id="27" dur="250" autoRev="1" fill="hold"/>
                                        <p:tgtEl>
                                          <p:spTgt spid="8"/>
                                        </p:tgtEl>
                                      </p:cBhvr>
                                      <p:by x="105000" y="105000"/>
                                    </p:animScale>
                                  </p:childTnLst>
                                </p:cTn>
                              </p:par>
                              <p:par>
                                <p:cTn id="28" presetID="26" presetClass="emph" presetSubtype="0" fill="hold" grpId="1" nodeType="withEffect">
                                  <p:stCondLst>
                                    <p:cond delay="0"/>
                                  </p:stCondLst>
                                  <p:childTnLst>
                                    <p:animEffect transition="out" filter="fade">
                                      <p:cBhvr>
                                        <p:cTn id="29" dur="500" tmFilter="0, 0; .2, .5; .8, .5; 1, 0"/>
                                        <p:tgtEl>
                                          <p:spTgt spid="9"/>
                                        </p:tgtEl>
                                      </p:cBhvr>
                                    </p:animEffect>
                                    <p:animScale>
                                      <p:cBhvr>
                                        <p:cTn id="30" dur="250" autoRev="1" fill="hold"/>
                                        <p:tgtEl>
                                          <p:spTgt spid="9"/>
                                        </p:tgtEl>
                                      </p:cBhvr>
                                      <p:by x="105000" y="105000"/>
                                    </p:animScale>
                                  </p:childTnLst>
                                </p:cTn>
                              </p:par>
                              <p:par>
                                <p:cTn id="31" presetID="26" presetClass="emph" presetSubtype="0" fill="hold" grpId="1" nodeType="withEffect">
                                  <p:stCondLst>
                                    <p:cond delay="0"/>
                                  </p:stCondLst>
                                  <p:childTnLst>
                                    <p:animEffect transition="out" filter="fade">
                                      <p:cBhvr>
                                        <p:cTn id="32" dur="500" tmFilter="0, 0; .2, .5; .8, .5; 1, 0"/>
                                        <p:tgtEl>
                                          <p:spTgt spid="5"/>
                                        </p:tgtEl>
                                      </p:cBhvr>
                                    </p:animEffect>
                                    <p:animScale>
                                      <p:cBhvr>
                                        <p:cTn id="33" dur="250" autoRev="1" fill="hold"/>
                                        <p:tgtEl>
                                          <p:spTgt spid="5"/>
                                        </p:tgtEl>
                                      </p:cBhvr>
                                      <p:by x="105000" y="105000"/>
                                    </p:animScale>
                                  </p:childTnLst>
                                </p:cTn>
                              </p:par>
                            </p:childTnLst>
                          </p:cTn>
                        </p:par>
                        <p:par>
                          <p:cTn id="34" fill="hold">
                            <p:stCondLst>
                              <p:cond delay="6500"/>
                            </p:stCondLst>
                            <p:childTnLst>
                              <p:par>
                                <p:cTn id="35" presetID="26" presetClass="emph" presetSubtype="0" fill="hold" grpId="2" nodeType="afterEffect">
                                  <p:stCondLst>
                                    <p:cond delay="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par>
                                <p:cTn id="38" presetID="26" presetClass="emph" presetSubtype="0" fill="hold" grpId="2" nodeType="withEffect">
                                  <p:stCondLst>
                                    <p:cond delay="0"/>
                                  </p:stCondLst>
                                  <p:childTnLst>
                                    <p:animEffect transition="out" filter="fade">
                                      <p:cBhvr>
                                        <p:cTn id="39" dur="500" tmFilter="0, 0; .2, .5; .8, .5; 1, 0"/>
                                        <p:tgtEl>
                                          <p:spTgt spid="9"/>
                                        </p:tgtEl>
                                      </p:cBhvr>
                                    </p:animEffect>
                                    <p:animScale>
                                      <p:cBhvr>
                                        <p:cTn id="40" dur="250" autoRev="1" fill="hold"/>
                                        <p:tgtEl>
                                          <p:spTgt spid="9"/>
                                        </p:tgtEl>
                                      </p:cBhvr>
                                      <p:by x="105000" y="105000"/>
                                    </p:animScale>
                                  </p:childTnLst>
                                </p:cTn>
                              </p:par>
                              <p:par>
                                <p:cTn id="41" presetID="26" presetClass="emph" presetSubtype="0" fill="hold" grpId="2" nodeType="withEffect">
                                  <p:stCondLst>
                                    <p:cond delay="0"/>
                                  </p:stCondLst>
                                  <p:childTnLst>
                                    <p:animEffect transition="out" filter="fade">
                                      <p:cBhvr>
                                        <p:cTn id="42" dur="500" tmFilter="0, 0; .2, .5; .8, .5; 1, 0"/>
                                        <p:tgtEl>
                                          <p:spTgt spid="5"/>
                                        </p:tgtEl>
                                      </p:cBhvr>
                                    </p:animEffect>
                                    <p:animScale>
                                      <p:cBhvr>
                                        <p:cTn id="4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9" grpId="0" animBg="1"/>
      <p:bldP spid="9" grpId="1" animBg="1"/>
      <p:bldP spid="9" grpId="2" animBg="1"/>
      <p:bldP spid="9" grpId="3" animBg="1"/>
      <p:bldP spid="5" grpId="0"/>
      <p:bldP spid="5" grpId="1"/>
      <p:bldP spid="5" grpId="2"/>
      <p:bldP spid="5"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BD80B90-888F-F970-4675-450841215D32}"/>
              </a:ext>
            </a:extLst>
          </p:cNvPr>
          <p:cNvSpPr txBox="1">
            <a:spLocks/>
          </p:cNvSpPr>
          <p:nvPr/>
        </p:nvSpPr>
        <p:spPr>
          <a:xfrm>
            <a:off x="6815969" y="4130964"/>
            <a:ext cx="2232660" cy="883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Industrial Applications</a:t>
            </a:r>
          </a:p>
        </p:txBody>
      </p:sp>
      <p:pic>
        <p:nvPicPr>
          <p:cNvPr id="121" name="Graphic 120">
            <a:extLst>
              <a:ext uri="{FF2B5EF4-FFF2-40B4-BE49-F238E27FC236}">
                <a16:creationId xmlns:a16="http://schemas.microsoft.com/office/drawing/2014/main" id="{7A08A531-A592-9737-FB7E-00B6FFA7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3514"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7446593" y="1543767"/>
            <a:ext cx="822323" cy="822322"/>
            <a:chOff x="1802723" y="376912"/>
            <a:chExt cx="822323" cy="822322"/>
          </a:xfrm>
          <a:solidFill>
            <a:srgbClr val="A9D18E"/>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772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Smart Cities</a:t>
            </a: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947491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pic>
        <p:nvPicPr>
          <p:cNvPr id="19" name="Graphic 18">
            <a:extLst>
              <a:ext uri="{FF2B5EF4-FFF2-40B4-BE49-F238E27FC236}">
                <a16:creationId xmlns:a16="http://schemas.microsoft.com/office/drawing/2014/main" id="{7C090F86-CC24-13F7-9CDF-1141D17602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24923" y="2097262"/>
            <a:ext cx="2121380" cy="2121380"/>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725900" y="1543767"/>
            <a:ext cx="822323" cy="822322"/>
            <a:chOff x="1802723" y="376912"/>
            <a:chExt cx="822323" cy="822322"/>
          </a:xfrm>
          <a:solidFill>
            <a:srgbClr val="ED7D31"/>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1024675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1061151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32A01AA0-B17C-B809-1010-A632C887F7D0}"/>
              </a:ext>
            </a:extLst>
          </p:cNvPr>
          <p:cNvGrpSpPr/>
          <p:nvPr/>
        </p:nvGrpSpPr>
        <p:grpSpPr>
          <a:xfrm>
            <a:off x="9733879" y="1543767"/>
            <a:ext cx="1493759" cy="2272322"/>
            <a:chOff x="7127629" y="1543767"/>
            <a:chExt cx="1493759" cy="2272322"/>
          </a:xfrm>
        </p:grpSpPr>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75295776"/>
      </p:ext>
    </p:extLst>
  </p:cSld>
  <p:clrMapOvr>
    <a:masterClrMapping/>
  </p:clrMapOvr>
  <mc:AlternateContent xmlns:mc="http://schemas.openxmlformats.org/markup-compatibility/2006" xmlns:p14="http://schemas.microsoft.com/office/powerpoint/2010/main">
    <mc:Choice Requires="p14">
      <p:transition spd="med" p14:dur="700" advTm="4400">
        <p:fade/>
      </p:transition>
    </mc:Choice>
    <mc:Fallback xmlns="">
      <p:transition spd="med" advTm="4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22"/>
                                        </p:tgtEl>
                                        <p:attrNameLst>
                                          <p:attrName>r</p:attrName>
                                        </p:attrNameLst>
                                      </p:cBhvr>
                                    </p:animRot>
                                    <p:animRot by="-240000">
                                      <p:cBhvr>
                                        <p:cTn id="7" dur="200" fill="hold">
                                          <p:stCondLst>
                                            <p:cond delay="200"/>
                                          </p:stCondLst>
                                        </p:cTn>
                                        <p:tgtEl>
                                          <p:spTgt spid="122"/>
                                        </p:tgtEl>
                                        <p:attrNameLst>
                                          <p:attrName>r</p:attrName>
                                        </p:attrNameLst>
                                      </p:cBhvr>
                                    </p:animRot>
                                    <p:animRot by="240000">
                                      <p:cBhvr>
                                        <p:cTn id="8" dur="200" fill="hold">
                                          <p:stCondLst>
                                            <p:cond delay="400"/>
                                          </p:stCondLst>
                                        </p:cTn>
                                        <p:tgtEl>
                                          <p:spTgt spid="122"/>
                                        </p:tgtEl>
                                        <p:attrNameLst>
                                          <p:attrName>r</p:attrName>
                                        </p:attrNameLst>
                                      </p:cBhvr>
                                    </p:animRot>
                                    <p:animRot by="-240000">
                                      <p:cBhvr>
                                        <p:cTn id="9" dur="200" fill="hold">
                                          <p:stCondLst>
                                            <p:cond delay="600"/>
                                          </p:stCondLst>
                                        </p:cTn>
                                        <p:tgtEl>
                                          <p:spTgt spid="122"/>
                                        </p:tgtEl>
                                        <p:attrNameLst>
                                          <p:attrName>r</p:attrName>
                                        </p:attrNameLst>
                                      </p:cBhvr>
                                    </p:animRot>
                                    <p:animRot by="120000">
                                      <p:cBhvr>
                                        <p:cTn id="10" dur="200" fill="hold">
                                          <p:stCondLst>
                                            <p:cond delay="800"/>
                                          </p:stCondLst>
                                        </p:cTn>
                                        <p:tgtEl>
                                          <p:spTgt spid="12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1"/>
                                        </p:tgtEl>
                                        <p:attrNameLst>
                                          <p:attrName>r</p:attrName>
                                        </p:attrNameLst>
                                      </p:cBhvr>
                                    </p:animRot>
                                    <p:animRot by="-240000">
                                      <p:cBhvr>
                                        <p:cTn id="13" dur="200" fill="hold">
                                          <p:stCondLst>
                                            <p:cond delay="200"/>
                                          </p:stCondLst>
                                        </p:cTn>
                                        <p:tgtEl>
                                          <p:spTgt spid="121"/>
                                        </p:tgtEl>
                                        <p:attrNameLst>
                                          <p:attrName>r</p:attrName>
                                        </p:attrNameLst>
                                      </p:cBhvr>
                                    </p:animRot>
                                    <p:animRot by="240000">
                                      <p:cBhvr>
                                        <p:cTn id="14" dur="200" fill="hold">
                                          <p:stCondLst>
                                            <p:cond delay="400"/>
                                          </p:stCondLst>
                                        </p:cTn>
                                        <p:tgtEl>
                                          <p:spTgt spid="121"/>
                                        </p:tgtEl>
                                        <p:attrNameLst>
                                          <p:attrName>r</p:attrName>
                                        </p:attrNameLst>
                                      </p:cBhvr>
                                    </p:animRot>
                                    <p:animRot by="-240000">
                                      <p:cBhvr>
                                        <p:cTn id="15" dur="200" fill="hold">
                                          <p:stCondLst>
                                            <p:cond delay="600"/>
                                          </p:stCondLst>
                                        </p:cTn>
                                        <p:tgtEl>
                                          <p:spTgt spid="121"/>
                                        </p:tgtEl>
                                        <p:attrNameLst>
                                          <p:attrName>r</p:attrName>
                                        </p:attrNameLst>
                                      </p:cBhvr>
                                    </p:animRot>
                                    <p:animRot by="120000">
                                      <p:cBhvr>
                                        <p:cTn id="16" dur="200" fill="hold">
                                          <p:stCondLst>
                                            <p:cond delay="800"/>
                                          </p:stCondLst>
                                        </p:cTn>
                                        <p:tgtEl>
                                          <p:spTgt spid="12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par>
                          <p:cTn id="23" fill="hold">
                            <p:stCondLst>
                              <p:cond delay="1000"/>
                            </p:stCondLst>
                            <p:childTnLst>
                              <p:par>
                                <p:cTn id="24" presetID="32" presetClass="emph" presetSubtype="0" fill="hold" grpId="0" nodeType="afterEffect">
                                  <p:stCondLst>
                                    <p:cond delay="0"/>
                                  </p:stCondLst>
                                  <p:childTnLst>
                                    <p:animRot by="120000">
                                      <p:cBhvr>
                                        <p:cTn id="25" dur="100" fill="hold">
                                          <p:stCondLst>
                                            <p:cond delay="0"/>
                                          </p:stCondLst>
                                        </p:cTn>
                                        <p:tgtEl>
                                          <p:spTgt spid="6"/>
                                        </p:tgtEl>
                                        <p:attrNameLst>
                                          <p:attrName>r</p:attrName>
                                        </p:attrNameLst>
                                      </p:cBhvr>
                                    </p:animRot>
                                    <p:animRot by="-240000">
                                      <p:cBhvr>
                                        <p:cTn id="26" dur="200" fill="hold">
                                          <p:stCondLst>
                                            <p:cond delay="200"/>
                                          </p:stCondLst>
                                        </p:cTn>
                                        <p:tgtEl>
                                          <p:spTgt spid="6"/>
                                        </p:tgtEl>
                                        <p:attrNameLst>
                                          <p:attrName>r</p:attrName>
                                        </p:attrNameLst>
                                      </p:cBhvr>
                                    </p:animRot>
                                    <p:animRot by="240000">
                                      <p:cBhvr>
                                        <p:cTn id="27" dur="200" fill="hold">
                                          <p:stCondLst>
                                            <p:cond delay="400"/>
                                          </p:stCondLst>
                                        </p:cTn>
                                        <p:tgtEl>
                                          <p:spTgt spid="6"/>
                                        </p:tgtEl>
                                        <p:attrNameLst>
                                          <p:attrName>r</p:attrName>
                                        </p:attrNameLst>
                                      </p:cBhvr>
                                    </p:animRot>
                                    <p:animRot by="-240000">
                                      <p:cBhvr>
                                        <p:cTn id="28" dur="200" fill="hold">
                                          <p:stCondLst>
                                            <p:cond delay="600"/>
                                          </p:stCondLst>
                                        </p:cTn>
                                        <p:tgtEl>
                                          <p:spTgt spid="6"/>
                                        </p:tgtEl>
                                        <p:attrNameLst>
                                          <p:attrName>r</p:attrName>
                                        </p:attrNameLst>
                                      </p:cBhvr>
                                    </p:animRot>
                                    <p:animRot by="120000">
                                      <p:cBhvr>
                                        <p:cTn id="29" dur="200" fill="hold">
                                          <p:stCondLst>
                                            <p:cond delay="800"/>
                                          </p:stCondLst>
                                        </p:cTn>
                                        <p:tgtEl>
                                          <p:spTgt spid="6"/>
                                        </p:tgtEl>
                                        <p:attrNameLst>
                                          <p:attrName>r</p:attrName>
                                        </p:attrNameLst>
                                      </p:cBhvr>
                                    </p:animRot>
                                  </p:childTnLst>
                                </p:cTn>
                              </p:par>
                              <p:par>
                                <p:cTn id="30" presetID="32" presetClass="emph" presetSubtype="0" fill="hold" grpId="0" nodeType="withEffect">
                                  <p:stCondLst>
                                    <p:cond delay="0"/>
                                  </p:stCondLst>
                                  <p:childTnLst>
                                    <p:animRot by="120000">
                                      <p:cBhvr>
                                        <p:cTn id="31" dur="100" fill="hold">
                                          <p:stCondLst>
                                            <p:cond delay="0"/>
                                          </p:stCondLst>
                                        </p:cTn>
                                        <p:tgtEl>
                                          <p:spTgt spid="99"/>
                                        </p:tgtEl>
                                        <p:attrNameLst>
                                          <p:attrName>r</p:attrName>
                                        </p:attrNameLst>
                                      </p:cBhvr>
                                    </p:animRot>
                                    <p:animRot by="-240000">
                                      <p:cBhvr>
                                        <p:cTn id="32" dur="200" fill="hold">
                                          <p:stCondLst>
                                            <p:cond delay="200"/>
                                          </p:stCondLst>
                                        </p:cTn>
                                        <p:tgtEl>
                                          <p:spTgt spid="99"/>
                                        </p:tgtEl>
                                        <p:attrNameLst>
                                          <p:attrName>r</p:attrName>
                                        </p:attrNameLst>
                                      </p:cBhvr>
                                    </p:animRot>
                                    <p:animRot by="240000">
                                      <p:cBhvr>
                                        <p:cTn id="33" dur="200" fill="hold">
                                          <p:stCondLst>
                                            <p:cond delay="400"/>
                                          </p:stCondLst>
                                        </p:cTn>
                                        <p:tgtEl>
                                          <p:spTgt spid="99"/>
                                        </p:tgtEl>
                                        <p:attrNameLst>
                                          <p:attrName>r</p:attrName>
                                        </p:attrNameLst>
                                      </p:cBhvr>
                                    </p:animRot>
                                    <p:animRot by="-240000">
                                      <p:cBhvr>
                                        <p:cTn id="34" dur="200" fill="hold">
                                          <p:stCondLst>
                                            <p:cond delay="600"/>
                                          </p:stCondLst>
                                        </p:cTn>
                                        <p:tgtEl>
                                          <p:spTgt spid="99"/>
                                        </p:tgtEl>
                                        <p:attrNameLst>
                                          <p:attrName>r</p:attrName>
                                        </p:attrNameLst>
                                      </p:cBhvr>
                                    </p:animRot>
                                    <p:animRot by="120000">
                                      <p:cBhvr>
                                        <p:cTn id="35" dur="200" fill="hold">
                                          <p:stCondLst>
                                            <p:cond delay="800"/>
                                          </p:stCondLst>
                                        </p:cTn>
                                        <p:tgtEl>
                                          <p:spTgt spid="99"/>
                                        </p:tgtEl>
                                        <p:attrNameLst>
                                          <p:attrName>r</p:attrName>
                                        </p:attrNameLst>
                                      </p:cBhvr>
                                    </p:animRot>
                                  </p:childTnLst>
                                </p:cTn>
                              </p:par>
                              <p:par>
                                <p:cTn id="36" presetID="32" presetClass="emph" presetSubtype="0" fill="hold" grpId="0" nodeType="withEffect">
                                  <p:stCondLst>
                                    <p:cond delay="0"/>
                                  </p:stCondLst>
                                  <p:childTnLst>
                                    <p:animRot by="120000">
                                      <p:cBhvr>
                                        <p:cTn id="37" dur="100" fill="hold">
                                          <p:stCondLst>
                                            <p:cond delay="0"/>
                                          </p:stCondLst>
                                        </p:cTn>
                                        <p:tgtEl>
                                          <p:spTgt spid="108"/>
                                        </p:tgtEl>
                                        <p:attrNameLst>
                                          <p:attrName>r</p:attrName>
                                        </p:attrNameLst>
                                      </p:cBhvr>
                                    </p:animRot>
                                    <p:animRot by="-240000">
                                      <p:cBhvr>
                                        <p:cTn id="38" dur="200" fill="hold">
                                          <p:stCondLst>
                                            <p:cond delay="200"/>
                                          </p:stCondLst>
                                        </p:cTn>
                                        <p:tgtEl>
                                          <p:spTgt spid="108"/>
                                        </p:tgtEl>
                                        <p:attrNameLst>
                                          <p:attrName>r</p:attrName>
                                        </p:attrNameLst>
                                      </p:cBhvr>
                                    </p:animRot>
                                    <p:animRot by="240000">
                                      <p:cBhvr>
                                        <p:cTn id="39" dur="200" fill="hold">
                                          <p:stCondLst>
                                            <p:cond delay="400"/>
                                          </p:stCondLst>
                                        </p:cTn>
                                        <p:tgtEl>
                                          <p:spTgt spid="108"/>
                                        </p:tgtEl>
                                        <p:attrNameLst>
                                          <p:attrName>r</p:attrName>
                                        </p:attrNameLst>
                                      </p:cBhvr>
                                    </p:animRot>
                                    <p:animRot by="-240000">
                                      <p:cBhvr>
                                        <p:cTn id="40" dur="200" fill="hold">
                                          <p:stCondLst>
                                            <p:cond delay="600"/>
                                          </p:stCondLst>
                                        </p:cTn>
                                        <p:tgtEl>
                                          <p:spTgt spid="108"/>
                                        </p:tgtEl>
                                        <p:attrNameLst>
                                          <p:attrName>r</p:attrName>
                                        </p:attrNameLst>
                                      </p:cBhvr>
                                    </p:animRot>
                                    <p:animRot by="120000">
                                      <p:cBhvr>
                                        <p:cTn id="41" dur="200" fill="hold">
                                          <p:stCondLst>
                                            <p:cond delay="800"/>
                                          </p:stCondLst>
                                        </p:cTn>
                                        <p:tgtEl>
                                          <p:spTgt spid="108"/>
                                        </p:tgtEl>
                                        <p:attrNameLst>
                                          <p:attrName>r</p:attrName>
                                        </p:attrNameLst>
                                      </p:cBhvr>
                                    </p:animRot>
                                  </p:childTnLst>
                                </p:cTn>
                              </p:par>
                              <p:par>
                                <p:cTn id="42" presetID="32" presetClass="emph" presetSubtype="0" fill="hold" nodeType="withEffect">
                                  <p:stCondLst>
                                    <p:cond delay="0"/>
                                  </p:stCondLst>
                                  <p:childTnLst>
                                    <p:animRot by="120000">
                                      <p:cBhvr>
                                        <p:cTn id="43" dur="100" fill="hold">
                                          <p:stCondLst>
                                            <p:cond delay="0"/>
                                          </p:stCondLst>
                                        </p:cTn>
                                        <p:tgtEl>
                                          <p:spTgt spid="3"/>
                                        </p:tgtEl>
                                        <p:attrNameLst>
                                          <p:attrName>r</p:attrName>
                                        </p:attrNameLst>
                                      </p:cBhvr>
                                    </p:animRot>
                                    <p:animRot by="-240000">
                                      <p:cBhvr>
                                        <p:cTn id="44" dur="200" fill="hold">
                                          <p:stCondLst>
                                            <p:cond delay="200"/>
                                          </p:stCondLst>
                                        </p:cTn>
                                        <p:tgtEl>
                                          <p:spTgt spid="3"/>
                                        </p:tgtEl>
                                        <p:attrNameLst>
                                          <p:attrName>r</p:attrName>
                                        </p:attrNameLst>
                                      </p:cBhvr>
                                    </p:animRot>
                                    <p:animRot by="240000">
                                      <p:cBhvr>
                                        <p:cTn id="45" dur="200" fill="hold">
                                          <p:stCondLst>
                                            <p:cond delay="400"/>
                                          </p:stCondLst>
                                        </p:cTn>
                                        <p:tgtEl>
                                          <p:spTgt spid="3"/>
                                        </p:tgtEl>
                                        <p:attrNameLst>
                                          <p:attrName>r</p:attrName>
                                        </p:attrNameLst>
                                      </p:cBhvr>
                                    </p:animRot>
                                    <p:animRot by="-240000">
                                      <p:cBhvr>
                                        <p:cTn id="46" dur="200" fill="hold">
                                          <p:stCondLst>
                                            <p:cond delay="600"/>
                                          </p:stCondLst>
                                        </p:cTn>
                                        <p:tgtEl>
                                          <p:spTgt spid="3"/>
                                        </p:tgtEl>
                                        <p:attrNameLst>
                                          <p:attrName>r</p:attrName>
                                        </p:attrNameLst>
                                      </p:cBhvr>
                                    </p:animRot>
                                    <p:animRot by="120000">
                                      <p:cBhvr>
                                        <p:cTn id="4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9" grpId="0" animBg="1"/>
      <p:bldP spid="1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73FB7-804E-785D-F7B9-F540AF7D27E9}"/>
            </a:ext>
          </a:extLst>
        </p:cNvPr>
        <p:cNvGrpSpPr/>
        <p:nvPr/>
      </p:nvGrpSpPr>
      <p:grpSpPr>
        <a:xfrm>
          <a:off x="0" y="0"/>
          <a:ext cx="0" cy="0"/>
          <a:chOff x="0" y="0"/>
          <a:chExt cx="0" cy="0"/>
        </a:xfrm>
      </p:grpSpPr>
      <p:sp>
        <p:nvSpPr>
          <p:cNvPr id="64" name="Freeform: Shape 63">
            <a:extLst>
              <a:ext uri="{FF2B5EF4-FFF2-40B4-BE49-F238E27FC236}">
                <a16:creationId xmlns:a16="http://schemas.microsoft.com/office/drawing/2014/main" id="{468E3A46-85E4-C7BF-435B-65D8878760CF}"/>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32C35AF-8743-2B04-A0AA-7D5D6A0BAC6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A75203-0428-89BE-141D-91A003AAE523}"/>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AA08A6F-C19C-E225-1842-5CC38BD7FDAD}"/>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92F5D2A-8548-21D8-E078-1DF5A4101A78}"/>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F7CD134-35AB-276D-18AB-ADC62DAF3716}"/>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F432776-E6DE-1227-57ED-8EEC388B0BF6}"/>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5A4D573-74E3-769B-5AA5-15DC1EE405CD}"/>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E4ADE98-FA7D-FB71-C2E4-80EEB6287E97}"/>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CB4A227-3FD3-9475-BF71-534B462C61F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AEEA8F9-2A56-8412-3903-84140AB5D3F2}"/>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20F9147-5F34-FD48-E9E4-CCD085C0245C}"/>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21DC09B-56D1-C19A-D9BD-789B74B7C9B5}"/>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DFB7E8B-5FCA-8D02-E697-C05AE6F8835E}"/>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F88368D-EBA4-900C-692D-02AD5989BFC2}"/>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F0C86F7-0691-3E59-1294-677559786103}"/>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34C6458-DBB8-D87E-15FD-B3FE44F67487}"/>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6D7FC60-A5EB-7EF5-5371-4F3F7F65DDED}"/>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E3B9495-2276-771F-4DDC-5D99626E6C12}"/>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F62FEF-FB28-CC86-9ED2-501BC4FD9CA7}"/>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5C85B21-573E-E682-0DF1-7B44E8C45CDB}"/>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9F7B4D5-5525-9A0D-F4AF-49AD648EA49F}"/>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C94BEB3-0F47-45C9-DEDB-BE27D6A8DD8E}"/>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68E166E-CBA3-ABE0-94C6-E58034F34C6D}"/>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21ED815-744D-6577-BA13-2379461D1416}"/>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1B62E01-0D25-60BE-E8E5-71D3CABDB73F}"/>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8396E96-323E-7059-56C6-0D2542CFCCA0}"/>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1C23A99-F8D1-33AA-A691-6D6DB04C67BD}"/>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C90F951-984C-65A7-ED28-DC127F1DBAA8}"/>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A1030A6-885F-9DDC-0871-D999C1E916A8}"/>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89FF049-2354-4458-E56C-1CD988E1FDA0}"/>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4443E12-FAB5-FC63-DEB0-C7649C540198}"/>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4D8C27D-13B4-76EB-8597-41D06BFEB1AC}"/>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B18F9AD-ADC5-BC5C-4516-200187486723}"/>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C4903F2-75C5-3293-EAA8-6C4C7BF47B40}"/>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E4623DC-2A35-9CE2-9D80-6CA7D0E8C8E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FF19A31-7F8E-FF7D-E330-5DCB3613A652}"/>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A53BA695-9190-C284-99E1-FFF11299D24B}"/>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398A4AC5-53BD-CA07-9489-CC6270F5EF1F}"/>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B72B515C-9740-7D77-60AB-4A47039C30A8}"/>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D7A5B45-CBD5-B7FB-8AA0-29787ACD5AFA}"/>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51850868-3278-7E8E-88C8-8EEA40800AA7}"/>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FE0618E2-E2C2-0DF9-99FC-148BE9966A99}"/>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759DB812-5F07-ADE0-7C29-CD4E3FAB7FDF}"/>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0BCB9BF9-81AA-1655-F1F4-47A28432449A}"/>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6E0FC450-33B2-99AF-2BB7-EFCDFC3B2FF5}"/>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05AF57CA-4AA3-A168-93A9-D90428E49AA3}"/>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77D86627-D605-D600-7CF3-0FF57E44D648}"/>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AB73E47A-4CD1-FCCF-28C6-9524DA7000CA}"/>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5B15954-9A77-4324-6F8D-26A0D968AF90}"/>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D722F02-FB25-53C2-3A13-94337D962D51}"/>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2694DB9-1802-0BE6-FD6A-3B4CFA3ACB62}"/>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aphic 15" descr="Watering pot outline">
            <a:extLst>
              <a:ext uri="{FF2B5EF4-FFF2-40B4-BE49-F238E27FC236}">
                <a16:creationId xmlns:a16="http://schemas.microsoft.com/office/drawing/2014/main" id="{6A77196D-CD75-E13A-7CD0-CDBED8548B1B}"/>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71F9107B-37D5-3033-CC3D-2B7147B47027}"/>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9A5278F-143B-F37B-620E-B266D2071B69}"/>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A7E580B-7559-FC5A-9BD2-F672869F5464}"/>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95B53635-EF97-FDC7-025E-36308BE18491}"/>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C19F6B08-DEA4-F20B-1ED1-6EFEFE1A4EB3}"/>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E99761-C11F-6C24-3D80-5C4C6CAD381C}"/>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5188C07-41CA-57C2-4BEA-623A8462049E}"/>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872CFECB-B6FE-8491-2960-73DF93FF6767}"/>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866A93EE-01DF-EB36-1206-5018AAEB8F24}"/>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8333C87-C359-F3BC-97DE-39E44F6665FB}"/>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1876073-AD06-83C3-5185-396831BB48F1}"/>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978C799F-D2DC-0E9F-6877-CBAF419944B4}"/>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96539046-ABAD-E05D-C9CE-EE0896E92F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F0EE85D6-A745-D60B-AE07-FF294D543C1A}"/>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0ABB3CB-BC7E-46CF-726F-634C79EE6D17}"/>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90B9C39-484C-C974-E431-4C5CD2A99694}"/>
              </a:ext>
            </a:extLst>
          </p:cNvPr>
          <p:cNvSpPr/>
          <p:nvPr/>
        </p:nvSpPr>
        <p:spPr>
          <a:xfrm>
            <a:off x="2375037" y="5165036"/>
            <a:ext cx="1176188" cy="641557"/>
          </a:xfrm>
          <a:custGeom>
            <a:avLst/>
            <a:gdLst>
              <a:gd name="connsiteX0" fmla="*/ 1122726 w 1176188"/>
              <a:gd name="connsiteY0" fmla="*/ 200487 h 641557"/>
              <a:gd name="connsiteX1" fmla="*/ 1069263 w 1176188"/>
              <a:gd name="connsiteY1" fmla="*/ 200487 h 641557"/>
              <a:gd name="connsiteX2" fmla="*/ 1069263 w 1176188"/>
              <a:gd name="connsiteY2" fmla="*/ 53463 h 641557"/>
              <a:gd name="connsiteX3" fmla="*/ 1015799 w 1176188"/>
              <a:gd name="connsiteY3" fmla="*/ 0 h 641557"/>
              <a:gd name="connsiteX4" fmla="*/ 53463 w 1176188"/>
              <a:gd name="connsiteY4" fmla="*/ 0 h 641557"/>
              <a:gd name="connsiteX5" fmla="*/ 0 w 1176188"/>
              <a:gd name="connsiteY5" fmla="*/ 53463 h 641557"/>
              <a:gd name="connsiteX6" fmla="*/ 0 w 1176188"/>
              <a:gd name="connsiteY6" fmla="*/ 588094 h 641557"/>
              <a:gd name="connsiteX7" fmla="*/ 53463 w 1176188"/>
              <a:gd name="connsiteY7" fmla="*/ 641558 h 641557"/>
              <a:gd name="connsiteX8" fmla="*/ 1015799 w 1176188"/>
              <a:gd name="connsiteY8" fmla="*/ 641558 h 641557"/>
              <a:gd name="connsiteX9" fmla="*/ 1069263 w 1176188"/>
              <a:gd name="connsiteY9" fmla="*/ 588094 h 641557"/>
              <a:gd name="connsiteX10" fmla="*/ 1069263 w 1176188"/>
              <a:gd name="connsiteY10" fmla="*/ 441071 h 641557"/>
              <a:gd name="connsiteX11" fmla="*/ 1122726 w 1176188"/>
              <a:gd name="connsiteY11" fmla="*/ 441071 h 641557"/>
              <a:gd name="connsiteX12" fmla="*/ 1176189 w 1176188"/>
              <a:gd name="connsiteY12" fmla="*/ 387608 h 641557"/>
              <a:gd name="connsiteX13" fmla="*/ 1176189 w 1176188"/>
              <a:gd name="connsiteY13" fmla="*/ 253950 h 641557"/>
              <a:gd name="connsiteX14" fmla="*/ 1122726 w 1176188"/>
              <a:gd name="connsiteY14" fmla="*/ 200487 h 641557"/>
              <a:gd name="connsiteX15" fmla="*/ 989068 w 1176188"/>
              <a:gd name="connsiteY15" fmla="*/ 561363 h 641557"/>
              <a:gd name="connsiteX16" fmla="*/ 80195 w 1176188"/>
              <a:gd name="connsiteY16" fmla="*/ 561363 h 641557"/>
              <a:gd name="connsiteX17" fmla="*/ 80195 w 1176188"/>
              <a:gd name="connsiteY17" fmla="*/ 80195 h 641557"/>
              <a:gd name="connsiteX18" fmla="*/ 989068 w 1176188"/>
              <a:gd name="connsiteY18" fmla="*/ 80195 h 641557"/>
              <a:gd name="connsiteX19" fmla="*/ 989068 w 1176188"/>
              <a:gd name="connsiteY19" fmla="*/ 561363 h 6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76188" h="641557">
                <a:moveTo>
                  <a:pt x="1122726" y="200487"/>
                </a:moveTo>
                <a:lnTo>
                  <a:pt x="1069263" y="200487"/>
                </a:lnTo>
                <a:lnTo>
                  <a:pt x="1069263" y="53463"/>
                </a:lnTo>
                <a:cubicBezTo>
                  <a:pt x="1069263" y="24058"/>
                  <a:pt x="1045204" y="0"/>
                  <a:pt x="1015799" y="0"/>
                </a:cubicBezTo>
                <a:lnTo>
                  <a:pt x="53463" y="0"/>
                </a:lnTo>
                <a:cubicBezTo>
                  <a:pt x="24058" y="0"/>
                  <a:pt x="0" y="24058"/>
                  <a:pt x="0" y="53463"/>
                </a:cubicBezTo>
                <a:lnTo>
                  <a:pt x="0" y="588094"/>
                </a:lnTo>
                <a:cubicBezTo>
                  <a:pt x="0" y="617499"/>
                  <a:pt x="24058" y="641558"/>
                  <a:pt x="53463" y="641558"/>
                </a:cubicBezTo>
                <a:lnTo>
                  <a:pt x="1015799" y="641558"/>
                </a:lnTo>
                <a:cubicBezTo>
                  <a:pt x="1045204" y="641558"/>
                  <a:pt x="1069263" y="617499"/>
                  <a:pt x="1069263" y="588094"/>
                </a:cubicBezTo>
                <a:lnTo>
                  <a:pt x="1069263" y="441071"/>
                </a:lnTo>
                <a:lnTo>
                  <a:pt x="1122726" y="441071"/>
                </a:lnTo>
                <a:cubicBezTo>
                  <a:pt x="1152130" y="441071"/>
                  <a:pt x="1176189" y="417012"/>
                  <a:pt x="1176189" y="387608"/>
                </a:cubicBezTo>
                <a:lnTo>
                  <a:pt x="1176189" y="253950"/>
                </a:lnTo>
                <a:cubicBezTo>
                  <a:pt x="1176189" y="224545"/>
                  <a:pt x="1152130" y="200487"/>
                  <a:pt x="1122726" y="200487"/>
                </a:cubicBezTo>
                <a:close/>
                <a:moveTo>
                  <a:pt x="989068" y="561363"/>
                </a:moveTo>
                <a:lnTo>
                  <a:pt x="80195" y="561363"/>
                </a:lnTo>
                <a:lnTo>
                  <a:pt x="80195" y="80195"/>
                </a:lnTo>
                <a:lnTo>
                  <a:pt x="989068" y="80195"/>
                </a:lnTo>
                <a:lnTo>
                  <a:pt x="989068" y="561363"/>
                </a:lnTo>
                <a:close/>
              </a:path>
            </a:pathLst>
          </a:custGeom>
          <a:solidFill>
            <a:schemeClr val="accent4"/>
          </a:solidFill>
          <a:ln w="132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A021B9C-B81D-D663-492A-46B9136E2BC8}"/>
              </a:ext>
            </a:extLst>
          </p:cNvPr>
          <p:cNvSpPr/>
          <p:nvPr/>
        </p:nvSpPr>
        <p:spPr>
          <a:xfrm>
            <a:off x="2508694" y="5298694"/>
            <a:ext cx="391294" cy="374241"/>
          </a:xfrm>
          <a:custGeom>
            <a:avLst/>
            <a:gdLst>
              <a:gd name="connsiteX0" fmla="*/ 0 w 801946"/>
              <a:gd name="connsiteY0" fmla="*/ 0 h 374241"/>
              <a:gd name="connsiteX1" fmla="*/ 801947 w 801946"/>
              <a:gd name="connsiteY1" fmla="*/ 0 h 374241"/>
              <a:gd name="connsiteX2" fmla="*/ 801947 w 801946"/>
              <a:gd name="connsiteY2" fmla="*/ 374242 h 374241"/>
              <a:gd name="connsiteX3" fmla="*/ 0 w 801946"/>
              <a:gd name="connsiteY3" fmla="*/ 374242 h 374241"/>
            </a:gdLst>
            <a:ahLst/>
            <a:cxnLst>
              <a:cxn ang="0">
                <a:pos x="connsiteX0" y="connsiteY0"/>
              </a:cxn>
              <a:cxn ang="0">
                <a:pos x="connsiteX1" y="connsiteY1"/>
              </a:cxn>
              <a:cxn ang="0">
                <a:pos x="connsiteX2" y="connsiteY2"/>
              </a:cxn>
              <a:cxn ang="0">
                <a:pos x="connsiteX3" y="connsiteY3"/>
              </a:cxn>
            </a:cxnLst>
            <a:rect l="l" t="t" r="r" b="b"/>
            <a:pathLst>
              <a:path w="801946" h="374241">
                <a:moveTo>
                  <a:pt x="0" y="0"/>
                </a:moveTo>
                <a:lnTo>
                  <a:pt x="801947" y="0"/>
                </a:lnTo>
                <a:lnTo>
                  <a:pt x="801947" y="374242"/>
                </a:lnTo>
                <a:lnTo>
                  <a:pt x="0" y="374242"/>
                </a:lnTo>
                <a:close/>
              </a:path>
            </a:pathLst>
          </a:custGeom>
          <a:solidFill>
            <a:schemeClr val="accent4"/>
          </a:solidFill>
          <a:ln w="13295" cap="flat">
            <a:noFill/>
            <a:prstDash val="solid"/>
            <a:miter/>
          </a:ln>
        </p:spPr>
        <p:txBody>
          <a:bodyPr rtlCol="0" anchor="ctr"/>
          <a:lstStyle/>
          <a:p>
            <a:endParaRPr lang="en-US"/>
          </a:p>
        </p:txBody>
      </p:sp>
      <p:sp>
        <p:nvSpPr>
          <p:cNvPr id="5" name="Title 1">
            <a:extLst>
              <a:ext uri="{FF2B5EF4-FFF2-40B4-BE49-F238E27FC236}">
                <a16:creationId xmlns:a16="http://schemas.microsoft.com/office/drawing/2014/main" id="{314D651B-B87E-2F10-86EA-40C481264ABC}"/>
              </a:ext>
            </a:extLst>
          </p:cNvPr>
          <p:cNvSpPr txBox="1">
            <a:spLocks/>
          </p:cNvSpPr>
          <p:nvPr/>
        </p:nvSpPr>
        <p:spPr>
          <a:xfrm>
            <a:off x="1604588" y="59239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entury Gothic" panose="020B0502020202020204" pitchFamily="34" charset="0"/>
              </a:rPr>
              <a:t>Online</a:t>
            </a:r>
          </a:p>
        </p:txBody>
      </p:sp>
    </p:spTree>
    <p:extLst>
      <p:ext uri="{BB962C8B-B14F-4D97-AF65-F5344CB8AC3E}">
        <p14:creationId xmlns:p14="http://schemas.microsoft.com/office/powerpoint/2010/main" val="3978227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advTm="5000">
        <p159:morph option="byObject"/>
      </p:transition>
    </mc:Choice>
    <mc:Fallback xmlns="">
      <p:transition spd="slow"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57293-44AA-E745-19F1-CFB81D380DFE}"/>
            </a:ext>
          </a:extLst>
        </p:cNvPr>
        <p:cNvGrpSpPr/>
        <p:nvPr/>
      </p:nvGrpSpPr>
      <p:grpSpPr>
        <a:xfrm>
          <a:off x="0" y="0"/>
          <a:ext cx="0" cy="0"/>
          <a:chOff x="0" y="0"/>
          <a:chExt cx="0" cy="0"/>
        </a:xfrm>
      </p:grpSpPr>
      <p:sp>
        <p:nvSpPr>
          <p:cNvPr id="64" name="Freeform: Shape 63">
            <a:extLst>
              <a:ext uri="{FF2B5EF4-FFF2-40B4-BE49-F238E27FC236}">
                <a16:creationId xmlns:a16="http://schemas.microsoft.com/office/drawing/2014/main" id="{A0F2CA6B-6761-54B4-6904-D0BEB2CC27B8}"/>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E62CD0F-989E-1F5F-1AF3-3A67C92A9CAF}"/>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BC3D72C-593F-14CA-B454-58E4BBC06242}"/>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C2EF926-48EE-AE35-3A66-0231606317FC}"/>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FE5AF72-F53A-2F69-468C-F1D0021B4A9F}"/>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8A073B1-92B4-291D-8FE5-84A13F639E90}"/>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82858A4-8632-3A37-B022-3F812BFD6CC7}"/>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979EC17-891F-C37E-A217-DD784FDAABDB}"/>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7E8E0CF-579B-9CFA-EC16-58957A167100}"/>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CCB07D1-DA09-5C9C-1194-8AF05882332B}"/>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A28A53E-3B02-0C02-2762-1A06A996CFE2}"/>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7B2FD33-29C5-ED40-D108-1A89074BE9F2}"/>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5B95636-490B-022B-3DB1-9C1B71FCEF43}"/>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C36689A-807D-CAD0-1B63-8E132FA8CA90}"/>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74E6252-6A53-CA1E-F04E-76B97177E2E1}"/>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B184039-3AE4-CDEB-C974-33D8B22D8E45}"/>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D13AD21-173F-5111-DC12-D432096C8181}"/>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C3523FA-7CE1-FDC7-2819-C79E8013D401}"/>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A7365D3-5A8F-EBF1-6F7F-44C8E30B2320}"/>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D9FE52B-79FA-92F0-FD77-77FD30E41094}"/>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0444629-0BF2-B8B4-73ED-8AE9E8BCF8C2}"/>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2D1A9E2-F884-EEF4-8B19-9FA3F8C67325}"/>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9B25640-1D95-CF56-0FE8-E0F9127479F8}"/>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A67A81A-C0F1-B91B-DA4F-433DFD15E500}"/>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0047A46-3A2E-E603-9E54-3B9F3B6676AE}"/>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460F543-07B3-F721-400D-7CD8F8FD3164}"/>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9CCA40C-0AE9-B22E-83BF-8B5C334C7EEF}"/>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28A96AD-6779-E843-CB0D-056D335C89DF}"/>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58F1DBF-EC30-05E7-B9AF-A0F6F73F2879}"/>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5473479-FA32-4B13-84B1-EC5DEF8E970B}"/>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F4D8625-3ECA-7B3D-11D7-8DDC78C5532D}"/>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0828049-73D4-FF16-3A3A-3430B8E279EA}"/>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E62DAAA-FC09-BA1F-0C31-2D519592E38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60B2094-8ED5-A185-3BF2-EFF39C7E6A07}"/>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638EC8D-C542-BB2B-3B6D-813A1DD93307}"/>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19ADA3C-1ABB-A97E-EEAF-E3A78E446FE9}"/>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2B71565-D5B1-EE30-7650-9594F0CCDDA0}"/>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BD77C5F9-A129-E33C-D232-77D5F56E024F}"/>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8498380A-64BA-B019-422A-AE217ABD813D}"/>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9B3437DF-E7B7-1DB1-4D2E-CD6DF5448883}"/>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7208F01-89CE-B36D-A008-BD881C202C96}"/>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9E794CE3-0EF5-CDE4-04BE-770E8AEFDD80}"/>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4A45B84D-F1DC-4836-0D66-98BE574023D5}"/>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737F7477-0E23-C1A2-E4F0-EB26BF7DE415}"/>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BBAC7E8C-E5E0-3135-BFC2-9F3B45D428D6}"/>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68F6655C-C602-C1F8-0C89-287301821220}"/>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0584F2E8-57A8-B93C-2584-4878F9611F93}"/>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27D1D704-7B0F-DD30-2901-E0E16806220D}"/>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D4027775-31B8-6444-47BD-B2127E42E4A4}"/>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4F52F27-2C8D-9D34-0D76-50AFB3953CAD}"/>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BDAF67D-BF94-1BC2-20CB-73928CD1B3B0}"/>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5DABE80E-CFC0-25AB-E86A-AD725E85F620}"/>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aphic 15" descr="Watering pot outline">
            <a:extLst>
              <a:ext uri="{FF2B5EF4-FFF2-40B4-BE49-F238E27FC236}">
                <a16:creationId xmlns:a16="http://schemas.microsoft.com/office/drawing/2014/main" id="{0F1CB66D-239A-73E2-F6EC-7BF1686C0750}"/>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7A23D0AE-5B58-9D6A-8303-70FF0AE233F9}"/>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ECE021-4DE0-465B-075B-615C81E32548}"/>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AF261DE-9B78-C9EB-5EE6-F0249CD96C17}"/>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0DC36A0F-6207-0FB3-C61F-079153752968}"/>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E89F8C0A-6EB5-7FAD-12C2-15F68B379A2B}"/>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A5F7D4A-89B7-DA4B-9A2E-9E1B11CE3949}"/>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01E989-7DDA-0E56-E949-2E8278BAC57A}"/>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21CCA7BA-D116-6BE9-01E0-7B38E2A03840}"/>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F29E4E5A-336A-3BFC-05A5-EEE4CA48B409}"/>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03F6E3-AD03-5D84-414E-7072383C1C08}"/>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2483FE7-AD59-DDC1-D6C8-71C21D833DF5}"/>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B3696737-C58B-EE71-8DB8-8CB894876874}"/>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42A6159A-6EA6-B219-9FC2-9F0C64231FF7}"/>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36CC9E25-615D-4617-1F39-99C4DAE86C85}"/>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6B61EE40-C1AF-5E2F-C983-1CF2A4D2AC0E}"/>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Battery charging with solid fill">
            <a:extLst>
              <a:ext uri="{FF2B5EF4-FFF2-40B4-BE49-F238E27FC236}">
                <a16:creationId xmlns:a16="http://schemas.microsoft.com/office/drawing/2014/main" id="{32732E06-24A9-EE55-623D-CAFD56D07C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1574" y="4844258"/>
            <a:ext cx="1283115" cy="1283115"/>
          </a:xfrm>
          <a:prstGeom prst="rect">
            <a:avLst/>
          </a:prstGeom>
        </p:spPr>
      </p:pic>
      <p:sp>
        <p:nvSpPr>
          <p:cNvPr id="2" name="Rectangle 1">
            <a:extLst>
              <a:ext uri="{FF2B5EF4-FFF2-40B4-BE49-F238E27FC236}">
                <a16:creationId xmlns:a16="http://schemas.microsoft.com/office/drawing/2014/main" id="{9FF561E8-927C-5448-1368-30B8C93E7A91}"/>
              </a:ext>
            </a:extLst>
          </p:cNvPr>
          <p:cNvSpPr/>
          <p:nvPr/>
        </p:nvSpPr>
        <p:spPr>
          <a:xfrm>
            <a:off x="5715000" y="1193800"/>
            <a:ext cx="6096000" cy="4521200"/>
          </a:xfrm>
          <a:prstGeom prst="rect">
            <a:avLst/>
          </a:prstGeom>
          <a:solidFill>
            <a:schemeClr val="accent3">
              <a:lumMod val="9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09C336F-9838-73A9-CAE4-8911667A21EF}"/>
              </a:ext>
            </a:extLst>
          </p:cNvPr>
          <p:cNvSpPr txBox="1">
            <a:spLocks/>
          </p:cNvSpPr>
          <p:nvPr/>
        </p:nvSpPr>
        <p:spPr>
          <a:xfrm>
            <a:off x="1604588" y="59239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entury Gothic" panose="020B0502020202020204" pitchFamily="34" charset="0"/>
              </a:rPr>
              <a:t>Offline</a:t>
            </a:r>
          </a:p>
        </p:txBody>
      </p:sp>
    </p:spTree>
    <p:extLst>
      <p:ext uri="{BB962C8B-B14F-4D97-AF65-F5344CB8AC3E}">
        <p14:creationId xmlns:p14="http://schemas.microsoft.com/office/powerpoint/2010/main" val="1716417083"/>
      </p:ext>
    </p:extLst>
  </p:cSld>
  <p:clrMapOvr>
    <a:masterClrMapping/>
  </p:clrMapOvr>
  <mc:AlternateContent xmlns:mc="http://schemas.openxmlformats.org/markup-compatibility/2006" xmlns:p14="http://schemas.microsoft.com/office/powerpoint/2010/main">
    <mc:Choice Requires="p14">
      <p:transition spd="slow" p14:dur="2000" advTm="10500">
        <p:fade/>
      </p:transition>
    </mc:Choice>
    <mc:Fallback xmlns="">
      <p:transition spd="slow" advTm="10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55845-8907-B4F4-E860-6964F177B2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3593F0E-5980-D1AF-1BF3-30B12945B1B1}"/>
              </a:ext>
            </a:extLst>
          </p:cNvPr>
          <p:cNvSpPr txBox="1">
            <a:spLocks/>
          </p:cNvSpPr>
          <p:nvPr/>
        </p:nvSpPr>
        <p:spPr>
          <a:xfrm>
            <a:off x="6815969" y="4130964"/>
            <a:ext cx="2232660" cy="883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Industrial Applications</a:t>
            </a:r>
          </a:p>
        </p:txBody>
      </p:sp>
      <p:pic>
        <p:nvPicPr>
          <p:cNvPr id="121" name="Graphic 120">
            <a:extLst>
              <a:ext uri="{FF2B5EF4-FFF2-40B4-BE49-F238E27FC236}">
                <a16:creationId xmlns:a16="http://schemas.microsoft.com/office/drawing/2014/main" id="{149A8E8E-D16B-332F-BA17-F1ED519666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3514" y="2148893"/>
            <a:ext cx="2013619" cy="2013619"/>
          </a:xfrm>
          <a:prstGeom prst="rect">
            <a:avLst/>
          </a:prstGeom>
        </p:spPr>
      </p:pic>
      <p:grpSp>
        <p:nvGrpSpPr>
          <p:cNvPr id="122" name="Group 121">
            <a:extLst>
              <a:ext uri="{FF2B5EF4-FFF2-40B4-BE49-F238E27FC236}">
                <a16:creationId xmlns:a16="http://schemas.microsoft.com/office/drawing/2014/main" id="{19D2BC06-0B2E-F5AD-7B9A-7A0905A02C3B}"/>
              </a:ext>
            </a:extLst>
          </p:cNvPr>
          <p:cNvGrpSpPr/>
          <p:nvPr/>
        </p:nvGrpSpPr>
        <p:grpSpPr>
          <a:xfrm rot="18900000">
            <a:off x="7446593" y="1543767"/>
            <a:ext cx="822323" cy="822322"/>
            <a:chOff x="1802723" y="376912"/>
            <a:chExt cx="822323" cy="822322"/>
          </a:xfrm>
          <a:solidFill>
            <a:srgbClr val="A9D18E"/>
          </a:solidFill>
        </p:grpSpPr>
        <p:sp>
          <p:nvSpPr>
            <p:cNvPr id="123" name="Freeform: Shape 122">
              <a:extLst>
                <a:ext uri="{FF2B5EF4-FFF2-40B4-BE49-F238E27FC236}">
                  <a16:creationId xmlns:a16="http://schemas.microsoft.com/office/drawing/2014/main" id="{ADD04BC4-987A-1FD8-DED7-BD824932D1F5}"/>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EAF6938-CB24-A2B1-4FE0-F93151856C2A}"/>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46A1CAC-EA16-F83E-61DF-2B59F9C3E60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4" name="Title 1">
            <a:extLst>
              <a:ext uri="{FF2B5EF4-FFF2-40B4-BE49-F238E27FC236}">
                <a16:creationId xmlns:a16="http://schemas.microsoft.com/office/drawing/2014/main" id="{ACD6D87D-D745-B55B-F8B7-0697DFDD125F}"/>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CAD9D071-5124-DDCD-FE77-4050B539A0F0}"/>
              </a:ext>
            </a:extLst>
          </p:cNvPr>
          <p:cNvSpPr txBox="1">
            <a:spLocks/>
          </p:cNvSpPr>
          <p:nvPr/>
        </p:nvSpPr>
        <p:spPr>
          <a:xfrm>
            <a:off x="3681333" y="41772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Smart Cities</a:t>
            </a:r>
          </a:p>
        </p:txBody>
      </p:sp>
      <p:sp>
        <p:nvSpPr>
          <p:cNvPr id="6" name="Title 1">
            <a:extLst>
              <a:ext uri="{FF2B5EF4-FFF2-40B4-BE49-F238E27FC236}">
                <a16:creationId xmlns:a16="http://schemas.microsoft.com/office/drawing/2014/main" id="{7931F5C9-60E0-F755-D1F6-28108B277162}"/>
              </a:ext>
            </a:extLst>
          </p:cNvPr>
          <p:cNvSpPr txBox="1">
            <a:spLocks/>
          </p:cNvSpPr>
          <p:nvPr/>
        </p:nvSpPr>
        <p:spPr>
          <a:xfrm>
            <a:off x="947491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pic>
        <p:nvPicPr>
          <p:cNvPr id="19" name="Graphic 18">
            <a:extLst>
              <a:ext uri="{FF2B5EF4-FFF2-40B4-BE49-F238E27FC236}">
                <a16:creationId xmlns:a16="http://schemas.microsoft.com/office/drawing/2014/main" id="{884BFC58-79A2-D45F-69F9-8254F81B73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24923" y="2097262"/>
            <a:ext cx="2121380" cy="2121380"/>
          </a:xfrm>
          <a:prstGeom prst="rect">
            <a:avLst/>
          </a:prstGeom>
        </p:spPr>
      </p:pic>
      <p:grpSp>
        <p:nvGrpSpPr>
          <p:cNvPr id="20" name="Group 19">
            <a:extLst>
              <a:ext uri="{FF2B5EF4-FFF2-40B4-BE49-F238E27FC236}">
                <a16:creationId xmlns:a16="http://schemas.microsoft.com/office/drawing/2014/main" id="{DFF67842-25FB-B4B2-4ACF-CBA734517206}"/>
              </a:ext>
            </a:extLst>
          </p:cNvPr>
          <p:cNvGrpSpPr/>
          <p:nvPr/>
        </p:nvGrpSpPr>
        <p:grpSpPr>
          <a:xfrm rot="18900000">
            <a:off x="4725900" y="1543767"/>
            <a:ext cx="822323" cy="822322"/>
            <a:chOff x="1802723" y="376912"/>
            <a:chExt cx="822323" cy="822322"/>
          </a:xfrm>
          <a:solidFill>
            <a:srgbClr val="ED7D31"/>
          </a:solidFill>
        </p:grpSpPr>
        <p:sp>
          <p:nvSpPr>
            <p:cNvPr id="21" name="Freeform: Shape 20">
              <a:extLst>
                <a:ext uri="{FF2B5EF4-FFF2-40B4-BE49-F238E27FC236}">
                  <a16:creationId xmlns:a16="http://schemas.microsoft.com/office/drawing/2014/main" id="{E36D8516-3EB4-0AB0-608F-BCDDE04CB839}"/>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0CE7A2-CD15-E394-AE23-D315A9CED9C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0002ED3-E86E-B428-DFD8-F151E7A9A42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7523AF44-6EA2-E9EC-C431-1F9CCD774DEE}"/>
              </a:ext>
            </a:extLst>
          </p:cNvPr>
          <p:cNvSpPr/>
          <p:nvPr/>
        </p:nvSpPr>
        <p:spPr>
          <a:xfrm>
            <a:off x="1024675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2785F81-EB12-650E-7951-65FD3517AC8D}"/>
              </a:ext>
            </a:extLst>
          </p:cNvPr>
          <p:cNvSpPr/>
          <p:nvPr/>
        </p:nvSpPr>
        <p:spPr>
          <a:xfrm>
            <a:off x="10611518"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0A7D126-4153-B45B-0EBB-66F0217A502A}"/>
              </a:ext>
            </a:extLst>
          </p:cNvPr>
          <p:cNvGrpSpPr/>
          <p:nvPr/>
        </p:nvGrpSpPr>
        <p:grpSpPr>
          <a:xfrm>
            <a:off x="9733879" y="2518879"/>
            <a:ext cx="1493759" cy="1297210"/>
            <a:chOff x="7149151" y="2206651"/>
            <a:chExt cx="1493759" cy="1297210"/>
          </a:xfrm>
        </p:grpSpPr>
        <p:sp>
          <p:nvSpPr>
            <p:cNvPr id="81" name="Freeform: Shape 80">
              <a:extLst>
                <a:ext uri="{FF2B5EF4-FFF2-40B4-BE49-F238E27FC236}">
                  <a16:creationId xmlns:a16="http://schemas.microsoft.com/office/drawing/2014/main" id="{CF84438C-E8C3-09AA-FAB3-F53BB3B76A0C}"/>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3DFBE5D-9100-B5BA-9370-A7D5E0B18236}"/>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9613E64-067B-1610-549B-A9AF44E574B1}"/>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583535D-0424-A08E-6858-C2DADC3823EC}"/>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6ED951A-B81B-C09E-A0D9-5D727F2259E0}"/>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C12C395-A6EB-61AB-0A14-E0983713CBAF}"/>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A1AAB61-721C-82E8-67F6-D9EE507E2B07}"/>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9B91828-B6EE-55E2-F308-9A4AE5E5B1EA}"/>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E9CB1D3-E0D8-5E8F-79B0-5548404167E3}"/>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714BE9-5907-F322-934E-7B36C8E9BD6C}"/>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28EA100-8901-23A2-D972-B6F470A5AA5F}"/>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E7438A5-592B-DFE6-1275-C4B3A2B7398F}"/>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0CFF940-00CC-7BF7-8A9A-47EC0765D483}"/>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0EC72D2-9AE6-3130-D5C7-C11E257F87C6}"/>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14E59D9-17DC-5FC1-5FBD-1C5E1AA574E0}"/>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A6B2616-3667-D6BD-246A-72306F722EEC}"/>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1EDD66E-D26D-4A4E-C64A-C1F4083F78FC}"/>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8A7A44F-46A3-81CC-A98F-A987E663E8AD}"/>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A4E046E-F01C-2B3D-46F3-F24A6E51B922}"/>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AC034DD-C426-CFEC-2663-ACC8C1716039}"/>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65FF588-CD80-C493-7415-DB5DDD9A683F}"/>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9A8EC04-EFED-FCDB-BF19-07471381C4A0}"/>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0300128-6FAB-465A-2A15-8A8CCC2B39B6}"/>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F8DD6B-AC2E-CEF5-9916-9909BF53F9B9}"/>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3BFECB6-58DB-74D0-CE85-457885F06DB6}"/>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6EB57DA-D47E-0B89-1FE1-37713A1C73D7}"/>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096CA-33F9-F364-3E6F-8681129D1425}"/>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413FF2D-9926-E4B0-A35A-C4C4ADC48D04}"/>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F99F0CB-ABDF-78A5-D30D-6A5980CD3B2B}"/>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7B1071D-D14C-72A6-BE42-55667763A493}"/>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9F033D0-D1EC-E059-F112-A9301A2CA6AE}"/>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C58E81-7FCE-0C75-0544-E2769C286333}"/>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E92D6E1-FF9F-1A68-812F-1D7C5FC521B3}"/>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C601288-2585-6665-DCD7-43380B5CF0E8}"/>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E060822-063D-7DD8-945D-DDE48E496688}"/>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EBDC8EAF-BBA2-346A-652C-B97051F220DA}"/>
              </a:ext>
            </a:extLst>
          </p:cNvPr>
          <p:cNvGrpSpPr/>
          <p:nvPr/>
        </p:nvGrpSpPr>
        <p:grpSpPr>
          <a:xfrm rot="18900000">
            <a:off x="1006959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2E060BF1-67F3-E4C6-07A1-F3BD3DB8B2F2}"/>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0FC3DC68-C85C-6FB0-1287-3D59E97A6801}"/>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4D81956-60FA-E7F4-80C8-F01223865AD1}"/>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BFA0A3E8-64DC-36B3-E800-29975E79E3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5D808124-259D-253A-E2B5-3D53D8EF13D9}"/>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7D74B3B5-E071-936A-6217-BD4DF0F39AA1}"/>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3756E1A-A1A6-1BAB-18A9-0C7F230C20FE}"/>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759EDE4-8E57-0C8A-2CC1-A98480A175C1}"/>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693827829"/>
      </p:ext>
    </p:extLst>
  </p:cSld>
  <p:clrMapOvr>
    <a:masterClrMapping/>
  </p:clrMapOvr>
  <mc:AlternateContent xmlns:mc="http://schemas.openxmlformats.org/markup-compatibility/2006" xmlns:p14="http://schemas.microsoft.com/office/powerpoint/2010/main">
    <mc:Choice Requires="p14">
      <p:transition spd="slow" p14:dur="2000" advTm="5300">
        <p:fade/>
      </p:transition>
    </mc:Choice>
    <mc:Fallback xmlns="">
      <p:transition spd="slow" advTm="53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DB7DC-B067-2C53-69C7-16C90B69247C}"/>
            </a:ext>
          </a:extLst>
        </p:cNvPr>
        <p:cNvGrpSpPr/>
        <p:nvPr/>
      </p:nvGrpSpPr>
      <p:grpSpPr>
        <a:xfrm>
          <a:off x="0" y="0"/>
          <a:ext cx="0" cy="0"/>
          <a:chOff x="0" y="0"/>
          <a:chExt cx="0" cy="0"/>
        </a:xfrm>
      </p:grpSpPr>
      <p:pic>
        <p:nvPicPr>
          <p:cNvPr id="121" name="Graphic 120">
            <a:extLst>
              <a:ext uri="{FF2B5EF4-FFF2-40B4-BE49-F238E27FC236}">
                <a16:creationId xmlns:a16="http://schemas.microsoft.com/office/drawing/2014/main" id="{3E7142FC-76CF-9950-B2D3-18144B4CF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3514" y="3203929"/>
            <a:ext cx="2013619" cy="2013619"/>
          </a:xfrm>
          <a:prstGeom prst="rect">
            <a:avLst/>
          </a:prstGeom>
        </p:spPr>
      </p:pic>
      <p:sp>
        <p:nvSpPr>
          <p:cNvPr id="5" name="Title 1">
            <a:extLst>
              <a:ext uri="{FF2B5EF4-FFF2-40B4-BE49-F238E27FC236}">
                <a16:creationId xmlns:a16="http://schemas.microsoft.com/office/drawing/2014/main" id="{F6AC8E54-591E-8F51-0F98-45644E716F61}"/>
              </a:ext>
            </a:extLst>
          </p:cNvPr>
          <p:cNvSpPr txBox="1">
            <a:spLocks/>
          </p:cNvSpPr>
          <p:nvPr/>
        </p:nvSpPr>
        <p:spPr>
          <a:xfrm>
            <a:off x="2920009" y="5273678"/>
            <a:ext cx="6252587" cy="8839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1"/>
                </a:solidFill>
                <a:latin typeface="Century Gothic" panose="020B0502020202020204" pitchFamily="34" charset="0"/>
              </a:rPr>
              <a:t>Cross-domain Collaborations</a:t>
            </a:r>
          </a:p>
        </p:txBody>
      </p:sp>
      <p:pic>
        <p:nvPicPr>
          <p:cNvPr id="19" name="Graphic 18">
            <a:extLst>
              <a:ext uri="{FF2B5EF4-FFF2-40B4-BE49-F238E27FC236}">
                <a16:creationId xmlns:a16="http://schemas.microsoft.com/office/drawing/2014/main" id="{A843545C-C499-3539-F6EF-48E6B57736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24923" y="3152298"/>
            <a:ext cx="2121380" cy="2121380"/>
          </a:xfrm>
          <a:prstGeom prst="rect">
            <a:avLst/>
          </a:prstGeom>
        </p:spPr>
      </p:pic>
      <p:sp>
        <p:nvSpPr>
          <p:cNvPr id="21" name="Freeform: Shape 20">
            <a:extLst>
              <a:ext uri="{FF2B5EF4-FFF2-40B4-BE49-F238E27FC236}">
                <a16:creationId xmlns:a16="http://schemas.microsoft.com/office/drawing/2014/main" id="{FFE3290D-3B3B-CA83-013A-1C402F5FA934}"/>
              </a:ext>
            </a:extLst>
          </p:cNvPr>
          <p:cNvSpPr/>
          <p:nvPr/>
        </p:nvSpPr>
        <p:spPr>
          <a:xfrm rot="18900000">
            <a:off x="6001568" y="2025109"/>
            <a:ext cx="819714" cy="819713"/>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solidFill>
            <a:schemeClr val="accent1"/>
          </a:solid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BB2C5A1D-BA7B-5D17-874A-98878C3CCF72}"/>
              </a:ext>
            </a:extLst>
          </p:cNvPr>
          <p:cNvSpPr/>
          <p:nvPr/>
        </p:nvSpPr>
        <p:spPr>
          <a:xfrm rot="18900000">
            <a:off x="5731529" y="1373389"/>
            <a:ext cx="1359793" cy="1359792"/>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solidFill>
            <a:schemeClr val="accent1"/>
          </a:solid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AACFBE01-EF0B-D2F9-0E94-AFF47AE3787D}"/>
              </a:ext>
            </a:extLst>
          </p:cNvPr>
          <p:cNvSpPr/>
          <p:nvPr/>
        </p:nvSpPr>
        <p:spPr>
          <a:xfrm rot="18900000">
            <a:off x="5456698" y="710108"/>
            <a:ext cx="1909453" cy="1909450"/>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solidFill>
            <a:schemeClr val="accent1"/>
          </a:solidFill>
          <a:ln w="29666"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EF6FB20-BAB2-2037-09D5-5D7E68325750}"/>
              </a:ext>
            </a:extLst>
          </p:cNvPr>
          <p:cNvSpPr/>
          <p:nvPr/>
        </p:nvSpPr>
        <p:spPr>
          <a:xfrm>
            <a:off x="10246758" y="3494572"/>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585119-25BD-4848-C813-E4EE55812266}"/>
              </a:ext>
            </a:extLst>
          </p:cNvPr>
          <p:cNvSpPr/>
          <p:nvPr/>
        </p:nvSpPr>
        <p:spPr>
          <a:xfrm>
            <a:off x="10611518" y="3494572"/>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3CA3BD56-1A9A-4775-F210-B8AAD92EC0DA}"/>
              </a:ext>
            </a:extLst>
          </p:cNvPr>
          <p:cNvGrpSpPr/>
          <p:nvPr/>
        </p:nvGrpSpPr>
        <p:grpSpPr>
          <a:xfrm>
            <a:off x="9733879" y="3573915"/>
            <a:ext cx="1493759" cy="1297210"/>
            <a:chOff x="7149151" y="2206651"/>
            <a:chExt cx="1493759" cy="1297210"/>
          </a:xfrm>
        </p:grpSpPr>
        <p:sp>
          <p:nvSpPr>
            <p:cNvPr id="81" name="Freeform: Shape 80">
              <a:extLst>
                <a:ext uri="{FF2B5EF4-FFF2-40B4-BE49-F238E27FC236}">
                  <a16:creationId xmlns:a16="http://schemas.microsoft.com/office/drawing/2014/main" id="{CC8ED810-0F0F-2C2F-EA56-D43E509788DB}"/>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679651F-DE56-548C-E922-6A51A06BA04B}"/>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3DC470E-B508-D2A3-24E0-C58DCC92CE7D}"/>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549A18D-DA40-0334-FFC4-E709216473C9}"/>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E158D08-6793-E060-E78A-3595C0277867}"/>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302471E-3F95-7386-D1A9-6A5769E3E203}"/>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7A28936-C810-79E0-83A9-9459C49CA025}"/>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6EB8A27-A990-4025-2CA0-AD02E15B4489}"/>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B4D871C-31C3-FF6E-7297-D89B7657E634}"/>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BE5B124-9FF8-FE52-A518-0FEA7E49ECFA}"/>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0EA5BE6-4908-9079-6EAB-4F52137F6F1A}"/>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C1B6575-5462-36F7-E973-700F993862C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31DA8E8-BD9E-7E1E-71DE-D86C74771A58}"/>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B9A9222-B254-64EE-82AC-74B75685B7BA}"/>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1894C47-5DAC-C589-CAF4-4C0B681D70B4}"/>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11344E3-6579-077A-291B-4E8C1D8667B0}"/>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54D070C-E544-12AC-F559-91972E962527}"/>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99EBFD4-35CC-DC96-6F9B-A32E5ECEECF6}"/>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84AAFE5-7593-EE2C-E1A3-B2968AA5A568}"/>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3E7AE78-6879-D1D2-BC9A-4204B4719537}"/>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4F0829C-802C-40D8-D1FF-D728D8197F7A}"/>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DCCD270-D8F7-4B96-BD44-90536237E64D}"/>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F31D199-19ED-C63E-62B1-354560F82A6F}"/>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EAB8DB8-3580-2268-133F-6263856A1DE3}"/>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F78E4EA-BFDF-FC89-0B80-E76E213B2775}"/>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25E3BF-CB92-7DAA-0FF9-9F442BC13734}"/>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373DBAC-4295-0397-883D-4818209AD4CF}"/>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793004D-2184-392A-754E-B409750ECFAB}"/>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139EE81-0DD4-047D-8C69-D7A277AC98F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E0F4C4-C1BD-C9B3-BCB2-6CB0896258F3}"/>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BBA660D-FF41-385D-B8F5-ABAF61C27479}"/>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1178E88-C82D-E8B8-0C9B-B674918C2080}"/>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B01CB3D-5B9F-8A5C-A8C3-74CCCE4E7671}"/>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8EC5D2B-504C-F426-1C45-FF18F2E170F5}"/>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CFD8605-3A78-4FB1-74D6-79DEC7B5BD1A}"/>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4125C8CD-D320-F22E-BB5C-AEA530D00B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2927012"/>
            <a:ext cx="2258988" cy="2258988"/>
          </a:xfrm>
          <a:prstGeom prst="rect">
            <a:avLst/>
          </a:prstGeom>
        </p:spPr>
      </p:pic>
      <p:grpSp>
        <p:nvGrpSpPr>
          <p:cNvPr id="9" name="Group 8">
            <a:extLst>
              <a:ext uri="{FF2B5EF4-FFF2-40B4-BE49-F238E27FC236}">
                <a16:creationId xmlns:a16="http://schemas.microsoft.com/office/drawing/2014/main" id="{6E28546D-89D8-39FB-34F7-D2DE9B96A743}"/>
              </a:ext>
            </a:extLst>
          </p:cNvPr>
          <p:cNvGrpSpPr/>
          <p:nvPr/>
        </p:nvGrpSpPr>
        <p:grpSpPr>
          <a:xfrm>
            <a:off x="2879024" y="4230000"/>
            <a:ext cx="996465" cy="509991"/>
            <a:chOff x="2839726" y="4226095"/>
            <a:chExt cx="996465" cy="509991"/>
          </a:xfrm>
          <a:solidFill>
            <a:schemeClr val="accent5"/>
          </a:solidFill>
        </p:grpSpPr>
        <p:pic>
          <p:nvPicPr>
            <p:cNvPr id="3" name="Graphic 2" descr="Link with solid fill">
              <a:extLst>
                <a:ext uri="{FF2B5EF4-FFF2-40B4-BE49-F238E27FC236}">
                  <a16:creationId xmlns:a16="http://schemas.microsoft.com/office/drawing/2014/main" id="{DB6536E6-22BD-099D-A1C5-64B8D36332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8900000">
              <a:off x="3082963" y="4226095"/>
              <a:ext cx="509991" cy="509991"/>
            </a:xfrm>
            <a:prstGeom prst="rect">
              <a:avLst/>
            </a:prstGeom>
          </p:spPr>
        </p:pic>
        <p:sp>
          <p:nvSpPr>
            <p:cNvPr id="7" name="Rectangle: Rounded Corners 6">
              <a:extLst>
                <a:ext uri="{FF2B5EF4-FFF2-40B4-BE49-F238E27FC236}">
                  <a16:creationId xmlns:a16="http://schemas.microsoft.com/office/drawing/2014/main" id="{47D15AA7-BCD1-900C-8B5C-022DF4DC6AAE}"/>
                </a:ext>
              </a:extLst>
            </p:cNvPr>
            <p:cNvSpPr/>
            <p:nvPr/>
          </p:nvSpPr>
          <p:spPr>
            <a:xfrm>
              <a:off x="2839726" y="4464890"/>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D681F16-0F7A-22ED-2B83-A0E4013BF61B}"/>
                </a:ext>
              </a:extLst>
            </p:cNvPr>
            <p:cNvSpPr/>
            <p:nvPr/>
          </p:nvSpPr>
          <p:spPr>
            <a:xfrm>
              <a:off x="3548191" y="4466013"/>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ED6870B-91BF-E388-A3C5-D77D851B0BDA}"/>
              </a:ext>
            </a:extLst>
          </p:cNvPr>
          <p:cNvGrpSpPr/>
          <p:nvPr/>
        </p:nvGrpSpPr>
        <p:grpSpPr>
          <a:xfrm>
            <a:off x="5994585" y="4231214"/>
            <a:ext cx="996465" cy="509991"/>
            <a:chOff x="2839726" y="4226095"/>
            <a:chExt cx="996465" cy="509991"/>
          </a:xfrm>
          <a:solidFill>
            <a:schemeClr val="accent5"/>
          </a:solidFill>
        </p:grpSpPr>
        <p:pic>
          <p:nvPicPr>
            <p:cNvPr id="14" name="Graphic 13" descr="Link with solid fill">
              <a:extLst>
                <a:ext uri="{FF2B5EF4-FFF2-40B4-BE49-F238E27FC236}">
                  <a16:creationId xmlns:a16="http://schemas.microsoft.com/office/drawing/2014/main" id="{E675226B-0A03-FC2C-9AFB-020557879DA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8900000">
              <a:off x="3082963" y="4226095"/>
              <a:ext cx="509991" cy="509991"/>
            </a:xfrm>
            <a:prstGeom prst="rect">
              <a:avLst/>
            </a:prstGeom>
          </p:spPr>
        </p:pic>
        <p:sp>
          <p:nvSpPr>
            <p:cNvPr id="15" name="Rectangle: Rounded Corners 14">
              <a:extLst>
                <a:ext uri="{FF2B5EF4-FFF2-40B4-BE49-F238E27FC236}">
                  <a16:creationId xmlns:a16="http://schemas.microsoft.com/office/drawing/2014/main" id="{554B3136-4C6B-1BDB-D544-75330E6248CB}"/>
                </a:ext>
              </a:extLst>
            </p:cNvPr>
            <p:cNvSpPr/>
            <p:nvPr/>
          </p:nvSpPr>
          <p:spPr>
            <a:xfrm>
              <a:off x="2839726" y="4464890"/>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39D8BBB8-4A91-26D2-48EA-AB08E76BE020}"/>
                </a:ext>
              </a:extLst>
            </p:cNvPr>
            <p:cNvSpPr/>
            <p:nvPr/>
          </p:nvSpPr>
          <p:spPr>
            <a:xfrm>
              <a:off x="3548191" y="4466013"/>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0B222A9-EA3A-2605-AD9E-0E0F7893869A}"/>
              </a:ext>
            </a:extLst>
          </p:cNvPr>
          <p:cNvGrpSpPr/>
          <p:nvPr/>
        </p:nvGrpSpPr>
        <p:grpSpPr>
          <a:xfrm>
            <a:off x="8667707" y="4230000"/>
            <a:ext cx="996465" cy="509991"/>
            <a:chOff x="2839726" y="4226095"/>
            <a:chExt cx="996465" cy="509991"/>
          </a:xfrm>
          <a:solidFill>
            <a:schemeClr val="accent5"/>
          </a:solidFill>
        </p:grpSpPr>
        <p:pic>
          <p:nvPicPr>
            <p:cNvPr id="18" name="Graphic 17" descr="Link with solid fill">
              <a:extLst>
                <a:ext uri="{FF2B5EF4-FFF2-40B4-BE49-F238E27FC236}">
                  <a16:creationId xmlns:a16="http://schemas.microsoft.com/office/drawing/2014/main" id="{18859114-172D-A12F-6F8E-9EA2A90111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8900000">
              <a:off x="3082963" y="4226095"/>
              <a:ext cx="509991" cy="509991"/>
            </a:xfrm>
            <a:prstGeom prst="rect">
              <a:avLst/>
            </a:prstGeom>
          </p:spPr>
        </p:pic>
        <p:sp>
          <p:nvSpPr>
            <p:cNvPr id="20" name="Rectangle: Rounded Corners 19">
              <a:extLst>
                <a:ext uri="{FF2B5EF4-FFF2-40B4-BE49-F238E27FC236}">
                  <a16:creationId xmlns:a16="http://schemas.microsoft.com/office/drawing/2014/main" id="{163B86F0-C59C-3AC0-0A8A-B2E588CA62E5}"/>
                </a:ext>
              </a:extLst>
            </p:cNvPr>
            <p:cNvSpPr/>
            <p:nvPr/>
          </p:nvSpPr>
          <p:spPr>
            <a:xfrm>
              <a:off x="2839726" y="4464890"/>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7B88C07-368C-9AEF-C415-1E98C8C7FF3E}"/>
                </a:ext>
              </a:extLst>
            </p:cNvPr>
            <p:cNvSpPr/>
            <p:nvPr/>
          </p:nvSpPr>
          <p:spPr>
            <a:xfrm>
              <a:off x="3548191" y="4466013"/>
              <a:ext cx="288000" cy="32400"/>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Shape 33">
            <a:extLst>
              <a:ext uri="{FF2B5EF4-FFF2-40B4-BE49-F238E27FC236}">
                <a16:creationId xmlns:a16="http://schemas.microsoft.com/office/drawing/2014/main" id="{1A0B92A3-4C44-D8E4-5BF8-7236D399452D}"/>
              </a:ext>
            </a:extLst>
          </p:cNvPr>
          <p:cNvSpPr/>
          <p:nvPr/>
        </p:nvSpPr>
        <p:spPr>
          <a:xfrm>
            <a:off x="6373546" y="4150575"/>
            <a:ext cx="246974" cy="539282"/>
          </a:xfrm>
          <a:custGeom>
            <a:avLst/>
            <a:gdLst>
              <a:gd name="connsiteX0" fmla="*/ 155353 w 279177"/>
              <a:gd name="connsiteY0" fmla="*/ 285750 h 609600"/>
              <a:gd name="connsiteX1" fmla="*/ 155353 w 279177"/>
              <a:gd name="connsiteY1" fmla="*/ 0 h 609600"/>
              <a:gd name="connsiteX2" fmla="*/ 0 w 279177"/>
              <a:gd name="connsiteY2" fmla="*/ 380714 h 609600"/>
              <a:gd name="connsiteX3" fmla="*/ 136303 w 279177"/>
              <a:gd name="connsiteY3" fmla="*/ 381000 h 609600"/>
              <a:gd name="connsiteX4" fmla="*/ 136303 w 279177"/>
              <a:gd name="connsiteY4" fmla="*/ 609600 h 609600"/>
              <a:gd name="connsiteX5" fmla="*/ 279178 w 279177"/>
              <a:gd name="connsiteY5" fmla="*/ 285750 h 609600"/>
              <a:gd name="connsiteX6" fmla="*/ 155353 w 279177"/>
              <a:gd name="connsiteY6" fmla="*/ 28575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177" h="609600">
                <a:moveTo>
                  <a:pt x="155353" y="285750"/>
                </a:moveTo>
                <a:lnTo>
                  <a:pt x="155353" y="0"/>
                </a:lnTo>
                <a:lnTo>
                  <a:pt x="0" y="380714"/>
                </a:lnTo>
                <a:lnTo>
                  <a:pt x="136303" y="381000"/>
                </a:lnTo>
                <a:lnTo>
                  <a:pt x="136303" y="609600"/>
                </a:lnTo>
                <a:lnTo>
                  <a:pt x="279178" y="285750"/>
                </a:lnTo>
                <a:lnTo>
                  <a:pt x="155353" y="285750"/>
                </a:lnTo>
                <a:close/>
              </a:path>
            </a:pathLst>
          </a:custGeom>
          <a:solidFill>
            <a:schemeClr val="accent2"/>
          </a:solidFill>
          <a:ln w="9525" cap="flat">
            <a:noFill/>
            <a:prstDash val="solid"/>
            <a:miter/>
          </a:ln>
        </p:spPr>
        <p:txBody>
          <a:bodyPr rtlCol="0" anchor="ctr"/>
          <a:lstStyle/>
          <a:p>
            <a:endParaRPr lang="en-US"/>
          </a:p>
        </p:txBody>
      </p:sp>
      <p:sp>
        <p:nvSpPr>
          <p:cNvPr id="43" name="Rectangle: Rounded Corners 42">
            <a:extLst>
              <a:ext uri="{FF2B5EF4-FFF2-40B4-BE49-F238E27FC236}">
                <a16:creationId xmlns:a16="http://schemas.microsoft.com/office/drawing/2014/main" id="{9EEC5622-3AD5-9D94-F68E-36D50CCC536C}"/>
              </a:ext>
            </a:extLst>
          </p:cNvPr>
          <p:cNvSpPr/>
          <p:nvPr/>
        </p:nvSpPr>
        <p:spPr>
          <a:xfrm>
            <a:off x="5983314" y="4468795"/>
            <a:ext cx="360000" cy="32400"/>
          </a:xfrm>
          <a:prstGeom prst="round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7045BE67-1717-3829-A9C8-54C094957938}"/>
              </a:ext>
            </a:extLst>
          </p:cNvPr>
          <p:cNvSpPr/>
          <p:nvPr/>
        </p:nvSpPr>
        <p:spPr>
          <a:xfrm>
            <a:off x="6646642" y="4468795"/>
            <a:ext cx="360000" cy="32400"/>
          </a:xfrm>
          <a:prstGeom prst="round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154045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350">
        <p159:morph option="byObject"/>
      </p:transition>
    </mc:Choice>
    <mc:Fallback>
      <p:transition spd="slow" advTm="233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xit" presetSubtype="8" fill="hold" nodeType="afterEffect">
                                  <p:stCondLst>
                                    <p:cond delay="2000"/>
                                  </p:stCondLst>
                                  <p:childTnLst>
                                    <p:animEffect transition="out" filter="wipe(left)">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4000"/>
                            </p:stCondLst>
                            <p:childTnLst>
                              <p:par>
                                <p:cTn id="21" presetID="22" presetClass="exit" presetSubtype="8" fill="hold" nodeType="afterEffect">
                                  <p:stCondLst>
                                    <p:cond delay="0"/>
                                  </p:stCondLst>
                                  <p:childTnLst>
                                    <p:animEffect transition="out" filter="wipe(lef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par>
                          <p:cTn id="24" fill="hold">
                            <p:stCondLst>
                              <p:cond delay="4500"/>
                            </p:stCondLst>
                            <p:childTnLst>
                              <p:par>
                                <p:cTn id="25" presetID="22" presetClass="exit" presetSubtype="8" fill="hold" nodeType="after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par>
                          <p:cTn id="28" fill="hold">
                            <p:stCondLst>
                              <p:cond delay="5000"/>
                            </p:stCondLst>
                            <p:childTnLst>
                              <p:par>
                                <p:cTn id="29" presetID="10" presetClass="entr" presetSubtype="0" fill="hold" grpId="0" nodeType="afterEffect">
                                  <p:stCondLst>
                                    <p:cond delay="200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7500"/>
                            </p:stCondLst>
                            <p:childTnLst>
                              <p:par>
                                <p:cTn id="33" presetID="22" presetClass="entr" presetSubtype="2"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right)">
                                      <p:cBhvr>
                                        <p:cTn id="35" dur="500"/>
                                        <p:tgtEl>
                                          <p:spTgt spid="4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par>
                          <p:cTn id="39" fill="hold">
                            <p:stCondLst>
                              <p:cond delay="8000"/>
                            </p:stCondLst>
                            <p:childTnLst>
                              <p:par>
                                <p:cTn id="40" presetID="26" presetClass="emph" presetSubtype="0" fill="hold" grpId="1" nodeType="afterEffect">
                                  <p:stCondLst>
                                    <p:cond delay="0"/>
                                  </p:stCondLst>
                                  <p:childTnLst>
                                    <p:animEffect transition="out" filter="fade">
                                      <p:cBhvr>
                                        <p:cTn id="41" dur="500" tmFilter="0, 0; .2, .5; .8, .5; 1, 0"/>
                                        <p:tgtEl>
                                          <p:spTgt spid="34"/>
                                        </p:tgtEl>
                                      </p:cBhvr>
                                    </p:animEffect>
                                    <p:animScale>
                                      <p:cBhvr>
                                        <p:cTn id="42" dur="250" autoRev="1" fill="hold"/>
                                        <p:tgtEl>
                                          <p:spTgt spid="34"/>
                                        </p:tgtEl>
                                      </p:cBhvr>
                                      <p:by x="105000" y="105000"/>
                                    </p:animScale>
                                  </p:childTnLst>
                                </p:cTn>
                              </p:par>
                            </p:childTnLst>
                          </p:cTn>
                        </p:par>
                        <p:par>
                          <p:cTn id="43" fill="hold">
                            <p:stCondLst>
                              <p:cond delay="8500"/>
                            </p:stCondLst>
                            <p:childTnLst>
                              <p:par>
                                <p:cTn id="44" presetID="26" presetClass="emph" presetSubtype="0" fill="hold" grpId="3" nodeType="afterEffect">
                                  <p:stCondLst>
                                    <p:cond delay="0"/>
                                  </p:stCondLst>
                                  <p:childTnLst>
                                    <p:animEffect transition="out" filter="fade">
                                      <p:cBhvr>
                                        <p:cTn id="45" dur="500" tmFilter="0, 0; .2, .5; .8, .5; 1, 0"/>
                                        <p:tgtEl>
                                          <p:spTgt spid="34"/>
                                        </p:tgtEl>
                                      </p:cBhvr>
                                    </p:animEffect>
                                    <p:animScale>
                                      <p:cBhvr>
                                        <p:cTn id="46" dur="250" autoRev="1" fill="hold"/>
                                        <p:tgtEl>
                                          <p:spTgt spid="34"/>
                                        </p:tgtEl>
                                      </p:cBhvr>
                                      <p:by x="105000" y="105000"/>
                                    </p:animScale>
                                  </p:childTnLst>
                                </p:cTn>
                              </p:par>
                            </p:childTnLst>
                          </p:cTn>
                        </p:par>
                        <p:par>
                          <p:cTn id="47" fill="hold">
                            <p:stCondLst>
                              <p:cond delay="9000"/>
                            </p:stCondLst>
                            <p:childTnLst>
                              <p:par>
                                <p:cTn id="48" presetID="26" presetClass="emph" presetSubtype="0" fill="hold" grpId="4" nodeType="afterEffect">
                                  <p:stCondLst>
                                    <p:cond delay="0"/>
                                  </p:stCondLst>
                                  <p:childTnLst>
                                    <p:animEffect transition="out" filter="fade">
                                      <p:cBhvr>
                                        <p:cTn id="49" dur="500" tmFilter="0, 0; .2, .5; .8, .5; 1, 0"/>
                                        <p:tgtEl>
                                          <p:spTgt spid="34"/>
                                        </p:tgtEl>
                                      </p:cBhvr>
                                    </p:animEffect>
                                    <p:animScale>
                                      <p:cBhvr>
                                        <p:cTn id="50" dur="250" autoRev="1" fill="hold"/>
                                        <p:tgtEl>
                                          <p:spTgt spid="34"/>
                                        </p:tgtEl>
                                      </p:cBhvr>
                                      <p:by x="105000" y="105000"/>
                                    </p:animScale>
                                  </p:childTnLst>
                                </p:cTn>
                              </p:par>
                            </p:childTnLst>
                          </p:cTn>
                        </p:par>
                        <p:par>
                          <p:cTn id="51" fill="hold">
                            <p:stCondLst>
                              <p:cond delay="9500"/>
                            </p:stCondLst>
                            <p:childTnLst>
                              <p:par>
                                <p:cTn id="52" presetID="10" presetClass="exit" presetSubtype="0" fill="hold" grpId="2" nodeType="afterEffect">
                                  <p:stCondLst>
                                    <p:cond delay="6000"/>
                                  </p:stCondLst>
                                  <p:childTnLst>
                                    <p:animEffect transition="out" filter="fade">
                                      <p:cBhvr>
                                        <p:cTn id="53" dur="500"/>
                                        <p:tgtEl>
                                          <p:spTgt spid="34"/>
                                        </p:tgtEl>
                                      </p:cBhvr>
                                    </p:animEffect>
                                    <p:set>
                                      <p:cBhvr>
                                        <p:cTn id="54" dur="1" fill="hold">
                                          <p:stCondLst>
                                            <p:cond delay="499"/>
                                          </p:stCondLst>
                                        </p:cTn>
                                        <p:tgtEl>
                                          <p:spTgt spid="34"/>
                                        </p:tgtEl>
                                        <p:attrNameLst>
                                          <p:attrName>style.visibility</p:attrName>
                                        </p:attrNameLst>
                                      </p:cBhvr>
                                      <p:to>
                                        <p:strVal val="hidden"/>
                                      </p:to>
                                    </p:set>
                                  </p:childTnLst>
                                </p:cTn>
                              </p:par>
                              <p:par>
                                <p:cTn id="55" presetID="22" presetClass="exit" presetSubtype="2" fill="hold" grpId="1" nodeType="withEffect">
                                  <p:stCondLst>
                                    <p:cond delay="6000"/>
                                  </p:stCondLst>
                                  <p:childTnLst>
                                    <p:animEffect transition="out" filter="wipe(right)">
                                      <p:cBhvr>
                                        <p:cTn id="56" dur="500"/>
                                        <p:tgtEl>
                                          <p:spTgt spid="43"/>
                                        </p:tgtEl>
                                      </p:cBhvr>
                                    </p:animEffect>
                                    <p:set>
                                      <p:cBhvr>
                                        <p:cTn id="57" dur="1" fill="hold">
                                          <p:stCondLst>
                                            <p:cond delay="499"/>
                                          </p:stCondLst>
                                        </p:cTn>
                                        <p:tgtEl>
                                          <p:spTgt spid="43"/>
                                        </p:tgtEl>
                                        <p:attrNameLst>
                                          <p:attrName>style.visibility</p:attrName>
                                        </p:attrNameLst>
                                      </p:cBhvr>
                                      <p:to>
                                        <p:strVal val="hidden"/>
                                      </p:to>
                                    </p:set>
                                  </p:childTnLst>
                                </p:cTn>
                              </p:par>
                              <p:par>
                                <p:cTn id="58" presetID="22" presetClass="exit" presetSubtype="8" fill="hold" grpId="1" nodeType="withEffect">
                                  <p:stCondLst>
                                    <p:cond delay="6000"/>
                                  </p:stCondLst>
                                  <p:childTnLst>
                                    <p:animEffect transition="out" filter="wipe(left)">
                                      <p:cBhvr>
                                        <p:cTn id="59" dur="500"/>
                                        <p:tgtEl>
                                          <p:spTgt spid="46"/>
                                        </p:tgtEl>
                                      </p:cBhvr>
                                    </p:animEffect>
                                    <p:set>
                                      <p:cBhvr>
                                        <p:cTn id="6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P spid="34" grpId="4" animBg="1"/>
      <p:bldP spid="43" grpId="0" animBg="1"/>
      <p:bldP spid="43" grpId="1" animBg="1"/>
      <p:bldP spid="46" grpId="0" animBg="1"/>
      <p:bldP spid="46"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FEF6ECD-B360-1ECE-7F19-1039107C219E}"/>
            </a:ext>
          </a:extLst>
        </p:cNvPr>
        <p:cNvGrpSpPr/>
        <p:nvPr/>
      </p:nvGrpSpPr>
      <p:grpSpPr>
        <a:xfrm>
          <a:off x="0" y="0"/>
          <a:ext cx="0" cy="0"/>
          <a:chOff x="0" y="0"/>
          <a:chExt cx="0" cy="0"/>
        </a:xfrm>
      </p:grpSpPr>
      <p:pic>
        <p:nvPicPr>
          <p:cNvPr id="121" name="Graphic 120">
            <a:extLst>
              <a:ext uri="{FF2B5EF4-FFF2-40B4-BE49-F238E27FC236}">
                <a16:creationId xmlns:a16="http://schemas.microsoft.com/office/drawing/2014/main" id="{B1AE21AB-857E-CF89-6ADE-D1DA48CE3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33514" y="3203929"/>
            <a:ext cx="2013619" cy="2013619"/>
          </a:xfrm>
          <a:prstGeom prst="rect">
            <a:avLst/>
          </a:prstGeom>
        </p:spPr>
      </p:pic>
      <p:sp>
        <p:nvSpPr>
          <p:cNvPr id="5" name="Title 1">
            <a:extLst>
              <a:ext uri="{FF2B5EF4-FFF2-40B4-BE49-F238E27FC236}">
                <a16:creationId xmlns:a16="http://schemas.microsoft.com/office/drawing/2014/main" id="{52F9B103-A9F6-3FBD-3B87-EAFD9C9971C9}"/>
              </a:ext>
            </a:extLst>
          </p:cNvPr>
          <p:cNvSpPr txBox="1">
            <a:spLocks/>
          </p:cNvSpPr>
          <p:nvPr/>
        </p:nvSpPr>
        <p:spPr>
          <a:xfrm>
            <a:off x="2920009" y="5273678"/>
            <a:ext cx="6252587" cy="8839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1"/>
                </a:solidFill>
                <a:latin typeface="Century Gothic" panose="020B0502020202020204" pitchFamily="34" charset="0"/>
              </a:rPr>
              <a:t>Cross-domain Collaborations</a:t>
            </a:r>
          </a:p>
        </p:txBody>
      </p:sp>
      <p:pic>
        <p:nvPicPr>
          <p:cNvPr id="19" name="Graphic 18">
            <a:extLst>
              <a:ext uri="{FF2B5EF4-FFF2-40B4-BE49-F238E27FC236}">
                <a16:creationId xmlns:a16="http://schemas.microsoft.com/office/drawing/2014/main" id="{0F86C9CC-AB5D-2E52-2987-DD34B72FDF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924923" y="3152298"/>
            <a:ext cx="2121380" cy="2121380"/>
          </a:xfrm>
          <a:prstGeom prst="rect">
            <a:avLst/>
          </a:prstGeom>
        </p:spPr>
      </p:pic>
      <p:sp>
        <p:nvSpPr>
          <p:cNvPr id="21" name="Freeform: Shape 20">
            <a:extLst>
              <a:ext uri="{FF2B5EF4-FFF2-40B4-BE49-F238E27FC236}">
                <a16:creationId xmlns:a16="http://schemas.microsoft.com/office/drawing/2014/main" id="{372C9A2D-D9D2-1040-2A66-287A44C9B08A}"/>
              </a:ext>
            </a:extLst>
          </p:cNvPr>
          <p:cNvSpPr/>
          <p:nvPr/>
        </p:nvSpPr>
        <p:spPr>
          <a:xfrm rot="18900000">
            <a:off x="6001568" y="2025109"/>
            <a:ext cx="819714" cy="819713"/>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solidFill>
            <a:schemeClr val="accent1"/>
          </a:solid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1DF40CB-EE20-FD83-AF6D-F2D687F1DD6F}"/>
              </a:ext>
            </a:extLst>
          </p:cNvPr>
          <p:cNvSpPr/>
          <p:nvPr/>
        </p:nvSpPr>
        <p:spPr>
          <a:xfrm rot="18900000">
            <a:off x="5731529" y="1373389"/>
            <a:ext cx="1359793" cy="1359792"/>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solidFill>
            <a:schemeClr val="accent1"/>
          </a:solid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3FAFA1-D238-B84C-3CCC-7F46588DE910}"/>
              </a:ext>
            </a:extLst>
          </p:cNvPr>
          <p:cNvSpPr/>
          <p:nvPr/>
        </p:nvSpPr>
        <p:spPr>
          <a:xfrm rot="18900000">
            <a:off x="5456698" y="710108"/>
            <a:ext cx="1909453" cy="1909450"/>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solidFill>
            <a:schemeClr val="accent1"/>
          </a:solidFill>
          <a:ln w="29666"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4CAE8BF-FB6D-1850-CBCB-54CC8DF2108D}"/>
              </a:ext>
            </a:extLst>
          </p:cNvPr>
          <p:cNvSpPr/>
          <p:nvPr/>
        </p:nvSpPr>
        <p:spPr>
          <a:xfrm>
            <a:off x="10246758" y="3494572"/>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4E36A1A-53D4-7A27-F71C-E9470FFE4650}"/>
              </a:ext>
            </a:extLst>
          </p:cNvPr>
          <p:cNvSpPr/>
          <p:nvPr/>
        </p:nvSpPr>
        <p:spPr>
          <a:xfrm>
            <a:off x="10611518" y="3494572"/>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1274DD5B-7FC3-40B4-DF4F-9AEB6E42C318}"/>
              </a:ext>
            </a:extLst>
          </p:cNvPr>
          <p:cNvGrpSpPr/>
          <p:nvPr/>
        </p:nvGrpSpPr>
        <p:grpSpPr>
          <a:xfrm>
            <a:off x="9733879" y="3573915"/>
            <a:ext cx="1493759" cy="1297210"/>
            <a:chOff x="7149151" y="2206651"/>
            <a:chExt cx="1493759" cy="1297210"/>
          </a:xfrm>
        </p:grpSpPr>
        <p:sp>
          <p:nvSpPr>
            <p:cNvPr id="81" name="Freeform: Shape 80">
              <a:extLst>
                <a:ext uri="{FF2B5EF4-FFF2-40B4-BE49-F238E27FC236}">
                  <a16:creationId xmlns:a16="http://schemas.microsoft.com/office/drawing/2014/main" id="{F7FB388F-A250-8650-32C9-A0900D1A6FE5}"/>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1772DE6-0C2E-4F53-0EDE-3645BD4F7B69}"/>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7368FE5-A871-7F83-548B-27815D0A4EE5}"/>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25DFEA-9032-9B2B-A541-D3E5B8A9A885}"/>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93452F7-6A7A-70A9-FF52-630B2E00D31E}"/>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1D10FD8-C905-9985-FD3C-456CB752E136}"/>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FC7BC25-151A-5FC7-FE25-0F88564471FA}"/>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850AEAC-3D0D-2918-F019-66BC6AECFB83}"/>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1EF9797-A4B2-DE6B-C366-FD9BA9A62098}"/>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79A1F7-30A9-ED00-EA21-883CDD56168D}"/>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FBF0161-8748-B9CB-2EF3-623D63053316}"/>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743D340-4C2F-7BF4-D25B-4F9D0D6C53B7}"/>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84165B6-20BF-E55B-26EF-2696F0578503}"/>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5A01B20-E979-9ABC-99EE-71FCF3E5F698}"/>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4ACF8C2-5420-56BC-2CC9-5D8B0997E1D2}"/>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B19D1F4-4A75-6D32-457A-AB3FC645DBD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59AD35A-F53D-77E8-6BE5-3477AD566AB9}"/>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7EE644-E341-FA2D-77FE-BBAD2B67892D}"/>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4F2CCD0-C231-F9A8-C99C-1CC039B733E8}"/>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F001FDC-242E-A18D-4227-1E2E7EEEEF36}"/>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BAB02C0-C0C8-DC8B-9807-BDF09051F7AC}"/>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ED4D0F8-2BE0-4DF2-1C3F-174D7D6FB9A0}"/>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7B353EA-0E5D-B4FB-B4E5-92A2FC1EF9FC}"/>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94D79C2-7DEE-845A-7225-CA0A9197D7BE}"/>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946A917-275E-53F5-D291-582DC0C43615}"/>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E9C6529-B788-4D35-DECC-9D2F0541481C}"/>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459ABB6-90BC-B889-969B-CCE0DF907B11}"/>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74029CE-5625-CF06-D5C4-C31C86C5C173}"/>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A6150CE-E998-8981-CEBA-7542F2206DD3}"/>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92271B3-7762-53CD-A129-E4EFEEA12EF5}"/>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A0034D8-00E5-BBB5-2105-C4974CC86B6E}"/>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3B94D19-D77D-EF73-5B8D-462CDFB816B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16AD7BF-A89E-FD18-954F-90A510427FE0}"/>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3FF250-9E55-DC67-E7FD-A4A881AD1C18}"/>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A49CF19-F6A3-C293-6042-0981CD1A3444}"/>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0D0461F4-88A3-08BE-1E73-613D7D6A75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2927012"/>
            <a:ext cx="2258988" cy="2258988"/>
          </a:xfrm>
          <a:prstGeom prst="rect">
            <a:avLst/>
          </a:prstGeom>
        </p:spPr>
      </p:pic>
      <p:sp>
        <p:nvSpPr>
          <p:cNvPr id="10" name="Freeform: Shape 9">
            <a:extLst>
              <a:ext uri="{FF2B5EF4-FFF2-40B4-BE49-F238E27FC236}">
                <a16:creationId xmlns:a16="http://schemas.microsoft.com/office/drawing/2014/main" id="{3A19B3F7-1D44-37D7-6C5E-12C5E5968BCC}"/>
              </a:ext>
            </a:extLst>
          </p:cNvPr>
          <p:cNvSpPr/>
          <p:nvPr/>
        </p:nvSpPr>
        <p:spPr>
          <a:xfrm rot="5400000">
            <a:off x="3158286" y="4205938"/>
            <a:ext cx="783009" cy="230933"/>
          </a:xfrm>
          <a:custGeom>
            <a:avLst/>
            <a:gdLst>
              <a:gd name="connsiteX0" fmla="*/ 390904 w 783009"/>
              <a:gd name="connsiteY0" fmla="*/ 0 h 230933"/>
              <a:gd name="connsiteX1" fmla="*/ 0 w 783009"/>
              <a:gd name="connsiteY1" fmla="*/ 162375 h 230933"/>
              <a:gd name="connsiteX2" fmla="*/ 68558 w 783009"/>
              <a:gd name="connsiteY2" fmla="*/ 230934 h 230933"/>
              <a:gd name="connsiteX3" fmla="*/ 390904 w 783009"/>
              <a:gd name="connsiteY3" fmla="*/ 96222 h 230933"/>
              <a:gd name="connsiteX4" fmla="*/ 714451 w 783009"/>
              <a:gd name="connsiteY4" fmla="*/ 229731 h 230933"/>
              <a:gd name="connsiteX5" fmla="*/ 783010 w 783009"/>
              <a:gd name="connsiteY5" fmla="*/ 161173 h 230933"/>
              <a:gd name="connsiteX6" fmla="*/ 390904 w 783009"/>
              <a:gd name="connsiteY6" fmla="*/ 0 h 23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009" h="230933">
                <a:moveTo>
                  <a:pt x="390904" y="0"/>
                </a:moveTo>
                <a:cubicBezTo>
                  <a:pt x="238150" y="0"/>
                  <a:pt x="99831" y="62545"/>
                  <a:pt x="0" y="162375"/>
                </a:cubicBezTo>
                <a:lnTo>
                  <a:pt x="68558" y="230934"/>
                </a:lnTo>
                <a:cubicBezTo>
                  <a:pt x="150348" y="147942"/>
                  <a:pt x="264612" y="96222"/>
                  <a:pt x="390904" y="96222"/>
                </a:cubicBezTo>
                <a:cubicBezTo>
                  <a:pt x="517196" y="96222"/>
                  <a:pt x="631460" y="147942"/>
                  <a:pt x="714451" y="229731"/>
                </a:cubicBezTo>
                <a:lnTo>
                  <a:pt x="783010" y="161173"/>
                </a:lnTo>
                <a:cubicBezTo>
                  <a:pt x="680774" y="62545"/>
                  <a:pt x="543657" y="0"/>
                  <a:pt x="390904" y="0"/>
                </a:cubicBezTo>
                <a:close/>
              </a:path>
            </a:pathLst>
          </a:custGeom>
          <a:solidFill>
            <a:schemeClr val="accent6"/>
          </a:solidFill>
          <a:ln w="120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B9625A7-836E-E2EB-55C1-9CA14DBD1CCC}"/>
              </a:ext>
            </a:extLst>
          </p:cNvPr>
          <p:cNvSpPr/>
          <p:nvPr/>
        </p:nvSpPr>
        <p:spPr>
          <a:xfrm rot="5400000">
            <a:off x="3137839" y="4226386"/>
            <a:ext cx="577334" cy="188836"/>
          </a:xfrm>
          <a:custGeom>
            <a:avLst/>
            <a:gdLst>
              <a:gd name="connsiteX0" fmla="*/ 0 w 577334"/>
              <a:gd name="connsiteY0" fmla="*/ 120278 h 188836"/>
              <a:gd name="connsiteX1" fmla="*/ 68558 w 577334"/>
              <a:gd name="connsiteY1" fmla="*/ 188837 h 188836"/>
              <a:gd name="connsiteX2" fmla="*/ 288667 w 577334"/>
              <a:gd name="connsiteY2" fmla="*/ 96222 h 188836"/>
              <a:gd name="connsiteX3" fmla="*/ 509979 w 577334"/>
              <a:gd name="connsiteY3" fmla="*/ 187634 h 188836"/>
              <a:gd name="connsiteX4" fmla="*/ 577335 w 577334"/>
              <a:gd name="connsiteY4" fmla="*/ 120278 h 188836"/>
              <a:gd name="connsiteX5" fmla="*/ 288667 w 577334"/>
              <a:gd name="connsiteY5" fmla="*/ 0 h 188836"/>
              <a:gd name="connsiteX6" fmla="*/ 0 w 577334"/>
              <a:gd name="connsiteY6" fmla="*/ 120278 h 18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334" h="188836">
                <a:moveTo>
                  <a:pt x="0" y="120278"/>
                </a:moveTo>
                <a:lnTo>
                  <a:pt x="68558" y="188837"/>
                </a:lnTo>
                <a:cubicBezTo>
                  <a:pt x="122684" y="131103"/>
                  <a:pt x="202067" y="96222"/>
                  <a:pt x="288667" y="96222"/>
                </a:cubicBezTo>
                <a:cubicBezTo>
                  <a:pt x="375267" y="96222"/>
                  <a:pt x="453448" y="131103"/>
                  <a:pt x="509979" y="187634"/>
                </a:cubicBezTo>
                <a:lnTo>
                  <a:pt x="577335" y="120278"/>
                </a:lnTo>
                <a:cubicBezTo>
                  <a:pt x="502762" y="45706"/>
                  <a:pt x="400526" y="0"/>
                  <a:pt x="288667" y="0"/>
                </a:cubicBezTo>
                <a:cubicBezTo>
                  <a:pt x="176809" y="0"/>
                  <a:pt x="73370" y="45706"/>
                  <a:pt x="0" y="120278"/>
                </a:cubicBezTo>
                <a:close/>
              </a:path>
            </a:pathLst>
          </a:custGeom>
          <a:solidFill>
            <a:schemeClr val="accent6"/>
          </a:solidFill>
          <a:ln w="1200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E735AEB-B48E-FA2A-DD1F-7E949A575D5C}"/>
              </a:ext>
            </a:extLst>
          </p:cNvPr>
          <p:cNvSpPr/>
          <p:nvPr/>
        </p:nvSpPr>
        <p:spPr>
          <a:xfrm rot="5400000">
            <a:off x="3115587" y="4248637"/>
            <a:ext cx="375267" cy="146739"/>
          </a:xfrm>
          <a:custGeom>
            <a:avLst/>
            <a:gdLst>
              <a:gd name="connsiteX0" fmla="*/ 0 w 375267"/>
              <a:gd name="connsiteY0" fmla="*/ 78181 h 146739"/>
              <a:gd name="connsiteX1" fmla="*/ 68558 w 375267"/>
              <a:gd name="connsiteY1" fmla="*/ 146739 h 146739"/>
              <a:gd name="connsiteX2" fmla="*/ 187634 w 375267"/>
              <a:gd name="connsiteY2" fmla="*/ 97425 h 146739"/>
              <a:gd name="connsiteX3" fmla="*/ 306709 w 375267"/>
              <a:gd name="connsiteY3" fmla="*/ 146739 h 146739"/>
              <a:gd name="connsiteX4" fmla="*/ 375267 w 375267"/>
              <a:gd name="connsiteY4" fmla="*/ 78181 h 146739"/>
              <a:gd name="connsiteX5" fmla="*/ 188837 w 375267"/>
              <a:gd name="connsiteY5" fmla="*/ 0 h 146739"/>
              <a:gd name="connsiteX6" fmla="*/ 0 w 375267"/>
              <a:gd name="connsiteY6" fmla="*/ 78181 h 14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67" h="146739">
                <a:moveTo>
                  <a:pt x="0" y="78181"/>
                </a:moveTo>
                <a:lnTo>
                  <a:pt x="68558" y="146739"/>
                </a:lnTo>
                <a:cubicBezTo>
                  <a:pt x="98628" y="116670"/>
                  <a:pt x="140725" y="97425"/>
                  <a:pt x="187634" y="97425"/>
                </a:cubicBezTo>
                <a:cubicBezTo>
                  <a:pt x="234542" y="97425"/>
                  <a:pt x="276639" y="116670"/>
                  <a:pt x="306709" y="146739"/>
                </a:cubicBezTo>
                <a:lnTo>
                  <a:pt x="375267" y="78181"/>
                </a:lnTo>
                <a:cubicBezTo>
                  <a:pt x="327156" y="30070"/>
                  <a:pt x="261003" y="0"/>
                  <a:pt x="188837" y="0"/>
                </a:cubicBezTo>
                <a:cubicBezTo>
                  <a:pt x="116670" y="0"/>
                  <a:pt x="46908" y="30070"/>
                  <a:pt x="0" y="78181"/>
                </a:cubicBezTo>
                <a:close/>
              </a:path>
            </a:pathLst>
          </a:custGeom>
          <a:solidFill>
            <a:schemeClr val="accent6"/>
          </a:solidFill>
          <a:ln w="1200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6546793-746F-E9E3-C942-3409EE2F58F8}"/>
              </a:ext>
            </a:extLst>
          </p:cNvPr>
          <p:cNvSpPr/>
          <p:nvPr/>
        </p:nvSpPr>
        <p:spPr>
          <a:xfrm>
            <a:off x="9067821" y="3854046"/>
            <a:ext cx="496252" cy="320992"/>
          </a:xfrm>
          <a:custGeom>
            <a:avLst/>
            <a:gdLst>
              <a:gd name="connsiteX0" fmla="*/ 422910 w 496252"/>
              <a:gd name="connsiteY0" fmla="*/ 124777 h 320992"/>
              <a:gd name="connsiteX1" fmla="*/ 328613 w 496252"/>
              <a:gd name="connsiteY1" fmla="*/ 45720 h 320992"/>
              <a:gd name="connsiteX2" fmla="*/ 313373 w 496252"/>
              <a:gd name="connsiteY2" fmla="*/ 46672 h 320992"/>
              <a:gd name="connsiteX3" fmla="*/ 215265 w 496252"/>
              <a:gd name="connsiteY3" fmla="*/ 0 h 320992"/>
              <a:gd name="connsiteX4" fmla="*/ 93345 w 496252"/>
              <a:gd name="connsiteY4" fmla="*/ 92393 h 320992"/>
              <a:gd name="connsiteX5" fmla="*/ 0 w 496252"/>
              <a:gd name="connsiteY5" fmla="*/ 205740 h 320992"/>
              <a:gd name="connsiteX6" fmla="*/ 114300 w 496252"/>
              <a:gd name="connsiteY6" fmla="*/ 320993 h 320992"/>
              <a:gd name="connsiteX7" fmla="*/ 114300 w 496252"/>
              <a:gd name="connsiteY7" fmla="*/ 320993 h 320992"/>
              <a:gd name="connsiteX8" fmla="*/ 400050 w 496252"/>
              <a:gd name="connsiteY8" fmla="*/ 320993 h 320992"/>
              <a:gd name="connsiteX9" fmla="*/ 496253 w 496252"/>
              <a:gd name="connsiteY9" fmla="*/ 220980 h 320992"/>
              <a:gd name="connsiteX10" fmla="*/ 422910 w 496252"/>
              <a:gd name="connsiteY10" fmla="*/ 124777 h 320992"/>
              <a:gd name="connsiteX11" fmla="*/ 394335 w 496252"/>
              <a:gd name="connsiteY11" fmla="*/ 263843 h 320992"/>
              <a:gd name="connsiteX12" fmla="*/ 112395 w 496252"/>
              <a:gd name="connsiteY12" fmla="*/ 263843 h 320992"/>
              <a:gd name="connsiteX13" fmla="*/ 61913 w 496252"/>
              <a:gd name="connsiteY13" fmla="*/ 230505 h 320992"/>
              <a:gd name="connsiteX14" fmla="*/ 68580 w 496252"/>
              <a:gd name="connsiteY14" fmla="*/ 169545 h 320992"/>
              <a:gd name="connsiteX15" fmla="*/ 115252 w 496252"/>
              <a:gd name="connsiteY15" fmla="*/ 145733 h 320992"/>
              <a:gd name="connsiteX16" fmla="*/ 124777 w 496252"/>
              <a:gd name="connsiteY16" fmla="*/ 146685 h 320992"/>
              <a:gd name="connsiteX17" fmla="*/ 141923 w 496252"/>
              <a:gd name="connsiteY17" fmla="*/ 149543 h 320992"/>
              <a:gd name="connsiteX18" fmla="*/ 141923 w 496252"/>
              <a:gd name="connsiteY18" fmla="*/ 130493 h 320992"/>
              <a:gd name="connsiteX19" fmla="*/ 198120 w 496252"/>
              <a:gd name="connsiteY19" fmla="*/ 59055 h 320992"/>
              <a:gd name="connsiteX20" fmla="*/ 215265 w 496252"/>
              <a:gd name="connsiteY20" fmla="*/ 57150 h 320992"/>
              <a:gd name="connsiteX21" fmla="*/ 215265 w 496252"/>
              <a:gd name="connsiteY21" fmla="*/ 57150 h 320992"/>
              <a:gd name="connsiteX22" fmla="*/ 215265 w 496252"/>
              <a:gd name="connsiteY22" fmla="*/ 57150 h 320992"/>
              <a:gd name="connsiteX23" fmla="*/ 215265 w 496252"/>
              <a:gd name="connsiteY23" fmla="*/ 57150 h 320992"/>
              <a:gd name="connsiteX24" fmla="*/ 280035 w 496252"/>
              <a:gd name="connsiteY24" fmla="*/ 97155 h 320992"/>
              <a:gd name="connsiteX25" fmla="*/ 285750 w 496252"/>
              <a:gd name="connsiteY25" fmla="*/ 108585 h 320992"/>
              <a:gd name="connsiteX26" fmla="*/ 298133 w 496252"/>
              <a:gd name="connsiteY26" fmla="*/ 103823 h 320992"/>
              <a:gd name="connsiteX27" fmla="*/ 317183 w 496252"/>
              <a:gd name="connsiteY27" fmla="*/ 100965 h 320992"/>
              <a:gd name="connsiteX28" fmla="*/ 351473 w 496252"/>
              <a:gd name="connsiteY28" fmla="*/ 111443 h 320992"/>
              <a:gd name="connsiteX29" fmla="*/ 376238 w 496252"/>
              <a:gd name="connsiteY29" fmla="*/ 160020 h 320992"/>
              <a:gd name="connsiteX30" fmla="*/ 376238 w 496252"/>
              <a:gd name="connsiteY30" fmla="*/ 175260 h 320992"/>
              <a:gd name="connsiteX31" fmla="*/ 395288 w 496252"/>
              <a:gd name="connsiteY31" fmla="*/ 175260 h 320992"/>
              <a:gd name="connsiteX32" fmla="*/ 440055 w 496252"/>
              <a:gd name="connsiteY32" fmla="*/ 220028 h 320992"/>
              <a:gd name="connsiteX33" fmla="*/ 394335 w 496252"/>
              <a:gd name="connsiteY33" fmla="*/ 263843 h 32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6252" h="320992">
                <a:moveTo>
                  <a:pt x="422910" y="124777"/>
                </a:moveTo>
                <a:cubicBezTo>
                  <a:pt x="415290" y="80010"/>
                  <a:pt x="375285" y="45720"/>
                  <a:pt x="328613" y="45720"/>
                </a:cubicBezTo>
                <a:cubicBezTo>
                  <a:pt x="323850" y="45720"/>
                  <a:pt x="318135" y="46672"/>
                  <a:pt x="313373" y="46672"/>
                </a:cubicBezTo>
                <a:cubicBezTo>
                  <a:pt x="290513" y="18097"/>
                  <a:pt x="255270" y="0"/>
                  <a:pt x="215265" y="0"/>
                </a:cubicBezTo>
                <a:cubicBezTo>
                  <a:pt x="157163" y="0"/>
                  <a:pt x="108585" y="39052"/>
                  <a:pt x="93345" y="92393"/>
                </a:cubicBezTo>
                <a:cubicBezTo>
                  <a:pt x="40005" y="102870"/>
                  <a:pt x="0" y="149543"/>
                  <a:pt x="0" y="205740"/>
                </a:cubicBezTo>
                <a:cubicBezTo>
                  <a:pt x="0" y="269557"/>
                  <a:pt x="51435" y="320993"/>
                  <a:pt x="114300" y="320993"/>
                </a:cubicBezTo>
                <a:lnTo>
                  <a:pt x="114300" y="320993"/>
                </a:lnTo>
                <a:cubicBezTo>
                  <a:pt x="114300" y="320993"/>
                  <a:pt x="396240" y="320993"/>
                  <a:pt x="400050" y="320993"/>
                </a:cubicBezTo>
                <a:cubicBezTo>
                  <a:pt x="455295" y="320993"/>
                  <a:pt x="496253" y="276225"/>
                  <a:pt x="496253" y="220980"/>
                </a:cubicBezTo>
                <a:cubicBezTo>
                  <a:pt x="496253" y="175260"/>
                  <a:pt x="464820" y="137160"/>
                  <a:pt x="422910" y="124777"/>
                </a:cubicBezTo>
                <a:close/>
                <a:moveTo>
                  <a:pt x="394335" y="263843"/>
                </a:moveTo>
                <a:lnTo>
                  <a:pt x="112395" y="263843"/>
                </a:lnTo>
                <a:cubicBezTo>
                  <a:pt x="90488" y="261937"/>
                  <a:pt x="71438" y="249555"/>
                  <a:pt x="61913" y="230505"/>
                </a:cubicBezTo>
                <a:cubicBezTo>
                  <a:pt x="53340" y="210503"/>
                  <a:pt x="55245" y="187643"/>
                  <a:pt x="68580" y="169545"/>
                </a:cubicBezTo>
                <a:cubicBezTo>
                  <a:pt x="80010" y="154305"/>
                  <a:pt x="97155" y="145733"/>
                  <a:pt x="115252" y="145733"/>
                </a:cubicBezTo>
                <a:cubicBezTo>
                  <a:pt x="118110" y="145733"/>
                  <a:pt x="121920" y="145733"/>
                  <a:pt x="124777" y="146685"/>
                </a:cubicBezTo>
                <a:lnTo>
                  <a:pt x="141923" y="149543"/>
                </a:lnTo>
                <a:lnTo>
                  <a:pt x="141923" y="130493"/>
                </a:lnTo>
                <a:cubicBezTo>
                  <a:pt x="141923" y="96202"/>
                  <a:pt x="164783" y="66675"/>
                  <a:pt x="198120" y="59055"/>
                </a:cubicBezTo>
                <a:cubicBezTo>
                  <a:pt x="203835" y="58102"/>
                  <a:pt x="209550" y="57150"/>
                  <a:pt x="215265" y="57150"/>
                </a:cubicBezTo>
                <a:cubicBezTo>
                  <a:pt x="215265" y="57150"/>
                  <a:pt x="215265" y="57150"/>
                  <a:pt x="215265" y="57150"/>
                </a:cubicBezTo>
                <a:lnTo>
                  <a:pt x="215265" y="57150"/>
                </a:lnTo>
                <a:cubicBezTo>
                  <a:pt x="215265" y="57150"/>
                  <a:pt x="215265" y="57150"/>
                  <a:pt x="215265" y="57150"/>
                </a:cubicBezTo>
                <a:cubicBezTo>
                  <a:pt x="242888" y="57150"/>
                  <a:pt x="267653" y="72390"/>
                  <a:pt x="280035" y="97155"/>
                </a:cubicBezTo>
                <a:lnTo>
                  <a:pt x="285750" y="108585"/>
                </a:lnTo>
                <a:lnTo>
                  <a:pt x="298133" y="103823"/>
                </a:lnTo>
                <a:cubicBezTo>
                  <a:pt x="303848" y="101918"/>
                  <a:pt x="310515" y="100965"/>
                  <a:pt x="317183" y="100965"/>
                </a:cubicBezTo>
                <a:cubicBezTo>
                  <a:pt x="329565" y="100965"/>
                  <a:pt x="340995" y="104775"/>
                  <a:pt x="351473" y="111443"/>
                </a:cubicBezTo>
                <a:cubicBezTo>
                  <a:pt x="366713" y="122873"/>
                  <a:pt x="376238" y="140970"/>
                  <a:pt x="376238" y="160020"/>
                </a:cubicBezTo>
                <a:lnTo>
                  <a:pt x="376238" y="175260"/>
                </a:lnTo>
                <a:lnTo>
                  <a:pt x="395288" y="175260"/>
                </a:lnTo>
                <a:cubicBezTo>
                  <a:pt x="420053" y="175260"/>
                  <a:pt x="440055" y="195262"/>
                  <a:pt x="440055" y="220028"/>
                </a:cubicBezTo>
                <a:cubicBezTo>
                  <a:pt x="439103" y="243840"/>
                  <a:pt x="419100" y="263843"/>
                  <a:pt x="394335" y="263843"/>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8CEF0E3-EA01-9103-E6D5-CDB3D3F1EB57}"/>
              </a:ext>
            </a:extLst>
          </p:cNvPr>
          <p:cNvSpPr/>
          <p:nvPr/>
        </p:nvSpPr>
        <p:spPr>
          <a:xfrm>
            <a:off x="8782071" y="4213139"/>
            <a:ext cx="457200" cy="428625"/>
          </a:xfrm>
          <a:custGeom>
            <a:avLst/>
            <a:gdLst>
              <a:gd name="connsiteX0" fmla="*/ 426720 w 457200"/>
              <a:gd name="connsiteY0" fmla="*/ 0 h 428625"/>
              <a:gd name="connsiteX1" fmla="*/ 30480 w 457200"/>
              <a:gd name="connsiteY1" fmla="*/ 0 h 428625"/>
              <a:gd name="connsiteX2" fmla="*/ 0 w 457200"/>
              <a:gd name="connsiteY2" fmla="*/ 30480 h 428625"/>
              <a:gd name="connsiteX3" fmla="*/ 0 w 457200"/>
              <a:gd name="connsiteY3" fmla="*/ 302895 h 428625"/>
              <a:gd name="connsiteX4" fmla="*/ 30480 w 457200"/>
              <a:gd name="connsiteY4" fmla="*/ 333375 h 428625"/>
              <a:gd name="connsiteX5" fmla="*/ 30480 w 457200"/>
              <a:gd name="connsiteY5" fmla="*/ 333375 h 428625"/>
              <a:gd name="connsiteX6" fmla="*/ 180975 w 457200"/>
              <a:gd name="connsiteY6" fmla="*/ 333375 h 428625"/>
              <a:gd name="connsiteX7" fmla="*/ 180975 w 457200"/>
              <a:gd name="connsiteY7" fmla="*/ 371475 h 428625"/>
              <a:gd name="connsiteX8" fmla="*/ 114300 w 457200"/>
              <a:gd name="connsiteY8" fmla="*/ 371475 h 428625"/>
              <a:gd name="connsiteX9" fmla="*/ 114300 w 457200"/>
              <a:gd name="connsiteY9" fmla="*/ 428625 h 428625"/>
              <a:gd name="connsiteX10" fmla="*/ 342900 w 457200"/>
              <a:gd name="connsiteY10" fmla="*/ 428625 h 428625"/>
              <a:gd name="connsiteX11" fmla="*/ 342900 w 457200"/>
              <a:gd name="connsiteY11" fmla="*/ 371475 h 428625"/>
              <a:gd name="connsiteX12" fmla="*/ 276225 w 457200"/>
              <a:gd name="connsiteY12" fmla="*/ 371475 h 428625"/>
              <a:gd name="connsiteX13" fmla="*/ 276225 w 457200"/>
              <a:gd name="connsiteY13" fmla="*/ 333375 h 428625"/>
              <a:gd name="connsiteX14" fmla="*/ 426720 w 457200"/>
              <a:gd name="connsiteY14" fmla="*/ 333375 h 428625"/>
              <a:gd name="connsiteX15" fmla="*/ 457200 w 457200"/>
              <a:gd name="connsiteY15" fmla="*/ 302895 h 428625"/>
              <a:gd name="connsiteX16" fmla="*/ 457200 w 457200"/>
              <a:gd name="connsiteY16" fmla="*/ 302895 h 428625"/>
              <a:gd name="connsiteX17" fmla="*/ 457200 w 457200"/>
              <a:gd name="connsiteY17" fmla="*/ 30480 h 428625"/>
              <a:gd name="connsiteX18" fmla="*/ 426720 w 457200"/>
              <a:gd name="connsiteY18" fmla="*/ 0 h 428625"/>
              <a:gd name="connsiteX19" fmla="*/ 400050 w 457200"/>
              <a:gd name="connsiteY19" fmla="*/ 276225 h 428625"/>
              <a:gd name="connsiteX20" fmla="*/ 57150 w 457200"/>
              <a:gd name="connsiteY20" fmla="*/ 276225 h 428625"/>
              <a:gd name="connsiteX21" fmla="*/ 57150 w 457200"/>
              <a:gd name="connsiteY21" fmla="*/ 57150 h 428625"/>
              <a:gd name="connsiteX22" fmla="*/ 400050 w 457200"/>
              <a:gd name="connsiteY22" fmla="*/ 57150 h 428625"/>
              <a:gd name="connsiteX23" fmla="*/ 400050 w 457200"/>
              <a:gd name="connsiteY23" fmla="*/ 27622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7200" h="428625">
                <a:moveTo>
                  <a:pt x="426720" y="0"/>
                </a:moveTo>
                <a:lnTo>
                  <a:pt x="30480" y="0"/>
                </a:lnTo>
                <a:cubicBezTo>
                  <a:pt x="13335" y="0"/>
                  <a:pt x="0" y="13335"/>
                  <a:pt x="0" y="30480"/>
                </a:cubicBezTo>
                <a:lnTo>
                  <a:pt x="0" y="302895"/>
                </a:lnTo>
                <a:cubicBezTo>
                  <a:pt x="0" y="320040"/>
                  <a:pt x="13335" y="333375"/>
                  <a:pt x="30480" y="333375"/>
                </a:cubicBezTo>
                <a:cubicBezTo>
                  <a:pt x="30480" y="333375"/>
                  <a:pt x="30480" y="333375"/>
                  <a:pt x="30480" y="333375"/>
                </a:cubicBezTo>
                <a:lnTo>
                  <a:pt x="180975" y="333375"/>
                </a:lnTo>
                <a:lnTo>
                  <a:pt x="180975" y="371475"/>
                </a:lnTo>
                <a:lnTo>
                  <a:pt x="114300" y="371475"/>
                </a:lnTo>
                <a:lnTo>
                  <a:pt x="114300" y="428625"/>
                </a:lnTo>
                <a:lnTo>
                  <a:pt x="342900" y="428625"/>
                </a:lnTo>
                <a:lnTo>
                  <a:pt x="342900" y="371475"/>
                </a:lnTo>
                <a:lnTo>
                  <a:pt x="276225" y="371475"/>
                </a:lnTo>
                <a:lnTo>
                  <a:pt x="276225" y="333375"/>
                </a:lnTo>
                <a:lnTo>
                  <a:pt x="426720" y="333375"/>
                </a:lnTo>
                <a:cubicBezTo>
                  <a:pt x="443865" y="333375"/>
                  <a:pt x="457200" y="320040"/>
                  <a:pt x="457200" y="302895"/>
                </a:cubicBezTo>
                <a:lnTo>
                  <a:pt x="457200" y="302895"/>
                </a:lnTo>
                <a:lnTo>
                  <a:pt x="457200" y="30480"/>
                </a:lnTo>
                <a:cubicBezTo>
                  <a:pt x="457200" y="13335"/>
                  <a:pt x="443865" y="0"/>
                  <a:pt x="426720" y="0"/>
                </a:cubicBezTo>
                <a:close/>
                <a:moveTo>
                  <a:pt x="400050" y="276225"/>
                </a:moveTo>
                <a:lnTo>
                  <a:pt x="57150" y="276225"/>
                </a:lnTo>
                <a:lnTo>
                  <a:pt x="57150" y="57150"/>
                </a:lnTo>
                <a:lnTo>
                  <a:pt x="400050" y="57150"/>
                </a:lnTo>
                <a:lnTo>
                  <a:pt x="400050" y="276225"/>
                </a:lnTo>
                <a:close/>
              </a:path>
            </a:pathLst>
          </a:custGeom>
          <a:solidFill>
            <a:schemeClr val="accent5"/>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DC48773-B70B-A722-1C4B-5CBB05048313}"/>
              </a:ext>
            </a:extLst>
          </p:cNvPr>
          <p:cNvSpPr/>
          <p:nvPr/>
        </p:nvSpPr>
        <p:spPr>
          <a:xfrm>
            <a:off x="9284038" y="4213139"/>
            <a:ext cx="167870" cy="211454"/>
          </a:xfrm>
          <a:custGeom>
            <a:avLst/>
            <a:gdLst>
              <a:gd name="connsiteX0" fmla="*/ 96203 w 167870"/>
              <a:gd name="connsiteY0" fmla="*/ 0 h 211454"/>
              <a:gd name="connsiteX1" fmla="*/ 110490 w 167870"/>
              <a:gd name="connsiteY1" fmla="*/ 43815 h 211454"/>
              <a:gd name="connsiteX2" fmla="*/ 69532 w 167870"/>
              <a:gd name="connsiteY2" fmla="*/ 111443 h 211454"/>
              <a:gd name="connsiteX3" fmla="*/ 69532 w 167870"/>
              <a:gd name="connsiteY3" fmla="*/ 72390 h 211454"/>
              <a:gd name="connsiteX4" fmla="*/ 0 w 167870"/>
              <a:gd name="connsiteY4" fmla="*/ 142875 h 211454"/>
              <a:gd name="connsiteX5" fmla="*/ 69532 w 167870"/>
              <a:gd name="connsiteY5" fmla="*/ 211455 h 211454"/>
              <a:gd name="connsiteX6" fmla="*/ 69532 w 167870"/>
              <a:gd name="connsiteY6" fmla="*/ 172402 h 211454"/>
              <a:gd name="connsiteX7" fmla="*/ 162878 w 167870"/>
              <a:gd name="connsiteY7" fmla="*/ 8573 h 211454"/>
              <a:gd name="connsiteX8" fmla="*/ 160020 w 167870"/>
              <a:gd name="connsiteY8" fmla="*/ 0 h 211454"/>
              <a:gd name="connsiteX9" fmla="*/ 96203 w 167870"/>
              <a:gd name="connsiteY9" fmla="*/ 0 h 21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70" h="211454">
                <a:moveTo>
                  <a:pt x="96203" y="0"/>
                </a:moveTo>
                <a:cubicBezTo>
                  <a:pt x="105728" y="12382"/>
                  <a:pt x="110490" y="28575"/>
                  <a:pt x="110490" y="43815"/>
                </a:cubicBezTo>
                <a:cubicBezTo>
                  <a:pt x="110490" y="72390"/>
                  <a:pt x="94297" y="98107"/>
                  <a:pt x="69532" y="111443"/>
                </a:cubicBezTo>
                <a:lnTo>
                  <a:pt x="69532" y="72390"/>
                </a:lnTo>
                <a:lnTo>
                  <a:pt x="0" y="142875"/>
                </a:lnTo>
                <a:lnTo>
                  <a:pt x="69532" y="211455"/>
                </a:lnTo>
                <a:lnTo>
                  <a:pt x="69532" y="172402"/>
                </a:lnTo>
                <a:cubicBezTo>
                  <a:pt x="140970" y="153352"/>
                  <a:pt x="182880" y="80010"/>
                  <a:pt x="162878" y="8573"/>
                </a:cubicBezTo>
                <a:cubicBezTo>
                  <a:pt x="161925" y="5715"/>
                  <a:pt x="160972" y="2857"/>
                  <a:pt x="160020" y="0"/>
                </a:cubicBezTo>
                <a:lnTo>
                  <a:pt x="96203" y="0"/>
                </a:lnTo>
                <a:close/>
              </a:path>
            </a:pathLst>
          </a:custGeom>
          <a:solidFill>
            <a:schemeClr val="accent5"/>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75B2676-7FD5-0DD8-B40E-C36328B5B200}"/>
              </a:ext>
            </a:extLst>
          </p:cNvPr>
          <p:cNvSpPr/>
          <p:nvPr/>
        </p:nvSpPr>
        <p:spPr>
          <a:xfrm>
            <a:off x="8861850" y="3963583"/>
            <a:ext cx="167870" cy="211455"/>
          </a:xfrm>
          <a:custGeom>
            <a:avLst/>
            <a:gdLst>
              <a:gd name="connsiteX0" fmla="*/ 71668 w 167870"/>
              <a:gd name="connsiteY0" fmla="*/ 211455 h 211455"/>
              <a:gd name="connsiteX1" fmla="*/ 57380 w 167870"/>
              <a:gd name="connsiteY1" fmla="*/ 167640 h 211455"/>
              <a:gd name="connsiteX2" fmla="*/ 98338 w 167870"/>
              <a:gd name="connsiteY2" fmla="*/ 100013 h 211455"/>
              <a:gd name="connsiteX3" fmla="*/ 98338 w 167870"/>
              <a:gd name="connsiteY3" fmla="*/ 139065 h 211455"/>
              <a:gd name="connsiteX4" fmla="*/ 167870 w 167870"/>
              <a:gd name="connsiteY4" fmla="*/ 68580 h 211455"/>
              <a:gd name="connsiteX5" fmla="*/ 98338 w 167870"/>
              <a:gd name="connsiteY5" fmla="*/ 0 h 211455"/>
              <a:gd name="connsiteX6" fmla="*/ 98338 w 167870"/>
              <a:gd name="connsiteY6" fmla="*/ 39053 h 211455"/>
              <a:gd name="connsiteX7" fmla="*/ 4993 w 167870"/>
              <a:gd name="connsiteY7" fmla="*/ 202883 h 211455"/>
              <a:gd name="connsiteX8" fmla="*/ 7850 w 167870"/>
              <a:gd name="connsiteY8" fmla="*/ 211455 h 211455"/>
              <a:gd name="connsiteX9" fmla="*/ 71668 w 167870"/>
              <a:gd name="connsiteY9" fmla="*/ 211455 h 21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70" h="211455">
                <a:moveTo>
                  <a:pt x="71668" y="211455"/>
                </a:moveTo>
                <a:cubicBezTo>
                  <a:pt x="64048" y="201930"/>
                  <a:pt x="57380" y="182880"/>
                  <a:pt x="57380" y="167640"/>
                </a:cubicBezTo>
                <a:cubicBezTo>
                  <a:pt x="57380" y="139065"/>
                  <a:pt x="73573" y="113348"/>
                  <a:pt x="98338" y="100013"/>
                </a:cubicBezTo>
                <a:lnTo>
                  <a:pt x="98338" y="139065"/>
                </a:lnTo>
                <a:lnTo>
                  <a:pt x="167870" y="68580"/>
                </a:lnTo>
                <a:lnTo>
                  <a:pt x="98338" y="0"/>
                </a:lnTo>
                <a:lnTo>
                  <a:pt x="98338" y="39053"/>
                </a:lnTo>
                <a:cubicBezTo>
                  <a:pt x="26900" y="58103"/>
                  <a:pt x="-15010" y="131445"/>
                  <a:pt x="4993" y="202883"/>
                </a:cubicBezTo>
                <a:cubicBezTo>
                  <a:pt x="5945" y="205740"/>
                  <a:pt x="6898" y="208598"/>
                  <a:pt x="7850" y="211455"/>
                </a:cubicBezTo>
                <a:lnTo>
                  <a:pt x="71668" y="211455"/>
                </a:lnTo>
                <a:close/>
              </a:path>
            </a:pathLst>
          </a:custGeom>
          <a:solidFill>
            <a:schemeClr val="accent5"/>
          </a:solidFill>
          <a:ln w="9525" cap="flat">
            <a:noFill/>
            <a:prstDash val="solid"/>
            <a:miter/>
          </a:ln>
        </p:spPr>
        <p:txBody>
          <a:bodyPr rtlCol="0" anchor="ctr"/>
          <a:lstStyle/>
          <a:p>
            <a:endParaRPr lang="en-US" dirty="0"/>
          </a:p>
        </p:txBody>
      </p:sp>
    </p:spTree>
    <p:custDataLst>
      <p:tags r:id="rId1"/>
    </p:custDataLst>
    <p:extLst>
      <p:ext uri="{BB962C8B-B14F-4D97-AF65-F5344CB8AC3E}">
        <p14:creationId xmlns:p14="http://schemas.microsoft.com/office/powerpoint/2010/main" val="3417776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100">
        <p159:morph option="byObject"/>
      </p:transition>
    </mc:Choice>
    <mc:Fallback>
      <p:transition spd="slow" advTm="23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xit" presetSubtype="0" fill="hold" grpId="2" nodeType="after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2" nodeType="after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2500"/>
                            </p:stCondLst>
                            <p:childTnLst>
                              <p:par>
                                <p:cTn id="25" presetID="10" presetClass="exit" presetSubtype="0" fill="hold" grpId="2" nodeType="after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3000"/>
                            </p:stCondLst>
                            <p:childTnLst>
                              <p:par>
                                <p:cTn id="29" presetID="10" presetClass="entr" presetSubtype="0" fill="hold" grpId="1"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grpId="1"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1"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xit" presetSubtype="0" fill="hold" grpId="3" nodeType="after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par>
                          <p:cTn id="44" fill="hold">
                            <p:stCondLst>
                              <p:cond delay="5000"/>
                            </p:stCondLst>
                            <p:childTnLst>
                              <p:par>
                                <p:cTn id="45" presetID="10" presetClass="exit" presetSubtype="0" fill="hold" grpId="3" nodeType="after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par>
                          <p:cTn id="48" fill="hold">
                            <p:stCondLst>
                              <p:cond delay="5500"/>
                            </p:stCondLst>
                            <p:childTnLst>
                              <p:par>
                                <p:cTn id="49" presetID="10" presetClass="exit" presetSubtype="0" fill="hold" grpId="3" nodeType="after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par>
                          <p:cTn id="64" fill="hold">
                            <p:stCondLst>
                              <p:cond delay="7500"/>
                            </p:stCondLst>
                            <p:childTnLst>
                              <p:par>
                                <p:cTn id="65" presetID="22" presetClass="exit" presetSubtype="8" fill="hold" grpId="1" nodeType="afterEffect">
                                  <p:stCondLst>
                                    <p:cond delay="0"/>
                                  </p:stCondLst>
                                  <p:childTnLst>
                                    <p:animEffect transition="out" filter="wipe(left)">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8000"/>
                            </p:stCondLst>
                            <p:childTnLst>
                              <p:par>
                                <p:cTn id="69" presetID="22" presetClass="entr" presetSubtype="2"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right)">
                                      <p:cBhvr>
                                        <p:cTn id="71" dur="500"/>
                                        <p:tgtEl>
                                          <p:spTgt spid="26"/>
                                        </p:tgtEl>
                                      </p:cBhvr>
                                    </p:animEffect>
                                  </p:childTnLst>
                                </p:cTn>
                              </p:par>
                            </p:childTnLst>
                          </p:cTn>
                        </p:par>
                        <p:par>
                          <p:cTn id="72" fill="hold">
                            <p:stCondLst>
                              <p:cond delay="8500"/>
                            </p:stCondLst>
                            <p:childTnLst>
                              <p:par>
                                <p:cTn id="73" presetID="22" presetClass="exit" presetSubtype="2" fill="hold" grpId="1" nodeType="afterEffect">
                                  <p:stCondLst>
                                    <p:cond delay="0"/>
                                  </p:stCondLst>
                                  <p:childTnLst>
                                    <p:animEffect transition="out" filter="wipe(right)">
                                      <p:cBhvr>
                                        <p:cTn id="74" dur="500"/>
                                        <p:tgtEl>
                                          <p:spTgt spid="26"/>
                                        </p:tgtEl>
                                      </p:cBhvr>
                                    </p:animEffect>
                                    <p:set>
                                      <p:cBhvr>
                                        <p:cTn id="75" dur="1" fill="hold">
                                          <p:stCondLst>
                                            <p:cond delay="499"/>
                                          </p:stCondLst>
                                        </p:cTn>
                                        <p:tgtEl>
                                          <p:spTgt spid="26"/>
                                        </p:tgtEl>
                                        <p:attrNameLst>
                                          <p:attrName>style.visibility</p:attrName>
                                        </p:attrNameLst>
                                      </p:cBhvr>
                                      <p:to>
                                        <p:strVal val="hidden"/>
                                      </p:to>
                                    </p:set>
                                  </p:childTnLst>
                                </p:cTn>
                              </p:par>
                            </p:childTnLst>
                          </p:cTn>
                        </p:par>
                        <p:par>
                          <p:cTn id="76" fill="hold">
                            <p:stCondLst>
                              <p:cond delay="9000"/>
                            </p:stCondLst>
                            <p:childTnLst>
                              <p:par>
                                <p:cTn id="77" presetID="10" presetClass="exit" presetSubtype="0" fill="hold" grpId="1" nodeType="after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1" grpId="0" animBg="1"/>
      <p:bldP spid="11" grpId="1" animBg="1"/>
      <p:bldP spid="11" grpId="2" animBg="1"/>
      <p:bldP spid="11" grpId="3" animBg="1"/>
      <p:bldP spid="12" grpId="0" animBg="1"/>
      <p:bldP spid="12" grpId="1" animBg="1"/>
      <p:bldP spid="12" grpId="2" animBg="1"/>
      <p:bldP spid="12" grpId="3" animBg="1"/>
      <p:bldP spid="24" grpId="0" animBg="1"/>
      <p:bldP spid="24" grpId="1" animBg="1"/>
      <p:bldP spid="25" grpId="0" animBg="1"/>
      <p:bldP spid="25" grpId="1" animBg="1"/>
      <p:bldP spid="26" grpId="0" animBg="1"/>
      <p:bldP spid="26" grpId="1" animBg="1"/>
      <p:bldP spid="27" grpId="0" animBg="1"/>
      <p:bldP spid="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E2F93E-424D-6E7A-B91E-8203FFF27568}"/>
              </a:ext>
            </a:extLst>
          </p:cNvPr>
          <p:cNvSpPr txBox="1">
            <a:spLocks/>
          </p:cNvSpPr>
          <p:nvPr/>
        </p:nvSpPr>
        <p:spPr>
          <a:xfrm>
            <a:off x="2920009" y="472352"/>
            <a:ext cx="6252587" cy="8839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1"/>
                </a:solidFill>
                <a:latin typeface="Century Gothic" panose="020B0502020202020204" pitchFamily="34" charset="0"/>
              </a:rPr>
              <a:t>Advantages of </a:t>
            </a:r>
            <a:r>
              <a:rPr lang="en-US" sz="3200" dirty="0" err="1">
                <a:solidFill>
                  <a:schemeClr val="accent1"/>
                </a:solidFill>
                <a:latin typeface="Century Gothic" panose="020B0502020202020204" pitchFamily="34" charset="0"/>
              </a:rPr>
              <a:t>WoT</a:t>
            </a:r>
            <a:endParaRPr lang="en-US" sz="3200" dirty="0">
              <a:solidFill>
                <a:schemeClr val="accent1"/>
              </a:solidFill>
              <a:latin typeface="Century Gothic" panose="020B0502020202020204" pitchFamily="34" charset="0"/>
            </a:endParaRPr>
          </a:p>
        </p:txBody>
      </p:sp>
      <p:grpSp>
        <p:nvGrpSpPr>
          <p:cNvPr id="28" name="Group 27">
            <a:extLst>
              <a:ext uri="{FF2B5EF4-FFF2-40B4-BE49-F238E27FC236}">
                <a16:creationId xmlns:a16="http://schemas.microsoft.com/office/drawing/2014/main" id="{C1677953-50A9-684F-D6D2-3D03A411E726}"/>
              </a:ext>
            </a:extLst>
          </p:cNvPr>
          <p:cNvGrpSpPr/>
          <p:nvPr/>
        </p:nvGrpSpPr>
        <p:grpSpPr>
          <a:xfrm>
            <a:off x="1360562" y="1792901"/>
            <a:ext cx="3804881" cy="1667563"/>
            <a:chOff x="1360562" y="1792901"/>
            <a:chExt cx="3804881" cy="1667563"/>
          </a:xfrm>
        </p:grpSpPr>
        <p:pic>
          <p:nvPicPr>
            <p:cNvPr id="16" name="Graphic 15" descr="Network with solid fill">
              <a:extLst>
                <a:ext uri="{FF2B5EF4-FFF2-40B4-BE49-F238E27FC236}">
                  <a16:creationId xmlns:a16="http://schemas.microsoft.com/office/drawing/2014/main" id="{DDB2B8DC-328C-3A3F-0C26-F13D29078C6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688236" y="1792901"/>
              <a:ext cx="1178899" cy="1178899"/>
            </a:xfrm>
            <a:prstGeom prst="rect">
              <a:avLst/>
            </a:prstGeom>
          </p:spPr>
        </p:pic>
        <p:sp>
          <p:nvSpPr>
            <p:cNvPr id="21" name="Title 1">
              <a:extLst>
                <a:ext uri="{FF2B5EF4-FFF2-40B4-BE49-F238E27FC236}">
                  <a16:creationId xmlns:a16="http://schemas.microsoft.com/office/drawing/2014/main" id="{06A0B45A-3133-5CAE-D304-E1F31AEA75B2}"/>
                </a:ext>
              </a:extLst>
            </p:cNvPr>
            <p:cNvSpPr txBox="1">
              <a:spLocks/>
            </p:cNvSpPr>
            <p:nvPr/>
          </p:nvSpPr>
          <p:spPr>
            <a:xfrm>
              <a:off x="1360562" y="2997843"/>
              <a:ext cx="3804881" cy="4626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solidFill>
                  <a:latin typeface="Century Gothic" panose="020B0502020202020204" pitchFamily="34" charset="0"/>
                </a:rPr>
                <a:t>Domain-agnostic</a:t>
              </a:r>
            </a:p>
          </p:txBody>
        </p:sp>
      </p:grpSp>
      <p:grpSp>
        <p:nvGrpSpPr>
          <p:cNvPr id="29" name="Group 28">
            <a:extLst>
              <a:ext uri="{FF2B5EF4-FFF2-40B4-BE49-F238E27FC236}">
                <a16:creationId xmlns:a16="http://schemas.microsoft.com/office/drawing/2014/main" id="{8ED6E8AC-3293-1B0D-0DC9-8CE7AA52FA50}"/>
              </a:ext>
            </a:extLst>
          </p:cNvPr>
          <p:cNvGrpSpPr/>
          <p:nvPr/>
        </p:nvGrpSpPr>
        <p:grpSpPr>
          <a:xfrm>
            <a:off x="6780632" y="1792900"/>
            <a:ext cx="3804881" cy="1838681"/>
            <a:chOff x="6780632" y="1792900"/>
            <a:chExt cx="3804881" cy="1838681"/>
          </a:xfrm>
        </p:grpSpPr>
        <p:pic>
          <p:nvPicPr>
            <p:cNvPr id="18" name="Graphic 17" descr="Puzzle pieces with solid fill">
              <a:extLst>
                <a:ext uri="{FF2B5EF4-FFF2-40B4-BE49-F238E27FC236}">
                  <a16:creationId xmlns:a16="http://schemas.microsoft.com/office/drawing/2014/main" id="{BA64EE68-6A4C-3E95-C27B-FCCAC69008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93625" y="1792900"/>
              <a:ext cx="1178899" cy="1178899"/>
            </a:xfrm>
            <a:prstGeom prst="rect">
              <a:avLst/>
            </a:prstGeom>
          </p:spPr>
        </p:pic>
        <p:sp>
          <p:nvSpPr>
            <p:cNvPr id="24" name="Title 1">
              <a:extLst>
                <a:ext uri="{FF2B5EF4-FFF2-40B4-BE49-F238E27FC236}">
                  <a16:creationId xmlns:a16="http://schemas.microsoft.com/office/drawing/2014/main" id="{E6343B07-0E66-4E16-2971-6A9D3E2E5BDB}"/>
                </a:ext>
              </a:extLst>
            </p:cNvPr>
            <p:cNvSpPr txBox="1">
              <a:spLocks/>
            </p:cNvSpPr>
            <p:nvPr/>
          </p:nvSpPr>
          <p:spPr>
            <a:xfrm>
              <a:off x="6780632" y="3168960"/>
              <a:ext cx="3804881" cy="4626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solidFill>
                  <a:latin typeface="Century Gothic" panose="020B0502020202020204" pitchFamily="34" charset="0"/>
                </a:rPr>
                <a:t>Interoperability</a:t>
              </a:r>
            </a:p>
            <a:p>
              <a:pPr algn="ctr"/>
              <a:r>
                <a:rPr lang="en-US" sz="2400" dirty="0">
                  <a:solidFill>
                    <a:schemeClr val="accent1"/>
                  </a:solidFill>
                  <a:latin typeface="Century Gothic" panose="020B0502020202020204" pitchFamily="34" charset="0"/>
                </a:rPr>
                <a:t>across protocols</a:t>
              </a:r>
            </a:p>
          </p:txBody>
        </p:sp>
      </p:grpSp>
      <p:grpSp>
        <p:nvGrpSpPr>
          <p:cNvPr id="31" name="Group 30">
            <a:extLst>
              <a:ext uri="{FF2B5EF4-FFF2-40B4-BE49-F238E27FC236}">
                <a16:creationId xmlns:a16="http://schemas.microsoft.com/office/drawing/2014/main" id="{B8F11122-2879-58B4-91BE-6D7F18A92B63}"/>
              </a:ext>
            </a:extLst>
          </p:cNvPr>
          <p:cNvGrpSpPr/>
          <p:nvPr/>
        </p:nvGrpSpPr>
        <p:grpSpPr>
          <a:xfrm>
            <a:off x="6752401" y="4291364"/>
            <a:ext cx="3804881" cy="1684490"/>
            <a:chOff x="6752401" y="4291364"/>
            <a:chExt cx="3804881" cy="1684490"/>
          </a:xfrm>
        </p:grpSpPr>
        <p:pic>
          <p:nvPicPr>
            <p:cNvPr id="20" name="Graphic 19" descr="Stream with solid fill">
              <a:extLst>
                <a:ext uri="{FF2B5EF4-FFF2-40B4-BE49-F238E27FC236}">
                  <a16:creationId xmlns:a16="http://schemas.microsoft.com/office/drawing/2014/main" id="{38D30931-03D0-5186-C26E-B1FF0FAC49E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93624" y="4291364"/>
              <a:ext cx="1178899" cy="1178899"/>
            </a:xfrm>
            <a:prstGeom prst="rect">
              <a:avLst/>
            </a:prstGeom>
          </p:spPr>
        </p:pic>
        <p:sp>
          <p:nvSpPr>
            <p:cNvPr id="25" name="Title 1">
              <a:extLst>
                <a:ext uri="{FF2B5EF4-FFF2-40B4-BE49-F238E27FC236}">
                  <a16:creationId xmlns:a16="http://schemas.microsoft.com/office/drawing/2014/main" id="{4F119DDE-42A6-9044-0DB6-22EDF7045FA1}"/>
                </a:ext>
              </a:extLst>
            </p:cNvPr>
            <p:cNvSpPr txBox="1">
              <a:spLocks/>
            </p:cNvSpPr>
            <p:nvPr/>
          </p:nvSpPr>
          <p:spPr>
            <a:xfrm>
              <a:off x="6752401" y="5513233"/>
              <a:ext cx="3804881" cy="4626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solidFill>
                  <a:latin typeface="Century Gothic" panose="020B0502020202020204" pitchFamily="34" charset="0"/>
                </a:rPr>
                <a:t>Device-agnostic</a:t>
              </a:r>
            </a:p>
          </p:txBody>
        </p:sp>
      </p:grpSp>
      <p:grpSp>
        <p:nvGrpSpPr>
          <p:cNvPr id="30" name="Group 29">
            <a:extLst>
              <a:ext uri="{FF2B5EF4-FFF2-40B4-BE49-F238E27FC236}">
                <a16:creationId xmlns:a16="http://schemas.microsoft.com/office/drawing/2014/main" id="{B5E4B64A-4F39-273F-1337-35403B08E247}"/>
              </a:ext>
            </a:extLst>
          </p:cNvPr>
          <p:cNvGrpSpPr/>
          <p:nvPr/>
        </p:nvGrpSpPr>
        <p:grpSpPr>
          <a:xfrm>
            <a:off x="1360562" y="4291364"/>
            <a:ext cx="3804881" cy="1672984"/>
            <a:chOff x="1360562" y="4291364"/>
            <a:chExt cx="3804881" cy="1672984"/>
          </a:xfrm>
        </p:grpSpPr>
        <p:pic>
          <p:nvPicPr>
            <p:cNvPr id="10" name="Graphic 9" descr="Open book with solid fill">
              <a:extLst>
                <a:ext uri="{FF2B5EF4-FFF2-40B4-BE49-F238E27FC236}">
                  <a16:creationId xmlns:a16="http://schemas.microsoft.com/office/drawing/2014/main" id="{0384967B-0C04-4A8B-148F-18B18F423A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88236" y="4291364"/>
              <a:ext cx="1178899" cy="1178899"/>
            </a:xfrm>
            <a:prstGeom prst="rect">
              <a:avLst/>
            </a:prstGeom>
          </p:spPr>
        </p:pic>
        <p:sp>
          <p:nvSpPr>
            <p:cNvPr id="26" name="Title 1">
              <a:extLst>
                <a:ext uri="{FF2B5EF4-FFF2-40B4-BE49-F238E27FC236}">
                  <a16:creationId xmlns:a16="http://schemas.microsoft.com/office/drawing/2014/main" id="{1E0B9E30-5909-F8B5-D4C6-EE76FBFE7E43}"/>
                </a:ext>
              </a:extLst>
            </p:cNvPr>
            <p:cNvSpPr txBox="1">
              <a:spLocks/>
            </p:cNvSpPr>
            <p:nvPr/>
          </p:nvSpPr>
          <p:spPr>
            <a:xfrm>
              <a:off x="1360562" y="5501727"/>
              <a:ext cx="3804881" cy="4626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solidFill>
                  <a:latin typeface="Century Gothic" panose="020B0502020202020204" pitchFamily="34" charset="0"/>
                </a:rPr>
                <a:t>Built on open standards</a:t>
              </a:r>
            </a:p>
          </p:txBody>
        </p:sp>
      </p:grpSp>
    </p:spTree>
    <p:extLst>
      <p:ext uri="{BB962C8B-B14F-4D97-AF65-F5344CB8AC3E}">
        <p14:creationId xmlns:p14="http://schemas.microsoft.com/office/powerpoint/2010/main" val="117214907"/>
      </p:ext>
    </p:extLst>
  </p:cSld>
  <p:clrMapOvr>
    <a:masterClrMapping/>
  </p:clrMapOvr>
  <mc:AlternateContent xmlns:mc="http://schemas.openxmlformats.org/markup-compatibility/2006" xmlns:p14="http://schemas.microsoft.com/office/powerpoint/2010/main">
    <mc:Choice Requires="p14">
      <p:transition spd="slow" p14:dur="2000" advTm="39400">
        <p:fade/>
      </p:transition>
    </mc:Choice>
    <mc:Fallback xmlns="">
      <p:transition spd="slow" advTm="39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43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117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182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242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000">
        <p159:morph option="byObject"/>
      </p:transition>
    </mc:Choice>
    <mc:Fallback xmlns="">
      <p:transition spd="slow" advClick="0" advTm="1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24D6B34-BA3A-9E59-EB68-26CB90E709DA}"/>
              </a:ext>
            </a:extLst>
          </p:cNvPr>
          <p:cNvGrpSpPr/>
          <p:nvPr/>
        </p:nvGrpSpPr>
        <p:grpSpPr>
          <a:xfrm rot="18900000">
            <a:off x="5948757" y="873758"/>
            <a:ext cx="1815341" cy="1815339"/>
            <a:chOff x="1802723" y="376912"/>
            <a:chExt cx="822323" cy="822322"/>
          </a:xfrm>
          <a:solidFill>
            <a:srgbClr val="A9D18E"/>
          </a:solidFill>
        </p:grpSpPr>
        <p:sp>
          <p:nvSpPr>
            <p:cNvPr id="5" name="Freeform: Shape 4">
              <a:extLst>
                <a:ext uri="{FF2B5EF4-FFF2-40B4-BE49-F238E27FC236}">
                  <a16:creationId xmlns:a16="http://schemas.microsoft.com/office/drawing/2014/main" id="{81DB8885-74BD-E14B-14A3-FE4689DC2BDA}"/>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A8C01A12-CCBD-033F-0CC2-35E259CE206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7C26EDF-B184-5D2D-C8EE-42553E074D3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8" name="Graphic 7">
            <a:extLst>
              <a:ext uri="{FF2B5EF4-FFF2-40B4-BE49-F238E27FC236}">
                <a16:creationId xmlns:a16="http://schemas.microsoft.com/office/drawing/2014/main" id="{A013D4EC-8041-90F3-B8D2-CFDA5EAE6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873391" y="1539024"/>
            <a:ext cx="4445219" cy="4445219"/>
          </a:xfrm>
          <a:prstGeom prst="rect">
            <a:avLst/>
          </a:prstGeom>
        </p:spPr>
      </p:pic>
    </p:spTree>
    <p:extLst>
      <p:ext uri="{BB962C8B-B14F-4D97-AF65-F5344CB8AC3E}">
        <p14:creationId xmlns:p14="http://schemas.microsoft.com/office/powerpoint/2010/main" val="306054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200">
        <p159:morph option="byObject"/>
      </p:transition>
    </mc:Choice>
    <mc:Fallback xmlns="">
      <p:transition spd="slow" advTm="22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6773545" y="5629413"/>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pic>
        <p:nvPicPr>
          <p:cNvPr id="2" name="Graphic 1" descr="Factory with solid fill">
            <a:extLst>
              <a:ext uri="{FF2B5EF4-FFF2-40B4-BE49-F238E27FC236}">
                <a16:creationId xmlns:a16="http://schemas.microsoft.com/office/drawing/2014/main" id="{8D2AD4A8-CDD4-7ABA-B96A-AB5F16020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97128" y="-70520830"/>
            <a:ext cx="100399781" cy="100399781"/>
          </a:xfrm>
          <a:prstGeom prst="rect">
            <a:avLst/>
          </a:prstGeom>
        </p:spPr>
      </p:pic>
    </p:spTree>
    <p:extLst>
      <p:ext uri="{BB962C8B-B14F-4D97-AF65-F5344CB8AC3E}">
        <p14:creationId xmlns:p14="http://schemas.microsoft.com/office/powerpoint/2010/main" val="3995633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15384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6C8A4720-2FC1-0B1B-87A9-EF9ACD0A1903}"/>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970586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4722172" y="5699060"/>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a:t>
            </a:r>
            <a:r>
              <a:rPr lang="en-US" sz="1800" dirty="0">
                <a:solidFill>
                  <a:schemeClr val="accent1"/>
                </a:solidFill>
                <a:latin typeface="Century Gothic" panose="020B0502020202020204" pitchFamily="34" charset="0"/>
              </a:rPr>
              <a:t>u</a:t>
            </a:r>
            <a:r>
              <a:rPr lang="tr-TR" sz="1800" dirty="0">
                <a:solidFill>
                  <a:schemeClr val="accent1"/>
                </a:solidFill>
                <a:latin typeface="Century Gothic" panose="020B0502020202020204" pitchFamily="34" charset="0"/>
              </a:rPr>
              <a:t>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46DE6A2A-4ED4-20A2-8A6A-A10A4DE83676}"/>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448FE02-8B29-D945-ED8B-C6C1DFBFA13A}"/>
              </a:ext>
            </a:extLst>
          </p:cNvPr>
          <p:cNvSpPr/>
          <p:nvPr/>
        </p:nvSpPr>
        <p:spPr>
          <a:xfrm>
            <a:off x="9888957" y="1311633"/>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6">
              <a:lumMod val="40000"/>
              <a:lumOff val="60000"/>
            </a:schemeClr>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73641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800">
        <p159:morph option="byObject"/>
      </p:transition>
    </mc:Choice>
    <mc:Fallback xmlns="">
      <p:transition spd="slow" advTm="3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BA06C-CE8C-92D0-DE20-7A84C70CBD35}"/>
            </a:ext>
          </a:extLst>
        </p:cNvPr>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9E573AC8-98A0-CA6B-6F41-D6A4F116EE69}"/>
              </a:ext>
            </a:extLst>
          </p:cNvPr>
          <p:cNvCxnSpPr>
            <a:cxnSpLocks/>
          </p:cNvCxnSpPr>
          <p:nvPr/>
        </p:nvCxnSpPr>
        <p:spPr>
          <a:xfrm flipV="1">
            <a:off x="6885682" y="3555605"/>
            <a:ext cx="646002" cy="102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794C6A-F2C9-E618-1DDB-CFA0B8DC3E3C}"/>
              </a:ext>
            </a:extLst>
          </p:cNvPr>
          <p:cNvCxnSpPr>
            <a:cxnSpLocks/>
          </p:cNvCxnSpPr>
          <p:nvPr/>
        </p:nvCxnSpPr>
        <p:spPr>
          <a:xfrm>
            <a:off x="2574328" y="4843322"/>
            <a:ext cx="0" cy="52397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CE2C5D6-176F-96D7-4D80-3D20132A4652}"/>
              </a:ext>
            </a:extLst>
          </p:cNvPr>
          <p:cNvCxnSpPr>
            <a:cxnSpLocks/>
          </p:cNvCxnSpPr>
          <p:nvPr/>
        </p:nvCxnSpPr>
        <p:spPr>
          <a:xfrm>
            <a:off x="3699073" y="4832069"/>
            <a:ext cx="0" cy="53523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413D7A-C935-8227-5569-FCAA2368D076}"/>
              </a:ext>
            </a:extLst>
          </p:cNvPr>
          <p:cNvCxnSpPr>
            <a:cxnSpLocks/>
          </p:cNvCxnSpPr>
          <p:nvPr/>
        </p:nvCxnSpPr>
        <p:spPr>
          <a:xfrm>
            <a:off x="3451487" y="3556325"/>
            <a:ext cx="126342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DE7802F-ED2F-3162-D8BA-6604428C7218}"/>
              </a:ext>
            </a:extLst>
          </p:cNvPr>
          <p:cNvCxnSpPr>
            <a:cxnSpLocks/>
          </p:cNvCxnSpPr>
          <p:nvPr/>
        </p:nvCxnSpPr>
        <p:spPr>
          <a:xfrm>
            <a:off x="7573691" y="2244059"/>
            <a:ext cx="0" cy="131914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4A1807-8277-7E2C-8875-CDE4A5664048}"/>
              </a:ext>
            </a:extLst>
          </p:cNvPr>
          <p:cNvCxnSpPr>
            <a:cxnSpLocks/>
          </p:cNvCxnSpPr>
          <p:nvPr/>
        </p:nvCxnSpPr>
        <p:spPr>
          <a:xfrm>
            <a:off x="8987883" y="1481688"/>
            <a:ext cx="12935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6B019FA-F94D-8B80-5B8E-97C38EF4151A}"/>
              </a:ext>
            </a:extLst>
          </p:cNvPr>
          <p:cNvCxnSpPr>
            <a:cxnSpLocks/>
          </p:cNvCxnSpPr>
          <p:nvPr/>
        </p:nvCxnSpPr>
        <p:spPr>
          <a:xfrm>
            <a:off x="10332208" y="1508102"/>
            <a:ext cx="0" cy="202418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DB2C592-5B77-D104-C418-88485B3A3142}"/>
              </a:ext>
            </a:extLst>
          </p:cNvPr>
          <p:cNvCxnSpPr>
            <a:cxnSpLocks/>
          </p:cNvCxnSpPr>
          <p:nvPr/>
        </p:nvCxnSpPr>
        <p:spPr>
          <a:xfrm>
            <a:off x="4712556" y="5373014"/>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CCA73B-C037-F3BB-682F-13334D91FD43}"/>
              </a:ext>
            </a:extLst>
          </p:cNvPr>
          <p:cNvCxnSpPr>
            <a:cxnSpLocks/>
          </p:cNvCxnSpPr>
          <p:nvPr/>
        </p:nvCxnSpPr>
        <p:spPr>
          <a:xfrm>
            <a:off x="6010609" y="3799380"/>
            <a:ext cx="0" cy="1541876"/>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E996BD0-77C4-94D2-006E-CF5B8BA473E2}"/>
              </a:ext>
            </a:extLst>
          </p:cNvPr>
          <p:cNvCxnSpPr>
            <a:cxnSpLocks/>
          </p:cNvCxnSpPr>
          <p:nvPr/>
        </p:nvCxnSpPr>
        <p:spPr>
          <a:xfrm>
            <a:off x="2574328" y="5372627"/>
            <a:ext cx="214058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868C0F-E492-D74F-5CDC-3A13BBEC9D9F}"/>
              </a:ext>
            </a:extLst>
          </p:cNvPr>
          <p:cNvCxnSpPr>
            <a:cxnSpLocks/>
          </p:cNvCxnSpPr>
          <p:nvPr/>
        </p:nvCxnSpPr>
        <p:spPr>
          <a:xfrm>
            <a:off x="4679411" y="3557063"/>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74FA4AF5-DF49-1DBC-F9D9-C80645CB9D7F}"/>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CFF340-C4D7-789B-12D4-52A0707D926A}"/>
              </a:ext>
            </a:extLst>
          </p:cNvPr>
          <p:cNvSpPr/>
          <p:nvPr/>
        </p:nvSpPr>
        <p:spPr>
          <a:xfrm>
            <a:off x="9081489" y="3601467"/>
            <a:ext cx="2435129" cy="161857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loud 1">
            <a:extLst>
              <a:ext uri="{FF2B5EF4-FFF2-40B4-BE49-F238E27FC236}">
                <a16:creationId xmlns:a16="http://schemas.microsoft.com/office/drawing/2014/main" id="{90C1BC94-DCFA-3E08-8748-D70ADE3C41B3}"/>
              </a:ext>
            </a:extLst>
          </p:cNvPr>
          <p:cNvSpPr/>
          <p:nvPr/>
        </p:nvSpPr>
        <p:spPr>
          <a:xfrm>
            <a:off x="6244474" y="700203"/>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94EE47-6434-F68E-33FE-043544A6102F}"/>
              </a:ext>
            </a:extLst>
          </p:cNvPr>
          <p:cNvSpPr/>
          <p:nvPr/>
        </p:nvSpPr>
        <p:spPr>
          <a:xfrm>
            <a:off x="1089179" y="2425985"/>
            <a:ext cx="1642793" cy="37288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48" descr="Thermometer with solid fill">
            <a:extLst>
              <a:ext uri="{FF2B5EF4-FFF2-40B4-BE49-F238E27FC236}">
                <a16:creationId xmlns:a16="http://schemas.microsoft.com/office/drawing/2014/main" id="{02CB3B0A-A2DD-45B8-C01A-F2A4246F80FD}"/>
              </a:ext>
            </a:extLst>
          </p:cNvPr>
          <p:cNvGrpSpPr/>
          <p:nvPr/>
        </p:nvGrpSpPr>
        <p:grpSpPr>
          <a:xfrm>
            <a:off x="3022209" y="3141245"/>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C9C2AEE2-2396-3A54-7194-760E988EE25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50DFC05-49EA-A0FA-74A3-C0460ED66193}"/>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B10A863C-D8EF-712F-9E61-A2065D1E58EC}"/>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sp>
        <p:nvSpPr>
          <p:cNvPr id="215" name="Title 1">
            <a:extLst>
              <a:ext uri="{FF2B5EF4-FFF2-40B4-BE49-F238E27FC236}">
                <a16:creationId xmlns:a16="http://schemas.microsoft.com/office/drawing/2014/main" id="{EE551E15-5A44-EB4E-28E8-2C84CCD400B5}"/>
              </a:ext>
            </a:extLst>
          </p:cNvPr>
          <p:cNvSpPr txBox="1">
            <a:spLocks/>
          </p:cNvSpPr>
          <p:nvPr/>
        </p:nvSpPr>
        <p:spPr>
          <a:xfrm>
            <a:off x="9070053" y="5089796"/>
            <a:ext cx="2590800" cy="5029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Monitoring</a:t>
            </a:r>
            <a:endParaRPr lang="en-US" sz="2800" dirty="0">
              <a:solidFill>
                <a:schemeClr val="accent1"/>
              </a:solidFill>
              <a:latin typeface="Century Gothic" panose="020B0502020202020204" pitchFamily="34" charset="0"/>
            </a:endParaRPr>
          </a:p>
        </p:txBody>
      </p:sp>
      <p:pic>
        <p:nvPicPr>
          <p:cNvPr id="9" name="Graphic 8" descr="Factory with solid fill">
            <a:extLst>
              <a:ext uri="{FF2B5EF4-FFF2-40B4-BE49-F238E27FC236}">
                <a16:creationId xmlns:a16="http://schemas.microsoft.com/office/drawing/2014/main" id="{F284BAD2-829A-95DC-BC9D-C39A7DF0A1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45" y="825643"/>
            <a:ext cx="2487377" cy="2487377"/>
          </a:xfrm>
          <a:prstGeom prst="rect">
            <a:avLst/>
          </a:prstGeom>
        </p:spPr>
      </p:pic>
      <p:grpSp>
        <p:nvGrpSpPr>
          <p:cNvPr id="10" name="Group 9">
            <a:extLst>
              <a:ext uri="{FF2B5EF4-FFF2-40B4-BE49-F238E27FC236}">
                <a16:creationId xmlns:a16="http://schemas.microsoft.com/office/drawing/2014/main" id="{B0A47E97-272D-8092-E0BF-909E58455BB8}"/>
              </a:ext>
            </a:extLst>
          </p:cNvPr>
          <p:cNvGrpSpPr/>
          <p:nvPr/>
        </p:nvGrpSpPr>
        <p:grpSpPr>
          <a:xfrm rot="18900000">
            <a:off x="1931010" y="891131"/>
            <a:ext cx="822323" cy="822322"/>
            <a:chOff x="1802723" y="376912"/>
            <a:chExt cx="822323" cy="822322"/>
          </a:xfrm>
          <a:solidFill>
            <a:schemeClr val="accent6">
              <a:lumMod val="60000"/>
              <a:lumOff val="40000"/>
            </a:schemeClr>
          </a:solidFill>
        </p:grpSpPr>
        <p:sp>
          <p:nvSpPr>
            <p:cNvPr id="17" name="Freeform: Shape 16">
              <a:extLst>
                <a:ext uri="{FF2B5EF4-FFF2-40B4-BE49-F238E27FC236}">
                  <a16:creationId xmlns:a16="http://schemas.microsoft.com/office/drawing/2014/main" id="{95F4E2C6-4116-641A-6E69-E6D6F0554AF1}"/>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F4E7E4FD-B26D-AC77-149E-7EC682D9AC8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833BA77-B668-CE56-D297-1CD4ABBEE4A1}"/>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3DE46D52-5D17-6899-43C8-97652B2A92FF}"/>
              </a:ext>
            </a:extLst>
          </p:cNvPr>
          <p:cNvGrpSpPr/>
          <p:nvPr/>
        </p:nvGrpSpPr>
        <p:grpSpPr>
          <a:xfrm>
            <a:off x="9199177" y="3645846"/>
            <a:ext cx="2136231" cy="1374772"/>
            <a:chOff x="3869472" y="3429000"/>
            <a:chExt cx="4674323" cy="3008163"/>
          </a:xfrm>
        </p:grpSpPr>
        <p:sp>
          <p:nvSpPr>
            <p:cNvPr id="23" name="Freeform: Shape 22" descr="Monitor with solid fill">
              <a:extLst>
                <a:ext uri="{FF2B5EF4-FFF2-40B4-BE49-F238E27FC236}">
                  <a16:creationId xmlns:a16="http://schemas.microsoft.com/office/drawing/2014/main" id="{B56B3DF5-318A-8CBD-B4A5-CDE4DC1E453D}"/>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E0A7E935-01E5-EF2A-F45D-60DFDCD5D602}"/>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76D8092-3FA0-0A68-F526-DF459B4B21B9}"/>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AA37F56-AA42-6311-1297-85769E58451B}"/>
                </a:ext>
              </a:extLst>
            </p:cNvPr>
            <p:cNvGrpSpPr/>
            <p:nvPr/>
          </p:nvGrpSpPr>
          <p:grpSpPr>
            <a:xfrm>
              <a:off x="4995386" y="4142418"/>
              <a:ext cx="246039" cy="429584"/>
              <a:chOff x="2330606" y="1365764"/>
              <a:chExt cx="246039" cy="429584"/>
            </a:xfrm>
          </p:grpSpPr>
          <p:sp>
            <p:nvSpPr>
              <p:cNvPr id="43" name="Oval 42">
                <a:extLst>
                  <a:ext uri="{FF2B5EF4-FFF2-40B4-BE49-F238E27FC236}">
                    <a16:creationId xmlns:a16="http://schemas.microsoft.com/office/drawing/2014/main" id="{A0666116-267F-7247-8DD7-F093E4FC4E71}"/>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FD98A31F-8E03-9B98-B0B0-E62388ED6967}"/>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361A77F-65D8-5C04-63F2-82C1615FB5B8}"/>
                </a:ext>
              </a:extLst>
            </p:cNvPr>
            <p:cNvGrpSpPr/>
            <p:nvPr/>
          </p:nvGrpSpPr>
          <p:grpSpPr>
            <a:xfrm rot="5400000">
              <a:off x="6273180" y="4312476"/>
              <a:ext cx="246039" cy="429584"/>
              <a:chOff x="2330606" y="1365764"/>
              <a:chExt cx="246039" cy="429584"/>
            </a:xfrm>
            <a:solidFill>
              <a:schemeClr val="accent6"/>
            </a:solidFill>
          </p:grpSpPr>
          <p:sp>
            <p:nvSpPr>
              <p:cNvPr id="41" name="Oval 40">
                <a:extLst>
                  <a:ext uri="{FF2B5EF4-FFF2-40B4-BE49-F238E27FC236}">
                    <a16:creationId xmlns:a16="http://schemas.microsoft.com/office/drawing/2014/main" id="{8EEA06A1-FEDB-5B2F-F342-39E9AD062272}"/>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BE6F2362-F84D-1781-9430-F8E962383C81}"/>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EB17A62B-B850-644C-B2EC-C134FAD37D9D}"/>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71AB350E-F897-687E-C2F3-29770CA723B3}"/>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BEB5B848-0B5F-7BEB-13D4-247048ADD7D4}"/>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709C179A-D9FF-1B40-87B6-76CCAA3A83CA}"/>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B5837326-5926-965C-47B0-314A29800767}"/>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E9B290B-878F-F781-6762-E6E80A509081}"/>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B544CA9-A4EA-4F9E-2066-95CB2C698402}"/>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Graphic 44" descr="Robot Hand with solid fill">
            <a:extLst>
              <a:ext uri="{FF2B5EF4-FFF2-40B4-BE49-F238E27FC236}">
                <a16:creationId xmlns:a16="http://schemas.microsoft.com/office/drawing/2014/main" id="{BF34B343-368D-F7D1-6324-C5D4B76795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2173" y="4159622"/>
            <a:ext cx="870687" cy="870687"/>
          </a:xfrm>
          <a:prstGeom prst="rect">
            <a:avLst/>
          </a:prstGeom>
        </p:spPr>
      </p:pic>
      <p:pic>
        <p:nvPicPr>
          <p:cNvPr id="46" name="Graphic 45" descr="Robot Hand with solid fill">
            <a:extLst>
              <a:ext uri="{FF2B5EF4-FFF2-40B4-BE49-F238E27FC236}">
                <a16:creationId xmlns:a16="http://schemas.microsoft.com/office/drawing/2014/main" id="{39A7E218-2183-7583-8CCB-68673F8B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51487" y="4159622"/>
            <a:ext cx="870687" cy="870687"/>
          </a:xfrm>
          <a:prstGeom prst="rect">
            <a:avLst/>
          </a:prstGeom>
        </p:spPr>
      </p:pic>
      <p:sp>
        <p:nvSpPr>
          <p:cNvPr id="60" name="Freeform: Shape 59">
            <a:extLst>
              <a:ext uri="{FF2B5EF4-FFF2-40B4-BE49-F238E27FC236}">
                <a16:creationId xmlns:a16="http://schemas.microsoft.com/office/drawing/2014/main" id="{1219760F-CF58-FD26-9E80-E6CA96A89D49}"/>
              </a:ext>
            </a:extLst>
          </p:cNvPr>
          <p:cNvSpPr/>
          <p:nvPr/>
        </p:nvSpPr>
        <p:spPr>
          <a:xfrm rot="16200000">
            <a:off x="4511553" y="5083587"/>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2A3F3D18-75FB-3D3E-05E8-DFCFD17F7B00}"/>
              </a:ext>
            </a:extLst>
          </p:cNvPr>
          <p:cNvSpPr txBox="1"/>
          <p:nvPr/>
        </p:nvSpPr>
        <p:spPr>
          <a:xfrm>
            <a:off x="4347603" y="4110037"/>
            <a:ext cx="1364476" cy="369332"/>
          </a:xfrm>
          <a:prstGeom prst="rect">
            <a:avLst/>
          </a:prstGeom>
          <a:noFill/>
        </p:spPr>
        <p:txBody>
          <a:bodyPr wrap="none" rtlCol="0">
            <a:spAutoFit/>
          </a:bodyPr>
          <a:lstStyle/>
          <a:p>
            <a:r>
              <a:rPr lang="tr-TR" dirty="0">
                <a:solidFill>
                  <a:schemeClr val="accent6">
                    <a:lumMod val="75000"/>
                  </a:schemeClr>
                </a:solidFill>
                <a:latin typeface="Century Gothic" panose="020B0502020202020204" pitchFamily="34" charset="0"/>
              </a:rPr>
              <a:t>Controllers</a:t>
            </a:r>
            <a:endParaRPr lang="en-US" dirty="0">
              <a:solidFill>
                <a:schemeClr val="accent6">
                  <a:lumMod val="75000"/>
                </a:schemeClr>
              </a:solidFill>
              <a:latin typeface="Century Gothic" panose="020B0502020202020204" pitchFamily="34" charset="0"/>
            </a:endParaRPr>
          </a:p>
        </p:txBody>
      </p:sp>
      <p:grpSp>
        <p:nvGrpSpPr>
          <p:cNvPr id="222" name="Group 221">
            <a:extLst>
              <a:ext uri="{FF2B5EF4-FFF2-40B4-BE49-F238E27FC236}">
                <a16:creationId xmlns:a16="http://schemas.microsoft.com/office/drawing/2014/main" id="{E02E0776-2D20-ED8F-0794-CE18DAD14188}"/>
              </a:ext>
            </a:extLst>
          </p:cNvPr>
          <p:cNvGrpSpPr/>
          <p:nvPr/>
        </p:nvGrpSpPr>
        <p:grpSpPr>
          <a:xfrm>
            <a:off x="5772478" y="3080746"/>
            <a:ext cx="1402618" cy="664535"/>
            <a:chOff x="5500199" y="2929808"/>
            <a:chExt cx="1402618" cy="664535"/>
          </a:xfrm>
        </p:grpSpPr>
        <p:sp>
          <p:nvSpPr>
            <p:cNvPr id="177" name="Rectangle: Rounded Corners 176">
              <a:extLst>
                <a:ext uri="{FF2B5EF4-FFF2-40B4-BE49-F238E27FC236}">
                  <a16:creationId xmlns:a16="http://schemas.microsoft.com/office/drawing/2014/main" id="{810E9C81-26FA-AC9B-8E57-1149EB3D3DDC}"/>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B0AA0FB1-9C55-83FE-AA05-CD80C226F9E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99AB6319-545A-1B40-284E-DA186D6B2392}"/>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4A9C863F-41A1-5FFF-190A-31768F4B933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857996B4-C8D4-4641-6B68-18B5E6192119}"/>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248DA5E1-C872-2CF3-D762-C80DA69E0D47}"/>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61A0F287-DC53-DC3F-ED50-BDEA62E596CF}"/>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70128524-CD55-F806-ADEA-567EE88708EB}"/>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0CF3EA9A-FBAC-CC9D-70A3-EFF8A940D68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1284F1A9-CEEE-3D4E-1EA0-FFA88E031222}"/>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458ECFB7-57E9-8909-F5FB-EB6467109C5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0F176EB-C3D9-136A-CF19-9C22E34767FC}"/>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49D23C30-9F64-03B2-EABE-B1B0BDD7FDC7}"/>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F5EBBFD6-5E49-6F3F-F08A-6E8AD2D70FB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68D4AC16-0961-44B2-BCAF-0A41C8DD8A7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48064ECE-E0E3-7CA5-E902-1D672ED61586}"/>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739EB595-C3E8-7302-14EC-B29B44981F1E}"/>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A66787B7-EE03-13EB-DDF7-76FD00ADB10B}"/>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86E1C470-4CB7-63DB-C06B-CA58E9904FD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04BD5AAB-D04D-F574-3DDA-7C202925D3B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396E78AC-023A-375A-155E-3AFC963F60B4}"/>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AD3C0F49-8FF8-3A06-C360-06731A02C49A}"/>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FE7CBB80-A7E1-AA74-0BB4-56BDD7FF5213}"/>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75BAFAB7-6A0A-C2E8-6F03-EC6F43428EC5}"/>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C64F0EC7-26B9-3CBD-037B-7B812565FB6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D623BD20-03BB-89C6-0F52-D65AD317F74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7A068A17-318E-C3DD-9289-520F7EBBAB5E}"/>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0DDCC97D-EF6B-8339-DCAB-F7A9FC2D1BB9}"/>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D9D45604-883A-249A-E186-3B758DF78673}"/>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7F675849-844E-B8D4-6860-8DC4A9FA485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B973E93C-DDF2-9B8F-36CA-D5F5E55B0ED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Graphic 57" descr="Server with solid fill">
            <a:extLst>
              <a:ext uri="{FF2B5EF4-FFF2-40B4-BE49-F238E27FC236}">
                <a16:creationId xmlns:a16="http://schemas.microsoft.com/office/drawing/2014/main" id="{DFBAFEB9-28C4-E832-BD45-C92211AA49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13767" y="872903"/>
            <a:ext cx="1119847" cy="1119847"/>
          </a:xfrm>
          <a:prstGeom prst="rect">
            <a:avLst/>
          </a:prstGeom>
        </p:spPr>
      </p:pic>
      <p:sp>
        <p:nvSpPr>
          <p:cNvPr id="27" name="TextBox 26">
            <a:extLst>
              <a:ext uri="{FF2B5EF4-FFF2-40B4-BE49-F238E27FC236}">
                <a16:creationId xmlns:a16="http://schemas.microsoft.com/office/drawing/2014/main" id="{A429D399-3928-8874-B800-005427C07D75}"/>
              </a:ext>
            </a:extLst>
          </p:cNvPr>
          <p:cNvSpPr txBox="1"/>
          <p:nvPr/>
        </p:nvSpPr>
        <p:spPr>
          <a:xfrm>
            <a:off x="4214171" y="3288445"/>
            <a:ext cx="788999"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Modbus</a:t>
            </a:r>
          </a:p>
        </p:txBody>
      </p:sp>
      <p:sp>
        <p:nvSpPr>
          <p:cNvPr id="28" name="TextBox 27">
            <a:extLst>
              <a:ext uri="{FF2B5EF4-FFF2-40B4-BE49-F238E27FC236}">
                <a16:creationId xmlns:a16="http://schemas.microsoft.com/office/drawing/2014/main" id="{57CD42E5-900D-FB97-70CE-595DF4CA51B7}"/>
              </a:ext>
            </a:extLst>
          </p:cNvPr>
          <p:cNvSpPr txBox="1"/>
          <p:nvPr/>
        </p:nvSpPr>
        <p:spPr>
          <a:xfrm>
            <a:off x="3889631" y="5043994"/>
            <a:ext cx="748923" cy="276999"/>
          </a:xfrm>
          <a:prstGeom prst="rect">
            <a:avLst/>
          </a:prstGeom>
          <a:noFill/>
        </p:spPr>
        <p:txBody>
          <a:bodyPr wrap="none" rtlCol="0">
            <a:spAutoFit/>
          </a:bodyPr>
          <a:lstStyle/>
          <a:p>
            <a:r>
              <a:rPr lang="en-US" sz="1200" dirty="0" err="1">
                <a:solidFill>
                  <a:schemeClr val="accent5"/>
                </a:solidFill>
                <a:latin typeface="Century Gothic" panose="020B0502020202020204" pitchFamily="34" charset="0"/>
              </a:rPr>
              <a:t>Profinet</a:t>
            </a:r>
            <a:endParaRPr lang="en-US" sz="1200" dirty="0">
              <a:solidFill>
                <a:schemeClr val="accent5"/>
              </a:solidFill>
              <a:latin typeface="Century Gothic" panose="020B0502020202020204" pitchFamily="34" charset="0"/>
            </a:endParaRPr>
          </a:p>
        </p:txBody>
      </p:sp>
      <p:sp>
        <p:nvSpPr>
          <p:cNvPr id="29" name="TextBox 28">
            <a:extLst>
              <a:ext uri="{FF2B5EF4-FFF2-40B4-BE49-F238E27FC236}">
                <a16:creationId xmlns:a16="http://schemas.microsoft.com/office/drawing/2014/main" id="{DBFBDE5D-F09E-6B0B-54B1-01FBA408F05B}"/>
              </a:ext>
            </a:extLst>
          </p:cNvPr>
          <p:cNvSpPr txBox="1"/>
          <p:nvPr/>
        </p:nvSpPr>
        <p:spPr>
          <a:xfrm>
            <a:off x="5166878" y="5043994"/>
            <a:ext cx="792205"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OPC UA</a:t>
            </a:r>
          </a:p>
        </p:txBody>
      </p:sp>
      <p:sp>
        <p:nvSpPr>
          <p:cNvPr id="56" name="TextBox 55">
            <a:extLst>
              <a:ext uri="{FF2B5EF4-FFF2-40B4-BE49-F238E27FC236}">
                <a16:creationId xmlns:a16="http://schemas.microsoft.com/office/drawing/2014/main" id="{341E296E-B7F4-FEA2-5332-90E1CE7D01D3}"/>
              </a:ext>
            </a:extLst>
          </p:cNvPr>
          <p:cNvSpPr txBox="1"/>
          <p:nvPr/>
        </p:nvSpPr>
        <p:spPr>
          <a:xfrm>
            <a:off x="6939965" y="2660370"/>
            <a:ext cx="591829"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MQTT</a:t>
            </a:r>
          </a:p>
        </p:txBody>
      </p:sp>
      <p:sp>
        <p:nvSpPr>
          <p:cNvPr id="61" name="TextBox 60">
            <a:extLst>
              <a:ext uri="{FF2B5EF4-FFF2-40B4-BE49-F238E27FC236}">
                <a16:creationId xmlns:a16="http://schemas.microsoft.com/office/drawing/2014/main" id="{06134489-2B73-7EFB-D143-81ECAACB768E}"/>
              </a:ext>
            </a:extLst>
          </p:cNvPr>
          <p:cNvSpPr txBox="1"/>
          <p:nvPr/>
        </p:nvSpPr>
        <p:spPr>
          <a:xfrm>
            <a:off x="9389793" y="1187483"/>
            <a:ext cx="591829" cy="276999"/>
          </a:xfrm>
          <a:prstGeom prst="rect">
            <a:avLst/>
          </a:prstGeom>
          <a:noFill/>
        </p:spPr>
        <p:txBody>
          <a:bodyPr wrap="none" rtlCol="0">
            <a:spAutoFit/>
          </a:bodyPr>
          <a:lstStyle/>
          <a:p>
            <a:r>
              <a:rPr lang="en-US" sz="1200" dirty="0">
                <a:solidFill>
                  <a:schemeClr val="accent5"/>
                </a:solidFill>
                <a:latin typeface="Century Gothic" panose="020B0502020202020204" pitchFamily="34" charset="0"/>
              </a:rPr>
              <a:t>MQTT</a:t>
            </a:r>
          </a:p>
        </p:txBody>
      </p:sp>
      <p:pic>
        <p:nvPicPr>
          <p:cNvPr id="8" name="Graphic 7">
            <a:extLst>
              <a:ext uri="{FF2B5EF4-FFF2-40B4-BE49-F238E27FC236}">
                <a16:creationId xmlns:a16="http://schemas.microsoft.com/office/drawing/2014/main" id="{BF7E4F3B-4F26-2719-434A-36358D426B43}"/>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438735" y="3317319"/>
            <a:ext cx="342491" cy="433355"/>
          </a:xfrm>
          <a:prstGeom prst="rect">
            <a:avLst/>
          </a:prstGeom>
        </p:spPr>
      </p:pic>
      <p:pic>
        <p:nvPicPr>
          <p:cNvPr id="12" name="Graphic 11">
            <a:extLst>
              <a:ext uri="{FF2B5EF4-FFF2-40B4-BE49-F238E27FC236}">
                <a16:creationId xmlns:a16="http://schemas.microsoft.com/office/drawing/2014/main" id="{27F51E86-4C67-1FEE-4D91-439D559F4DE3}"/>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419309" y="5150621"/>
            <a:ext cx="342491" cy="433355"/>
          </a:xfrm>
          <a:prstGeom prst="rect">
            <a:avLst/>
          </a:prstGeom>
        </p:spPr>
      </p:pic>
      <p:pic>
        <p:nvPicPr>
          <p:cNvPr id="11" name="Graphic 10">
            <a:extLst>
              <a:ext uri="{FF2B5EF4-FFF2-40B4-BE49-F238E27FC236}">
                <a16:creationId xmlns:a16="http://schemas.microsoft.com/office/drawing/2014/main" id="{6F3CD15A-0A26-E0A1-C9C0-2DFEA7591D70}"/>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3534476" y="5149239"/>
            <a:ext cx="342490" cy="433355"/>
          </a:xfrm>
          <a:prstGeom prst="rect">
            <a:avLst/>
          </a:prstGeom>
        </p:spPr>
      </p:pic>
    </p:spTree>
    <p:extLst>
      <p:ext uri="{BB962C8B-B14F-4D97-AF65-F5344CB8AC3E}">
        <p14:creationId xmlns:p14="http://schemas.microsoft.com/office/powerpoint/2010/main" val="160842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600">
        <p159:morph option="byObject"/>
      </p:transition>
    </mc:Choice>
    <mc:Fallback xmlns="">
      <p:transition spd="slow" advTm="3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22" presetClass="entr" presetSubtype="1"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2000"/>
                            </p:stCondLst>
                            <p:childTnLst>
                              <p:par>
                                <p:cTn id="42" presetID="22" presetClass="entr" presetSubtype="4"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par>
                                <p:cTn id="45" presetID="22" presetClass="entr" presetSubtype="4"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par>
                          <p:cTn id="48" fill="hold">
                            <p:stCondLst>
                              <p:cond delay="2500"/>
                            </p:stCondLst>
                            <p:childTnLst>
                              <p:par>
                                <p:cTn id="49" presetID="22" presetClass="entr" presetSubtype="4"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500"/>
                                        <p:tgtEl>
                                          <p:spTgt spid="64"/>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22"/>
                                        </p:tgtEl>
                                        <p:attrNameLst>
                                          <p:attrName>style.visibility</p:attrName>
                                        </p:attrNameLst>
                                      </p:cBhvr>
                                      <p:to>
                                        <p:strVal val="visible"/>
                                      </p:to>
                                    </p:set>
                                    <p:animEffect transition="in" filter="fade">
                                      <p:cBhvr>
                                        <p:cTn id="55" dur="500"/>
                                        <p:tgtEl>
                                          <p:spTgt spid="222"/>
                                        </p:tgtEl>
                                      </p:cBhvr>
                                    </p:animEffect>
                                  </p:childTnLst>
                                </p:cTn>
                              </p:par>
                              <p:par>
                                <p:cTn id="56" presetID="22" presetClass="entr" presetSubtype="4"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childTnLst>
                          </p:cTn>
                        </p:par>
                        <p:par>
                          <p:cTn id="59" fill="hold">
                            <p:stCondLst>
                              <p:cond delay="3500"/>
                            </p:stCondLst>
                            <p:childTnLst>
                              <p:par>
                                <p:cTn id="60" presetID="22" presetClass="entr" presetSubtype="4" fill="hold" nodeType="afterEffect">
                                  <p:stCondLst>
                                    <p:cond delay="0"/>
                                  </p:stCondLst>
                                  <p:childTnLst>
                                    <p:set>
                                      <p:cBhvr>
                                        <p:cTn id="61" dur="1" fill="hold">
                                          <p:stCondLst>
                                            <p:cond delay="0"/>
                                          </p:stCondLst>
                                        </p:cTn>
                                        <p:tgtEl>
                                          <p:spTgt spid="132"/>
                                        </p:tgtEl>
                                        <p:attrNameLst>
                                          <p:attrName>style.visibility</p:attrName>
                                        </p:attrNameLst>
                                      </p:cBhvr>
                                      <p:to>
                                        <p:strVal val="visible"/>
                                      </p:to>
                                    </p:set>
                                    <p:animEffect transition="in" filter="wipe(down)">
                                      <p:cBhvr>
                                        <p:cTn id="62" dur="500"/>
                                        <p:tgtEl>
                                          <p:spTgt spid="132"/>
                                        </p:tgtEl>
                                      </p:cBhvr>
                                    </p:animEffect>
                                  </p:childTnLst>
                                </p:cTn>
                              </p:par>
                            </p:childTnLst>
                          </p:cTn>
                        </p:par>
                        <p:par>
                          <p:cTn id="63" fill="hold">
                            <p:stCondLst>
                              <p:cond delay="4000"/>
                            </p:stCondLst>
                            <p:childTnLst>
                              <p:par>
                                <p:cTn id="64" presetID="22" presetClass="entr" presetSubtype="8" fill="hold" nodeType="after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wipe(left)">
                                      <p:cBhvr>
                                        <p:cTn id="66" dur="500"/>
                                        <p:tgtEl>
                                          <p:spTgt spid="172"/>
                                        </p:tgtEl>
                                      </p:cBhvr>
                                    </p:animEffect>
                                  </p:childTnLst>
                                </p:cTn>
                              </p:par>
                            </p:childTnLst>
                          </p:cTn>
                        </p:par>
                        <p:par>
                          <p:cTn id="67" fill="hold">
                            <p:stCondLst>
                              <p:cond delay="4500"/>
                            </p:stCondLst>
                            <p:childTnLst>
                              <p:par>
                                <p:cTn id="68" presetID="22" presetClass="entr" presetSubtype="1" fill="hold" nodeType="afterEffect">
                                  <p:stCondLst>
                                    <p:cond delay="0"/>
                                  </p:stCondLst>
                                  <p:childTnLst>
                                    <p:set>
                                      <p:cBhvr>
                                        <p:cTn id="69" dur="1" fill="hold">
                                          <p:stCondLst>
                                            <p:cond delay="0"/>
                                          </p:stCondLst>
                                        </p:cTn>
                                        <p:tgtEl>
                                          <p:spTgt spid="174"/>
                                        </p:tgtEl>
                                        <p:attrNameLst>
                                          <p:attrName>style.visibility</p:attrName>
                                        </p:attrNameLst>
                                      </p:cBhvr>
                                      <p:to>
                                        <p:strVal val="visible"/>
                                      </p:to>
                                    </p:set>
                                    <p:animEffect transition="in" filter="wipe(up)">
                                      <p:cBhvr>
                                        <p:cTn id="70" dur="500"/>
                                        <p:tgtEl>
                                          <p:spTgt spid="174"/>
                                        </p:tgtEl>
                                      </p:cBhvr>
                                    </p:animEffect>
                                  </p:childTnLst>
                                </p:cTn>
                              </p:par>
                            </p:childTnLst>
                          </p:cTn>
                        </p:par>
                        <p:par>
                          <p:cTn id="71" fill="hold">
                            <p:stCondLst>
                              <p:cond delay="5000"/>
                            </p:stCondLst>
                            <p:childTnLst>
                              <p:par>
                                <p:cTn id="72" presetID="10" presetClass="entr" presetSubtype="0" fill="hold" grpId="0" nodeType="afterEffect">
                                  <p:stCondLst>
                                    <p:cond delay="60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par>
                          <p:cTn id="75" fill="hold">
                            <p:stCondLst>
                              <p:cond delay="11500"/>
                            </p:stCondLst>
                            <p:childTnLst>
                              <p:par>
                                <p:cTn id="76" presetID="10" presetClass="entr" presetSubtype="0" fill="hold" grpId="0" nodeType="afterEffect">
                                  <p:stCondLst>
                                    <p:cond delay="60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childTnLst>
                          </p:cTn>
                        </p:par>
                        <p:par>
                          <p:cTn id="79" fill="hold">
                            <p:stCondLst>
                              <p:cond delay="12600"/>
                            </p:stCondLst>
                            <p:childTnLst>
                              <p:par>
                                <p:cTn id="80" presetID="10" presetClass="entr" presetSubtype="0" fill="hold" grpId="0" nodeType="afterEffect">
                                  <p:stCondLst>
                                    <p:cond delay="60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13700"/>
                            </p:stCondLst>
                            <p:childTnLst>
                              <p:par>
                                <p:cTn id="84" presetID="10" presetClass="entr" presetSubtype="0" fill="hold" grpId="0" nodeType="afterEffect">
                                  <p:stCondLst>
                                    <p:cond delay="60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par>
                                <p:cTn id="87" presetID="10" presetClass="entr" presetSubtype="0" fill="hold" grpId="0" nodeType="withEffect">
                                  <p:stCondLst>
                                    <p:cond delay="60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10" presetClass="exit" presetSubtype="0" fill="hold" grpId="1" nodeType="withEffect">
                                  <p:stCondLst>
                                    <p:cond delay="1500"/>
                                  </p:stCondLst>
                                  <p:childTnLst>
                                    <p:animEffect transition="out" filter="fade">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par>
                                <p:cTn id="93" presetID="10" presetClass="exit" presetSubtype="0" fill="hold" grpId="1" nodeType="withEffect">
                                  <p:stCondLst>
                                    <p:cond delay="1500"/>
                                  </p:stCondLst>
                                  <p:childTnLst>
                                    <p:animEffect transition="out" filter="fade">
                                      <p:cBhvr>
                                        <p:cTn id="94" dur="500"/>
                                        <p:tgtEl>
                                          <p:spTgt spid="28"/>
                                        </p:tgtEl>
                                      </p:cBhvr>
                                    </p:animEffect>
                                    <p:set>
                                      <p:cBhvr>
                                        <p:cTn id="95" dur="1" fill="hold">
                                          <p:stCondLst>
                                            <p:cond delay="499"/>
                                          </p:stCondLst>
                                        </p:cTn>
                                        <p:tgtEl>
                                          <p:spTgt spid="28"/>
                                        </p:tgtEl>
                                        <p:attrNameLst>
                                          <p:attrName>style.visibility</p:attrName>
                                        </p:attrNameLst>
                                      </p:cBhvr>
                                      <p:to>
                                        <p:strVal val="hidden"/>
                                      </p:to>
                                    </p:set>
                                  </p:childTnLst>
                                </p:cTn>
                              </p:par>
                              <p:par>
                                <p:cTn id="96" presetID="10" presetClass="exit" presetSubtype="0" fill="hold" grpId="1" nodeType="withEffect">
                                  <p:stCondLst>
                                    <p:cond delay="1500"/>
                                  </p:stCondLst>
                                  <p:childTnLst>
                                    <p:animEffect transition="out" filter="fade">
                                      <p:cBhvr>
                                        <p:cTn id="97" dur="500"/>
                                        <p:tgtEl>
                                          <p:spTgt spid="29"/>
                                        </p:tgtEl>
                                      </p:cBhvr>
                                    </p:animEffect>
                                    <p:set>
                                      <p:cBhvr>
                                        <p:cTn id="98" dur="1" fill="hold">
                                          <p:stCondLst>
                                            <p:cond delay="499"/>
                                          </p:stCondLst>
                                        </p:cTn>
                                        <p:tgtEl>
                                          <p:spTgt spid="29"/>
                                        </p:tgtEl>
                                        <p:attrNameLst>
                                          <p:attrName>style.visibility</p:attrName>
                                        </p:attrNameLst>
                                      </p:cBhvr>
                                      <p:to>
                                        <p:strVal val="hidden"/>
                                      </p:to>
                                    </p:set>
                                  </p:childTnLst>
                                </p:cTn>
                              </p:par>
                              <p:par>
                                <p:cTn id="99" presetID="10" presetClass="exit" presetSubtype="0" fill="hold" grpId="1" nodeType="withEffect">
                                  <p:stCondLst>
                                    <p:cond delay="1500"/>
                                  </p:stCondLst>
                                  <p:childTnLst>
                                    <p:animEffect transition="out" filter="fade">
                                      <p:cBhvr>
                                        <p:cTn id="100" dur="500"/>
                                        <p:tgtEl>
                                          <p:spTgt spid="56"/>
                                        </p:tgtEl>
                                      </p:cBhvr>
                                    </p:animEffect>
                                    <p:set>
                                      <p:cBhvr>
                                        <p:cTn id="101" dur="1" fill="hold">
                                          <p:stCondLst>
                                            <p:cond delay="499"/>
                                          </p:stCondLst>
                                        </p:cTn>
                                        <p:tgtEl>
                                          <p:spTgt spid="56"/>
                                        </p:tgtEl>
                                        <p:attrNameLst>
                                          <p:attrName>style.visibility</p:attrName>
                                        </p:attrNameLst>
                                      </p:cBhvr>
                                      <p:to>
                                        <p:strVal val="hidden"/>
                                      </p:to>
                                    </p:set>
                                  </p:childTnLst>
                                </p:cTn>
                              </p:par>
                              <p:par>
                                <p:cTn id="102" presetID="10" presetClass="exit" presetSubtype="0" fill="hold" grpId="1" nodeType="withEffect">
                                  <p:stCondLst>
                                    <p:cond delay="1500"/>
                                  </p:stCondLst>
                                  <p:childTnLst>
                                    <p:animEffect transition="out" filter="fade">
                                      <p:cBhvr>
                                        <p:cTn id="103" dur="500"/>
                                        <p:tgtEl>
                                          <p:spTgt spid="61"/>
                                        </p:tgtEl>
                                      </p:cBhvr>
                                    </p:animEffect>
                                    <p:set>
                                      <p:cBhvr>
                                        <p:cTn id="104" dur="1" fill="hold">
                                          <p:stCondLst>
                                            <p:cond delay="499"/>
                                          </p:stCondLst>
                                        </p:cTn>
                                        <p:tgtEl>
                                          <p:spTgt spid="61"/>
                                        </p:tgtEl>
                                        <p:attrNameLst>
                                          <p:attrName>style.visibility</p:attrName>
                                        </p:attrNameLst>
                                      </p:cBhvr>
                                      <p:to>
                                        <p:strVal val="hidden"/>
                                      </p:to>
                                    </p:set>
                                  </p:childTnLst>
                                </p:cTn>
                              </p:par>
                            </p:childTnLst>
                          </p:cTn>
                        </p:par>
                        <p:par>
                          <p:cTn id="105" fill="hold">
                            <p:stCondLst>
                              <p:cond delay="15700"/>
                            </p:stCondLst>
                            <p:childTnLst>
                              <p:par>
                                <p:cTn id="106" presetID="10" presetClass="entr" presetSubtype="0" fill="hold" nodeType="afterEffect">
                                  <p:stCondLst>
                                    <p:cond delay="3000"/>
                                  </p:stCondLst>
                                  <p:childTnLst>
                                    <p:set>
                                      <p:cBhvr>
                                        <p:cTn id="107" dur="1" fill="hold">
                                          <p:stCondLst>
                                            <p:cond delay="0"/>
                                          </p:stCondLst>
                                        </p:cTn>
                                        <p:tgtEl>
                                          <p:spTgt spid="8"/>
                                        </p:tgtEl>
                                        <p:attrNameLst>
                                          <p:attrName>style.visibility</p:attrName>
                                        </p:attrNameLst>
                                      </p:cBhvr>
                                      <p:to>
                                        <p:strVal val="visible"/>
                                      </p:to>
                                    </p:set>
                                    <p:animEffect transition="in" filter="fade">
                                      <p:cBhvr>
                                        <p:cTn id="108" dur="500"/>
                                        <p:tgtEl>
                                          <p:spTgt spid="8"/>
                                        </p:tgtEl>
                                      </p:cBhvr>
                                    </p:animEffect>
                                  </p:childTnLst>
                                </p:cTn>
                              </p:par>
                              <p:par>
                                <p:cTn id="109" presetID="10" presetClass="entr" presetSubtype="0" fill="hold" nodeType="withEffect">
                                  <p:stCondLst>
                                    <p:cond delay="300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childTnLst>
                                </p:cTn>
                              </p:par>
                              <p:par>
                                <p:cTn id="112" presetID="10" presetClass="entr" presetSubtype="0" fill="hold" nodeType="withEffect">
                                  <p:stCondLst>
                                    <p:cond delay="3000"/>
                                  </p:stCondLst>
                                  <p:childTnLst>
                                    <p:set>
                                      <p:cBhvr>
                                        <p:cTn id="113" dur="1" fill="hold">
                                          <p:stCondLst>
                                            <p:cond delay="0"/>
                                          </p:stCondLst>
                                        </p:cTn>
                                        <p:tgtEl>
                                          <p:spTgt spid="12"/>
                                        </p:tgtEl>
                                        <p:attrNameLst>
                                          <p:attrName>style.visibility</p:attrName>
                                        </p:attrNameLst>
                                      </p:cBhvr>
                                      <p:to>
                                        <p:strVal val="visible"/>
                                      </p:to>
                                    </p:set>
                                    <p:animEffect transition="in" filter="fade">
                                      <p:cBhvr>
                                        <p:cTn id="1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 grpId="0" animBg="1"/>
      <p:bldP spid="3" grpId="0"/>
      <p:bldP spid="27" grpId="0"/>
      <p:bldP spid="27" grpId="1"/>
      <p:bldP spid="28" grpId="0"/>
      <p:bldP spid="28" grpId="1"/>
      <p:bldP spid="29" grpId="0"/>
      <p:bldP spid="29" grpId="1"/>
      <p:bldP spid="56" grpId="0"/>
      <p:bldP spid="56" grpId="1"/>
      <p:bldP spid="61" grpId="0"/>
      <p:bldP spid="6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CAD68BD-983E-47CF-A997-40A880B046A3}"/>
              </a:ext>
            </a:extLst>
          </p:cNvPr>
          <p:cNvCxnSpPr>
            <a:cxnSpLocks/>
          </p:cNvCxnSpPr>
          <p:nvPr/>
        </p:nvCxnSpPr>
        <p:spPr>
          <a:xfrm flipV="1">
            <a:off x="6885682" y="3555605"/>
            <a:ext cx="646002" cy="10265"/>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2" name="Cloud 1">
            <a:extLst>
              <a:ext uri="{FF2B5EF4-FFF2-40B4-BE49-F238E27FC236}">
                <a16:creationId xmlns:a16="http://schemas.microsoft.com/office/drawing/2014/main" id="{CAB39C29-7A23-A813-03D8-A06C99397448}"/>
              </a:ext>
            </a:extLst>
          </p:cNvPr>
          <p:cNvSpPr/>
          <p:nvPr/>
        </p:nvSpPr>
        <p:spPr>
          <a:xfrm>
            <a:off x="6244474" y="700203"/>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A9352D23-FAAD-E746-7BDB-D7446F6F035F}"/>
              </a:ext>
            </a:extLst>
          </p:cNvPr>
          <p:cNvCxnSpPr>
            <a:cxnSpLocks/>
          </p:cNvCxnSpPr>
          <p:nvPr/>
        </p:nvCxnSpPr>
        <p:spPr>
          <a:xfrm>
            <a:off x="2574328" y="4843322"/>
            <a:ext cx="0" cy="523977"/>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317FAAB-FDF6-F18D-CDF1-EDED59847AAB}"/>
              </a:ext>
            </a:extLst>
          </p:cNvPr>
          <p:cNvCxnSpPr>
            <a:cxnSpLocks/>
          </p:cNvCxnSpPr>
          <p:nvPr/>
        </p:nvCxnSpPr>
        <p:spPr>
          <a:xfrm>
            <a:off x="3699073" y="4832069"/>
            <a:ext cx="0" cy="53523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8B9A67C-9513-0F64-0A43-AE16CD47C177}"/>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FB799E-7094-0BFC-D6D9-D32FE062A1B3}"/>
              </a:ext>
            </a:extLst>
          </p:cNvPr>
          <p:cNvSpPr/>
          <p:nvPr/>
        </p:nvSpPr>
        <p:spPr>
          <a:xfrm>
            <a:off x="1089179" y="2425985"/>
            <a:ext cx="1642793" cy="37288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022209" y="3141245"/>
            <a:ext cx="381301" cy="843915"/>
            <a:chOff x="3719557" y="768439"/>
            <a:chExt cx="381301" cy="843915"/>
          </a:xfrm>
          <a:solidFill>
            <a:schemeClr val="bg1">
              <a:lumMod val="95000"/>
              <a:lumOff val="5000"/>
            </a:schemeClr>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grp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01AF0922-23FD-4D64-60F8-3BF981379AB3}"/>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bg1"/>
                </a:solidFill>
                <a:latin typeface="Century Gothic" panose="020B0502020202020204" pitchFamily="34" charset="0"/>
              </a:rPr>
              <a:t>Servers</a:t>
            </a:r>
            <a:endParaRPr lang="en-US" sz="2800" dirty="0">
              <a:solidFill>
                <a:schemeClr val="bg1"/>
              </a:solidFill>
              <a:latin typeface="Century Gothic" panose="020B0502020202020204" pitchFamily="34" charset="0"/>
            </a:endParaRPr>
          </a:p>
        </p:txBody>
      </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3451487" y="3556325"/>
            <a:ext cx="1263426"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F6F37FC-BC58-459C-E4A3-BD7EBE667E6A}"/>
              </a:ext>
            </a:extLst>
          </p:cNvPr>
          <p:cNvCxnSpPr>
            <a:cxnSpLocks/>
          </p:cNvCxnSpPr>
          <p:nvPr/>
        </p:nvCxnSpPr>
        <p:spPr>
          <a:xfrm>
            <a:off x="7573691" y="2244059"/>
            <a:ext cx="0" cy="1319144"/>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A41241-F4A8-24A3-17E8-C577EEABDCA0}"/>
              </a:ext>
            </a:extLst>
          </p:cNvPr>
          <p:cNvCxnSpPr>
            <a:cxnSpLocks/>
          </p:cNvCxnSpPr>
          <p:nvPr/>
        </p:nvCxnSpPr>
        <p:spPr>
          <a:xfrm>
            <a:off x="8987883" y="1481688"/>
            <a:ext cx="1293541"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0AFA8F8-0E06-46B0-68A2-15FCA4712A5C}"/>
              </a:ext>
            </a:extLst>
          </p:cNvPr>
          <p:cNvCxnSpPr>
            <a:cxnSpLocks/>
          </p:cNvCxnSpPr>
          <p:nvPr/>
        </p:nvCxnSpPr>
        <p:spPr>
          <a:xfrm>
            <a:off x="10332208" y="1651599"/>
            <a:ext cx="0" cy="188069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215" name="Title 1">
            <a:extLst>
              <a:ext uri="{FF2B5EF4-FFF2-40B4-BE49-F238E27FC236}">
                <a16:creationId xmlns:a16="http://schemas.microsoft.com/office/drawing/2014/main" id="{EBB8877F-0695-93C2-F82B-F0D3CA9E53BF}"/>
              </a:ext>
            </a:extLst>
          </p:cNvPr>
          <p:cNvSpPr txBox="1">
            <a:spLocks/>
          </p:cNvSpPr>
          <p:nvPr/>
        </p:nvSpPr>
        <p:spPr>
          <a:xfrm>
            <a:off x="9070053" y="5089796"/>
            <a:ext cx="2590800" cy="5029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bg1"/>
                </a:solidFill>
                <a:latin typeface="Century Gothic" panose="020B0502020202020204" pitchFamily="34" charset="0"/>
              </a:rPr>
              <a:t>Remote Monitoring</a:t>
            </a:r>
            <a:endParaRPr lang="en-US" sz="2800" dirty="0">
              <a:solidFill>
                <a:schemeClr val="bg1"/>
              </a:solidFill>
              <a:latin typeface="Century Gothic" panose="020B0502020202020204" pitchFamily="34" charset="0"/>
            </a:endParaRPr>
          </a:p>
        </p:txBody>
      </p:sp>
      <p:pic>
        <p:nvPicPr>
          <p:cNvPr id="9" name="Graphic 8" descr="Factory with solid fill">
            <a:extLst>
              <a:ext uri="{FF2B5EF4-FFF2-40B4-BE49-F238E27FC236}">
                <a16:creationId xmlns:a16="http://schemas.microsoft.com/office/drawing/2014/main" id="{AF21CF10-36A3-C354-0558-B2B21AD8EC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45" y="825643"/>
            <a:ext cx="2487377" cy="2487377"/>
          </a:xfrm>
          <a:prstGeom prst="rect">
            <a:avLst/>
          </a:prstGeom>
        </p:spPr>
      </p:pic>
      <p:grpSp>
        <p:nvGrpSpPr>
          <p:cNvPr id="10" name="Group 9">
            <a:extLst>
              <a:ext uri="{FF2B5EF4-FFF2-40B4-BE49-F238E27FC236}">
                <a16:creationId xmlns:a16="http://schemas.microsoft.com/office/drawing/2014/main" id="{E7CFAD6A-9AE0-C3A3-BC53-0B8DAB554C91}"/>
              </a:ext>
            </a:extLst>
          </p:cNvPr>
          <p:cNvGrpSpPr/>
          <p:nvPr/>
        </p:nvGrpSpPr>
        <p:grpSpPr>
          <a:xfrm rot="18900000">
            <a:off x="1931010" y="891131"/>
            <a:ext cx="822323" cy="822322"/>
            <a:chOff x="1802723" y="376912"/>
            <a:chExt cx="822323" cy="822322"/>
          </a:xfrm>
          <a:solidFill>
            <a:schemeClr val="accent6">
              <a:lumMod val="60000"/>
              <a:lumOff val="40000"/>
            </a:schemeClr>
          </a:solidFill>
        </p:grpSpPr>
        <p:sp>
          <p:nvSpPr>
            <p:cNvPr id="17" name="Freeform: Shape 16">
              <a:extLst>
                <a:ext uri="{FF2B5EF4-FFF2-40B4-BE49-F238E27FC236}">
                  <a16:creationId xmlns:a16="http://schemas.microsoft.com/office/drawing/2014/main" id="{D9F8BCA1-1FE1-92BD-02DD-52DA93FDD175}"/>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4DA618D-10EA-29D4-89C3-5AF4D99D4D37}"/>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7579690-231C-0586-7895-6C0664B98066}"/>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2EE91E11-2CD4-6B99-254D-038E017F5100}"/>
              </a:ext>
            </a:extLst>
          </p:cNvPr>
          <p:cNvGrpSpPr/>
          <p:nvPr/>
        </p:nvGrpSpPr>
        <p:grpSpPr>
          <a:xfrm>
            <a:off x="9199177" y="3645846"/>
            <a:ext cx="2136231" cy="1374772"/>
            <a:chOff x="3869472" y="3429000"/>
            <a:chExt cx="4674323" cy="3008163"/>
          </a:xfrm>
          <a:solidFill>
            <a:schemeClr val="bg1">
              <a:lumMod val="95000"/>
              <a:lumOff val="5000"/>
            </a:schemeClr>
          </a:solidFill>
        </p:grpSpPr>
        <p:sp>
          <p:nvSpPr>
            <p:cNvPr id="23" name="Freeform: Shape 22" descr="Monitor with solid fill">
              <a:extLst>
                <a:ext uri="{FF2B5EF4-FFF2-40B4-BE49-F238E27FC236}">
                  <a16:creationId xmlns:a16="http://schemas.microsoft.com/office/drawing/2014/main" id="{558BA2B5-FBFE-BE37-0BDE-7F98C5AB8DFC}"/>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grpFill/>
            <a:ln w="65881" cap="flat">
              <a:no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6353FE04-DB57-BA21-5B67-949E3E3D0753}"/>
                </a:ext>
              </a:extLst>
            </p:cNvPr>
            <p:cNvSpPr/>
            <p:nvPr/>
          </p:nvSpPr>
          <p:spPr>
            <a:xfrm>
              <a:off x="4616602" y="4003288"/>
              <a:ext cx="936703" cy="936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56AC452-95E0-B87B-181F-67089017E976}"/>
                </a:ext>
              </a:extLst>
            </p:cNvPr>
            <p:cNvSpPr/>
            <p:nvPr/>
          </p:nvSpPr>
          <p:spPr>
            <a:xfrm>
              <a:off x="5761460" y="4003288"/>
              <a:ext cx="936703" cy="936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816B9F4-A2D3-31EC-8DE7-3AE87758739B}"/>
                </a:ext>
              </a:extLst>
            </p:cNvPr>
            <p:cNvGrpSpPr/>
            <p:nvPr/>
          </p:nvGrpSpPr>
          <p:grpSpPr>
            <a:xfrm>
              <a:off x="4995386" y="4142418"/>
              <a:ext cx="246039" cy="429584"/>
              <a:chOff x="2330606" y="1365764"/>
              <a:chExt cx="246039" cy="429584"/>
            </a:xfrm>
            <a:grpFill/>
          </p:grpSpPr>
          <p:sp>
            <p:nvSpPr>
              <p:cNvPr id="43" name="Oval 42">
                <a:extLst>
                  <a:ext uri="{FF2B5EF4-FFF2-40B4-BE49-F238E27FC236}">
                    <a16:creationId xmlns:a16="http://schemas.microsoft.com/office/drawing/2014/main" id="{19814C25-52DE-0485-C125-CCC89361680E}"/>
                  </a:ext>
                </a:extLst>
              </p:cNvPr>
              <p:cNvSpPr/>
              <p:nvPr/>
            </p:nvSpPr>
            <p:spPr>
              <a:xfrm flipV="1">
                <a:off x="2330606" y="1628080"/>
                <a:ext cx="167268" cy="16726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9A9F61F4-7079-9BAF-57B6-3D9EB0AE473F}"/>
                  </a:ext>
                </a:extLst>
              </p:cNvPr>
              <p:cNvSpPr/>
              <p:nvPr/>
            </p:nvSpPr>
            <p:spPr>
              <a:xfrm rot="2175562" flipH="1">
                <a:off x="2508626" y="1365764"/>
                <a:ext cx="68019" cy="379144"/>
              </a:xfrm>
              <a:prstGeom prst="trapezoid">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AA1DDFA-C1BF-913B-FD70-EABA6226D60B}"/>
                </a:ext>
              </a:extLst>
            </p:cNvPr>
            <p:cNvGrpSpPr/>
            <p:nvPr/>
          </p:nvGrpSpPr>
          <p:grpSpPr>
            <a:xfrm rot="5400000">
              <a:off x="6273180" y="4312476"/>
              <a:ext cx="246039" cy="429584"/>
              <a:chOff x="2330606" y="1365764"/>
              <a:chExt cx="246039" cy="429584"/>
            </a:xfrm>
            <a:grpFill/>
          </p:grpSpPr>
          <p:sp>
            <p:nvSpPr>
              <p:cNvPr id="41" name="Oval 40">
                <a:extLst>
                  <a:ext uri="{FF2B5EF4-FFF2-40B4-BE49-F238E27FC236}">
                    <a16:creationId xmlns:a16="http://schemas.microsoft.com/office/drawing/2014/main" id="{4B193F50-4F0A-6481-916A-588A11AC05AD}"/>
                  </a:ext>
                </a:extLst>
              </p:cNvPr>
              <p:cNvSpPr/>
              <p:nvPr/>
            </p:nvSpPr>
            <p:spPr>
              <a:xfrm flipV="1">
                <a:off x="2330606" y="1628080"/>
                <a:ext cx="167268" cy="167268"/>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B649D59E-4618-B16D-CA19-07A1C5DE3346}"/>
                  </a:ext>
                </a:extLst>
              </p:cNvPr>
              <p:cNvSpPr/>
              <p:nvPr/>
            </p:nvSpPr>
            <p:spPr>
              <a:xfrm rot="2175562" flipH="1">
                <a:off x="2508626" y="1365764"/>
                <a:ext cx="68019" cy="379144"/>
              </a:xfrm>
              <a:prstGeom prst="trapezoid">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3F38BF67-7974-41EA-7423-71F0D5D83F95}"/>
                </a:ext>
              </a:extLst>
            </p:cNvPr>
            <p:cNvSpPr/>
            <p:nvPr/>
          </p:nvSpPr>
          <p:spPr>
            <a:xfrm>
              <a:off x="4677579" y="5185711"/>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A502638F-E416-0786-E730-422B26257B0C}"/>
                </a:ext>
              </a:extLst>
            </p:cNvPr>
            <p:cNvSpPr/>
            <p:nvPr/>
          </p:nvSpPr>
          <p:spPr>
            <a:xfrm>
              <a:off x="4666430" y="5621395"/>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B6D7B3D-27C7-A4A0-E326-930435BE3FE9}"/>
                </a:ext>
              </a:extLst>
            </p:cNvPr>
            <p:cNvSpPr/>
            <p:nvPr/>
          </p:nvSpPr>
          <p:spPr>
            <a:xfrm>
              <a:off x="5430642" y="5185711"/>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191E1234-9953-6E87-5CF8-BF7ABED76E97}"/>
                </a:ext>
              </a:extLst>
            </p:cNvPr>
            <p:cNvSpPr/>
            <p:nvPr/>
          </p:nvSpPr>
          <p:spPr>
            <a:xfrm>
              <a:off x="5419493" y="5621395"/>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64AEADD-27DE-9B2B-9536-160DA5EC5E27}"/>
                </a:ext>
              </a:extLst>
            </p:cNvPr>
            <p:cNvSpPr/>
            <p:nvPr/>
          </p:nvSpPr>
          <p:spPr>
            <a:xfrm>
              <a:off x="6183705" y="5185711"/>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BFF7F673-88FA-C2BA-C41E-522974E1224E}"/>
                </a:ext>
              </a:extLst>
            </p:cNvPr>
            <p:cNvSpPr/>
            <p:nvPr/>
          </p:nvSpPr>
          <p:spPr>
            <a:xfrm>
              <a:off x="6172556" y="5621395"/>
              <a:ext cx="535258" cy="267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755A9E22-8107-6EA9-61DF-F511D54781A0}"/>
                </a:ext>
              </a:extLst>
            </p:cNvPr>
            <p:cNvSpPr/>
            <p:nvPr/>
          </p:nvSpPr>
          <p:spPr>
            <a:xfrm>
              <a:off x="6999037" y="4003287"/>
              <a:ext cx="784513" cy="1895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Graphic 44" descr="Robot Hand with solid fill">
            <a:extLst>
              <a:ext uri="{FF2B5EF4-FFF2-40B4-BE49-F238E27FC236}">
                <a16:creationId xmlns:a16="http://schemas.microsoft.com/office/drawing/2014/main" id="{FBC3DB95-2973-A967-A94F-D300062BC2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2173" y="4159622"/>
            <a:ext cx="870687" cy="870687"/>
          </a:xfrm>
          <a:prstGeom prst="rect">
            <a:avLst/>
          </a:prstGeom>
        </p:spPr>
      </p:pic>
      <p:pic>
        <p:nvPicPr>
          <p:cNvPr id="46" name="Graphic 45" descr="Robot Hand with solid fill">
            <a:extLst>
              <a:ext uri="{FF2B5EF4-FFF2-40B4-BE49-F238E27FC236}">
                <a16:creationId xmlns:a16="http://schemas.microsoft.com/office/drawing/2014/main" id="{B4E0CF0B-FB16-422C-8612-A7287A6296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1487" y="4159622"/>
            <a:ext cx="870687" cy="870687"/>
          </a:xfrm>
          <a:prstGeom prst="rect">
            <a:avLst/>
          </a:prstGeom>
        </p:spPr>
      </p:pic>
      <p:cxnSp>
        <p:nvCxnSpPr>
          <p:cNvPr id="52" name="Straight Connector 51">
            <a:extLst>
              <a:ext uri="{FF2B5EF4-FFF2-40B4-BE49-F238E27FC236}">
                <a16:creationId xmlns:a16="http://schemas.microsoft.com/office/drawing/2014/main" id="{FC44422C-F185-7855-87F6-1D53AAD76C0E}"/>
              </a:ext>
            </a:extLst>
          </p:cNvPr>
          <p:cNvCxnSpPr>
            <a:cxnSpLocks/>
          </p:cNvCxnSpPr>
          <p:nvPr/>
        </p:nvCxnSpPr>
        <p:spPr>
          <a:xfrm>
            <a:off x="4712556" y="5373014"/>
            <a:ext cx="1290433"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6A589BCD-5A0D-1979-1E60-D79E0D603A40}"/>
              </a:ext>
            </a:extLst>
          </p:cNvPr>
          <p:cNvSpPr/>
          <p:nvPr/>
        </p:nvSpPr>
        <p:spPr>
          <a:xfrm rot="16200000">
            <a:off x="4511553" y="5083587"/>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bg1">
              <a:lumMod val="95000"/>
              <a:lumOff val="5000"/>
            </a:schemeClr>
          </a:solidFill>
          <a:ln w="28079" cap="flat">
            <a:noFill/>
            <a:prstDash val="solid"/>
            <a:miter/>
          </a:ln>
        </p:spPr>
        <p:txBody>
          <a:bodyPr rtlCol="0" anchor="ctr"/>
          <a:lstStyle/>
          <a:p>
            <a:endParaRPr lang="en-US"/>
          </a:p>
        </p:txBody>
      </p:sp>
      <p:cxnSp>
        <p:nvCxnSpPr>
          <p:cNvPr id="64" name="Straight Connector 63">
            <a:extLst>
              <a:ext uri="{FF2B5EF4-FFF2-40B4-BE49-F238E27FC236}">
                <a16:creationId xmlns:a16="http://schemas.microsoft.com/office/drawing/2014/main" id="{D03965CA-AF8D-E824-C4A4-551088ED2E6C}"/>
              </a:ext>
            </a:extLst>
          </p:cNvPr>
          <p:cNvCxnSpPr>
            <a:cxnSpLocks/>
          </p:cNvCxnSpPr>
          <p:nvPr/>
        </p:nvCxnSpPr>
        <p:spPr>
          <a:xfrm>
            <a:off x="6010609" y="3799380"/>
            <a:ext cx="0" cy="1541876"/>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82EA4E7-766F-2AD0-D597-3D5C518CB16F}"/>
              </a:ext>
            </a:extLst>
          </p:cNvPr>
          <p:cNvCxnSpPr>
            <a:cxnSpLocks/>
          </p:cNvCxnSpPr>
          <p:nvPr/>
        </p:nvCxnSpPr>
        <p:spPr>
          <a:xfrm>
            <a:off x="2574328" y="5372627"/>
            <a:ext cx="2140585"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84D6DE-5767-B3E1-31E3-D8552A06E3E8}"/>
              </a:ext>
            </a:extLst>
          </p:cNvPr>
          <p:cNvSpPr txBox="1"/>
          <p:nvPr/>
        </p:nvSpPr>
        <p:spPr>
          <a:xfrm>
            <a:off x="4347603" y="4110037"/>
            <a:ext cx="1364476" cy="369332"/>
          </a:xfrm>
          <a:prstGeom prst="rect">
            <a:avLst/>
          </a:prstGeom>
          <a:noFill/>
        </p:spPr>
        <p:txBody>
          <a:bodyPr wrap="none" rtlCol="0">
            <a:spAutoFit/>
          </a:bodyPr>
          <a:lstStyle/>
          <a:p>
            <a:r>
              <a:rPr lang="tr-TR" dirty="0">
                <a:solidFill>
                  <a:schemeClr val="bg1"/>
                </a:solidFill>
                <a:latin typeface="Century Gothic" panose="020B0502020202020204" pitchFamily="34" charset="0"/>
              </a:rPr>
              <a:t>Controllers</a:t>
            </a:r>
            <a:endParaRPr lang="en-US" dirty="0">
              <a:solidFill>
                <a:schemeClr val="bg1"/>
              </a:solidFill>
              <a:latin typeface="Century Gothic" panose="020B0502020202020204" pitchFamily="34" charset="0"/>
            </a:endParaRPr>
          </a:p>
        </p:txBody>
      </p:sp>
      <p:cxnSp>
        <p:nvCxnSpPr>
          <p:cNvPr id="48" name="Straight Connector 47">
            <a:extLst>
              <a:ext uri="{FF2B5EF4-FFF2-40B4-BE49-F238E27FC236}">
                <a16:creationId xmlns:a16="http://schemas.microsoft.com/office/drawing/2014/main" id="{12E90454-158A-23D6-7067-7511A5D3970E}"/>
              </a:ext>
            </a:extLst>
          </p:cNvPr>
          <p:cNvCxnSpPr>
            <a:cxnSpLocks/>
          </p:cNvCxnSpPr>
          <p:nvPr/>
        </p:nvCxnSpPr>
        <p:spPr>
          <a:xfrm>
            <a:off x="4679411" y="3557063"/>
            <a:ext cx="1290433" cy="0"/>
          </a:xfrm>
          <a:prstGeom prst="line">
            <a:avLst/>
          </a:prstGeom>
          <a:ln w="19050">
            <a:solidFill>
              <a:srgbClr val="FF3333"/>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2CB6B825-30E8-CBFD-4C05-5B5DA0886190}"/>
              </a:ext>
            </a:extLst>
          </p:cNvPr>
          <p:cNvGrpSpPr/>
          <p:nvPr/>
        </p:nvGrpSpPr>
        <p:grpSpPr>
          <a:xfrm>
            <a:off x="5772478" y="3080746"/>
            <a:ext cx="1402618" cy="664535"/>
            <a:chOff x="5500199" y="2929808"/>
            <a:chExt cx="1402618" cy="664535"/>
          </a:xfrm>
        </p:grpSpPr>
        <p:sp>
          <p:nvSpPr>
            <p:cNvPr id="177" name="Rectangle: Rounded Corners 176">
              <a:extLst>
                <a:ext uri="{FF2B5EF4-FFF2-40B4-BE49-F238E27FC236}">
                  <a16:creationId xmlns:a16="http://schemas.microsoft.com/office/drawing/2014/main" id="{E8C934F6-1230-1891-C75A-E1D7B6F378C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76E50B1A-199A-AFD8-0059-BBA251D5F19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45639FF6-7F1D-3B6C-30F1-FF9AA73C793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A4BC09FA-8275-CF7D-9B0F-2B6FFA6EA2FE}"/>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59083E9A-E551-5FD9-61F5-4F1BB70FF2C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C6E7267A-5740-65E3-1437-FF48C186692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E2B7EA5A-E40A-F8D1-62E9-6EE43D4A135E}"/>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D4DAF87-BEE4-F2ED-A401-94E5B79FE365}"/>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81A6FEC7-44D4-2A68-D174-5544A59D27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C2F191FA-963F-8A99-9809-52E16B74C19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87824103-FA35-653B-1087-5E8C9A64A7B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ECCE6CE-ED7A-8B7D-2112-C1642A88A6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800A5C56-8970-06B4-C022-04EC97E3D98F}"/>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B8CE4B7C-65F5-FD9E-31BB-208915A8317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82A67363-2200-7286-6222-B1EB12C4F13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5A55969A-D435-D29A-1CF5-444DE5CDBA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463FE951-73C3-E8B9-1348-4243F9C8EFFC}"/>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268A1F17-A396-11BF-A485-9006A94BAD4F}"/>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3CDD7CE4-DB7E-216D-703D-89D96B959F4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663701FD-9B74-4C82-CCB5-79AEA5332C0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84ACF5EB-1FC7-5299-DD5F-C684458EDE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B35F1E4-2CC8-FFE2-B3AB-984AA836FD8F}"/>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44BCCB23-6858-0F1B-868F-FCA997ADB97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195212EB-7537-1DF3-2695-FE987AC20AE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6FFB25A9-1AFA-857C-9021-2E36E4895BC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8001A23D-6C32-2D1B-CADA-6E08C5236A3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09B2A317-2563-69B3-1C6D-A65C632D34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A37B6A09-C66B-3A9D-5F6C-7BB4DB228F4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8D74A760-5366-FB44-97AD-C10B1754CCE1}"/>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8E099136-71A0-29C7-F304-FBD15E86522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0FC6ACB4-FB30-2AD1-5BBB-0F318541D9D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Lock with solid fill">
            <a:extLst>
              <a:ext uri="{FF2B5EF4-FFF2-40B4-BE49-F238E27FC236}">
                <a16:creationId xmlns:a16="http://schemas.microsoft.com/office/drawing/2014/main" id="{6167E675-056C-2256-7C5D-F180DECE8D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2969" y="3172168"/>
            <a:ext cx="678294" cy="678294"/>
          </a:xfrm>
          <a:prstGeom prst="rect">
            <a:avLst/>
          </a:prstGeom>
        </p:spPr>
      </p:pic>
      <p:pic>
        <p:nvPicPr>
          <p:cNvPr id="6" name="Graphic 5" descr="Lock with solid fill">
            <a:extLst>
              <a:ext uri="{FF2B5EF4-FFF2-40B4-BE49-F238E27FC236}">
                <a16:creationId xmlns:a16="http://schemas.microsoft.com/office/drawing/2014/main" id="{3DD317A4-40D0-2726-0159-FD38DB3584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3061" y="1061945"/>
            <a:ext cx="678294" cy="678294"/>
          </a:xfrm>
          <a:prstGeom prst="rect">
            <a:avLst/>
          </a:prstGeom>
        </p:spPr>
      </p:pic>
      <p:pic>
        <p:nvPicPr>
          <p:cNvPr id="4" name="Graphic 3" descr="Server with solid fill">
            <a:extLst>
              <a:ext uri="{FF2B5EF4-FFF2-40B4-BE49-F238E27FC236}">
                <a16:creationId xmlns:a16="http://schemas.microsoft.com/office/drawing/2014/main" id="{EE54513A-A4A6-0D9E-D7B8-D20840852D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13767" y="872903"/>
            <a:ext cx="1119847" cy="1119847"/>
          </a:xfrm>
          <a:prstGeom prst="rect">
            <a:avLst/>
          </a:prstGeom>
        </p:spPr>
      </p:pic>
    </p:spTree>
    <p:extLst>
      <p:ext uri="{BB962C8B-B14F-4D97-AF65-F5344CB8AC3E}">
        <p14:creationId xmlns:p14="http://schemas.microsoft.com/office/powerpoint/2010/main" val="1276361688"/>
      </p:ext>
    </p:extLst>
  </p:cSld>
  <p:clrMapOvr>
    <a:masterClrMapping/>
  </p:clrMapOvr>
  <mc:AlternateContent xmlns:mc="http://schemas.openxmlformats.org/markup-compatibility/2006" xmlns:p14="http://schemas.microsoft.com/office/powerpoint/2010/main">
    <mc:Choice Requires="p14">
      <p:transition spd="med" p14:dur="700" advTm="13000">
        <p:fade/>
      </p:transition>
    </mc:Choice>
    <mc:Fallback xmlns="">
      <p:transition spd="med"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22" presetClass="entr" presetSubtype="1"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2000"/>
                            </p:stCondLst>
                            <p:childTnLst>
                              <p:par>
                                <p:cTn id="42" presetID="22" presetClass="entr" presetSubtype="4"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par>
                                <p:cTn id="45" presetID="22" presetClass="entr" presetSubtype="4"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par>
                          <p:cTn id="48" fill="hold">
                            <p:stCondLst>
                              <p:cond delay="2500"/>
                            </p:stCondLst>
                            <p:childTnLst>
                              <p:par>
                                <p:cTn id="49" presetID="22" presetClass="entr" presetSubtype="4"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500"/>
                                        <p:tgtEl>
                                          <p:spTgt spid="64"/>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22"/>
                                        </p:tgtEl>
                                        <p:attrNameLst>
                                          <p:attrName>style.visibility</p:attrName>
                                        </p:attrNameLst>
                                      </p:cBhvr>
                                      <p:to>
                                        <p:strVal val="visible"/>
                                      </p:to>
                                    </p:set>
                                    <p:animEffect transition="in" filter="fade">
                                      <p:cBhvr>
                                        <p:cTn id="55" dur="500"/>
                                        <p:tgtEl>
                                          <p:spTgt spid="222"/>
                                        </p:tgtEl>
                                      </p:cBhvr>
                                    </p:animEffect>
                                  </p:childTnLst>
                                </p:cTn>
                              </p:par>
                              <p:par>
                                <p:cTn id="56" presetID="22" presetClass="entr" presetSubtype="4"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par>
                          <p:cTn id="63" fill="hold">
                            <p:stCondLst>
                              <p:cond delay="4000"/>
                            </p:stCondLst>
                            <p:childTnLst>
                              <p:par>
                                <p:cTn id="64" presetID="22" presetClass="entr" presetSubtype="4" fill="hold" nodeType="after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down)">
                                      <p:cBhvr>
                                        <p:cTn id="66" dur="500"/>
                                        <p:tgtEl>
                                          <p:spTgt spid="132"/>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172"/>
                                        </p:tgtEl>
                                        <p:attrNameLst>
                                          <p:attrName>style.visibility</p:attrName>
                                        </p:attrNameLst>
                                      </p:cBhvr>
                                      <p:to>
                                        <p:strVal val="visible"/>
                                      </p:to>
                                    </p:set>
                                    <p:animEffect transition="in" filter="wipe(left)">
                                      <p:cBhvr>
                                        <p:cTn id="70" dur="500"/>
                                        <p:tgtEl>
                                          <p:spTgt spid="172"/>
                                        </p:tgtEl>
                                      </p:cBhvr>
                                    </p:animEffect>
                                  </p:childTnLst>
                                </p:cTn>
                              </p:par>
                            </p:childTnLst>
                          </p:cTn>
                        </p:par>
                        <p:par>
                          <p:cTn id="71" fill="hold">
                            <p:stCondLst>
                              <p:cond delay="5000"/>
                            </p:stCondLst>
                            <p:childTnLst>
                              <p:par>
                                <p:cTn id="72" presetID="10" presetClass="entr" presetSubtype="0"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500"/>
                                        <p:tgtEl>
                                          <p:spTgt spid="6"/>
                                        </p:tgtEl>
                                      </p:cBhvr>
                                    </p:animEffect>
                                  </p:childTnLst>
                                </p:cTn>
                              </p:par>
                            </p:childTnLst>
                          </p:cTn>
                        </p:par>
                        <p:par>
                          <p:cTn id="75" fill="hold">
                            <p:stCondLst>
                              <p:cond delay="5500"/>
                            </p:stCondLst>
                            <p:childTnLst>
                              <p:par>
                                <p:cTn id="76" presetID="22" presetClass="entr" presetSubtype="1" fill="hold" nodeType="afterEffect">
                                  <p:stCondLst>
                                    <p:cond delay="0"/>
                                  </p:stCondLst>
                                  <p:childTnLst>
                                    <p:set>
                                      <p:cBhvr>
                                        <p:cTn id="77" dur="1" fill="hold">
                                          <p:stCondLst>
                                            <p:cond delay="0"/>
                                          </p:stCondLst>
                                        </p:cTn>
                                        <p:tgtEl>
                                          <p:spTgt spid="174"/>
                                        </p:tgtEl>
                                        <p:attrNameLst>
                                          <p:attrName>style.visibility</p:attrName>
                                        </p:attrNameLst>
                                      </p:cBhvr>
                                      <p:to>
                                        <p:strVal val="visible"/>
                                      </p:to>
                                    </p:set>
                                    <p:animEffect transition="in" filter="wipe(up)">
                                      <p:cBhvr>
                                        <p:cTn id="78"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ags/tag2.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ags/tag3.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ags/tag4.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ags/tag5.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7980</TotalTime>
  <Words>1483</Words>
  <Application>Microsoft Office PowerPoint</Application>
  <PresentationFormat>Widescreen</PresentationFormat>
  <Paragraphs>124</Paragraphs>
  <Slides>26</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290</cp:revision>
  <dcterms:created xsi:type="dcterms:W3CDTF">2023-01-06T10:41:30Z</dcterms:created>
  <dcterms:modified xsi:type="dcterms:W3CDTF">2025-07-16T17:31:58Z</dcterms:modified>
</cp:coreProperties>
</file>