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9" r:id="rId6"/>
    <p:sldId id="261" r:id="rId7"/>
    <p:sldId id="268" r:id="rId8"/>
    <p:sldId id="269" r:id="rId9"/>
    <p:sldId id="270" r:id="rId10"/>
    <p:sldId id="266" r:id="rId11"/>
    <p:sldId id="271" r:id="rId12"/>
    <p:sldId id="272" r:id="rId13"/>
    <p:sldId id="265" r:id="rId14"/>
    <p:sldId id="273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A0BB53-ACFF-3C61-4BC4-6532742F7F52}" v="17" dt="2024-12-06T09:31:03.2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08" autoAdjust="0"/>
    <p:restoredTop sz="96164"/>
  </p:normalViewPr>
  <p:slideViewPr>
    <p:cSldViewPr snapToGrid="0">
      <p:cViewPr varScale="1">
        <p:scale>
          <a:sx n="118" d="100"/>
          <a:sy n="11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70" d="100"/>
        <a:sy n="17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s Eberhart" userId="1aa2fd7f-4ac3-4e19-9c97-06af36d56ca1" providerId="ADAL" clId="{690BA9C7-292F-F44B-8430-0F61FB716331}"/>
    <pc:docChg chg="custSel modSld sldOrd">
      <pc:chgData name="Andreas Eberhart" userId="1aa2fd7f-4ac3-4e19-9c97-06af36d56ca1" providerId="ADAL" clId="{690BA9C7-292F-F44B-8430-0F61FB716331}" dt="2024-12-02T09:17:40.716" v="164" actId="20578"/>
      <pc:docMkLst>
        <pc:docMk/>
      </pc:docMkLst>
      <pc:sldChg chg="addSp delSp modSp mod modAnim">
        <pc:chgData name="Andreas Eberhart" userId="1aa2fd7f-4ac3-4e19-9c97-06af36d56ca1" providerId="ADAL" clId="{690BA9C7-292F-F44B-8430-0F61FB716331}" dt="2024-12-02T09:16:49.246" v="163"/>
        <pc:sldMkLst>
          <pc:docMk/>
          <pc:sldMk cId="544121595" sldId="258"/>
        </pc:sldMkLst>
        <pc:spChg chg="add del">
          <ac:chgData name="Andreas Eberhart" userId="1aa2fd7f-4ac3-4e19-9c97-06af36d56ca1" providerId="ADAL" clId="{690BA9C7-292F-F44B-8430-0F61FB716331}" dt="2024-12-02T09:16:20.898" v="159" actId="478"/>
          <ac:spMkLst>
            <pc:docMk/>
            <pc:sldMk cId="544121595" sldId="258"/>
            <ac:spMk id="4" creationId="{BB28B530-34B8-66D1-4B23-465F3AAB96AC}"/>
          </ac:spMkLst>
        </pc:spChg>
        <pc:spChg chg="add mod">
          <ac:chgData name="Andreas Eberhart" userId="1aa2fd7f-4ac3-4e19-9c97-06af36d56ca1" providerId="ADAL" clId="{690BA9C7-292F-F44B-8430-0F61FB716331}" dt="2024-12-02T09:16:33.023" v="162" actId="14100"/>
          <ac:spMkLst>
            <pc:docMk/>
            <pc:sldMk cId="544121595" sldId="258"/>
            <ac:spMk id="6" creationId="{61D164CC-869F-D66C-C18B-C87B40B1C7D1}"/>
          </ac:spMkLst>
        </pc:spChg>
      </pc:sldChg>
      <pc:sldChg chg="modSp">
        <pc:chgData name="Andreas Eberhart" userId="1aa2fd7f-4ac3-4e19-9c97-06af36d56ca1" providerId="ADAL" clId="{690BA9C7-292F-F44B-8430-0F61FB716331}" dt="2024-12-02T09:17:40.716" v="164" actId="20578"/>
        <pc:sldMkLst>
          <pc:docMk/>
          <pc:sldMk cId="1869950377" sldId="259"/>
        </pc:sldMkLst>
        <pc:spChg chg="mod">
          <ac:chgData name="Andreas Eberhart" userId="1aa2fd7f-4ac3-4e19-9c97-06af36d56ca1" providerId="ADAL" clId="{690BA9C7-292F-F44B-8430-0F61FB716331}" dt="2024-12-02T09:17:40.716" v="164" actId="20578"/>
          <ac:spMkLst>
            <pc:docMk/>
            <pc:sldMk cId="1869950377" sldId="259"/>
            <ac:spMk id="3" creationId="{C29715D4-B4A0-3437-EEC5-0B6FCBB8EF0D}"/>
          </ac:spMkLst>
        </pc:spChg>
      </pc:sldChg>
      <pc:sldChg chg="modSp mod ord">
        <pc:chgData name="Andreas Eberhart" userId="1aa2fd7f-4ac3-4e19-9c97-06af36d56ca1" providerId="ADAL" clId="{690BA9C7-292F-F44B-8430-0F61FB716331}" dt="2024-12-02T09:15:02.075" v="152" actId="20577"/>
        <pc:sldMkLst>
          <pc:docMk/>
          <pc:sldMk cId="3364469693" sldId="263"/>
        </pc:sldMkLst>
        <pc:spChg chg="mod">
          <ac:chgData name="Andreas Eberhart" userId="1aa2fd7f-4ac3-4e19-9c97-06af36d56ca1" providerId="ADAL" clId="{690BA9C7-292F-F44B-8430-0F61FB716331}" dt="2024-12-02T09:15:02.075" v="152" actId="20577"/>
          <ac:spMkLst>
            <pc:docMk/>
            <pc:sldMk cId="3364469693" sldId="263"/>
            <ac:spMk id="3" creationId="{C29715D4-B4A0-3437-EEC5-0B6FCBB8EF0D}"/>
          </ac:spMkLst>
        </pc:spChg>
      </pc:sldChg>
      <pc:sldChg chg="modSp mod ord">
        <pc:chgData name="Andreas Eberhart" userId="1aa2fd7f-4ac3-4e19-9c97-06af36d56ca1" providerId="ADAL" clId="{690BA9C7-292F-F44B-8430-0F61FB716331}" dt="2024-12-02T09:13:57.031" v="103" actId="20577"/>
        <pc:sldMkLst>
          <pc:docMk/>
          <pc:sldMk cId="2302558481" sldId="267"/>
        </pc:sldMkLst>
        <pc:spChg chg="mod">
          <ac:chgData name="Andreas Eberhart" userId="1aa2fd7f-4ac3-4e19-9c97-06af36d56ca1" providerId="ADAL" clId="{690BA9C7-292F-F44B-8430-0F61FB716331}" dt="2024-12-02T09:13:57.031" v="103" actId="20577"/>
          <ac:spMkLst>
            <pc:docMk/>
            <pc:sldMk cId="2302558481" sldId="267"/>
            <ac:spMk id="3" creationId="{C29715D4-B4A0-3437-EEC5-0B6FCBB8EF0D}"/>
          </ac:spMkLst>
        </pc:spChg>
      </pc:sldChg>
    </pc:docChg>
  </pc:docChgLst>
  <pc:docChgLst>
    <pc:chgData name="Andreas Eberhart" userId="S::andi@dashjoin.com::1aa2fd7f-4ac3-4e19-9c97-06af36d56ca1" providerId="AD" clId="Web-{C3A0BB53-ACFF-3C61-4BC4-6532742F7F52}"/>
    <pc:docChg chg="addSld modSld sldOrd">
      <pc:chgData name="Andreas Eberhart" userId="S::andi@dashjoin.com::1aa2fd7f-4ac3-4e19-9c97-06af36d56ca1" providerId="AD" clId="Web-{C3A0BB53-ACFF-3C61-4BC4-6532742F7F52}" dt="2024-12-06T09:31:03.242" v="14" actId="1076"/>
      <pc:docMkLst>
        <pc:docMk/>
      </pc:docMkLst>
      <pc:sldChg chg="delSp delAnim">
        <pc:chgData name="Andreas Eberhart" userId="S::andi@dashjoin.com::1aa2fd7f-4ac3-4e19-9c97-06af36d56ca1" providerId="AD" clId="Web-{C3A0BB53-ACFF-3C61-4BC4-6532742F7F52}" dt="2024-12-06T09:23:47.921" v="0"/>
        <pc:sldMkLst>
          <pc:docMk/>
          <pc:sldMk cId="544121595" sldId="258"/>
        </pc:sldMkLst>
        <pc:spChg chg="del">
          <ac:chgData name="Andreas Eberhart" userId="S::andi@dashjoin.com::1aa2fd7f-4ac3-4e19-9c97-06af36d56ca1" providerId="AD" clId="Web-{C3A0BB53-ACFF-3C61-4BC4-6532742F7F52}" dt="2024-12-06T09:23:47.921" v="0"/>
          <ac:spMkLst>
            <pc:docMk/>
            <pc:sldMk cId="544121595" sldId="258"/>
            <ac:spMk id="6" creationId="{61D164CC-869F-D66C-C18B-C87B40B1C7D1}"/>
          </ac:spMkLst>
        </pc:spChg>
      </pc:sldChg>
      <pc:sldChg chg="addSp delSp modSp ord">
        <pc:chgData name="Andreas Eberhart" userId="S::andi@dashjoin.com::1aa2fd7f-4ac3-4e19-9c97-06af36d56ca1" providerId="AD" clId="Web-{C3A0BB53-ACFF-3C61-4BC4-6532742F7F52}" dt="2024-12-06T09:31:03.242" v="14" actId="1076"/>
        <pc:sldMkLst>
          <pc:docMk/>
          <pc:sldMk cId="1881262498" sldId="265"/>
        </pc:sldMkLst>
        <pc:spChg chg="mod">
          <ac:chgData name="Andreas Eberhart" userId="S::andi@dashjoin.com::1aa2fd7f-4ac3-4e19-9c97-06af36d56ca1" providerId="AD" clId="Web-{C3A0BB53-ACFF-3C61-4BC4-6532742F7F52}" dt="2024-12-06T09:25:06.235" v="4" actId="20577"/>
          <ac:spMkLst>
            <pc:docMk/>
            <pc:sldMk cId="1881262498" sldId="265"/>
            <ac:spMk id="2" creationId="{A6224C68-6ADA-3682-0350-BBDDAD8FD035}"/>
          </ac:spMkLst>
        </pc:spChg>
        <pc:spChg chg="del">
          <ac:chgData name="Andreas Eberhart" userId="S::andi@dashjoin.com::1aa2fd7f-4ac3-4e19-9c97-06af36d56ca1" providerId="AD" clId="Web-{C3A0BB53-ACFF-3C61-4BC4-6532742F7F52}" dt="2024-12-06T09:25:10.251" v="5"/>
          <ac:spMkLst>
            <pc:docMk/>
            <pc:sldMk cId="1881262498" sldId="265"/>
            <ac:spMk id="3" creationId="{C29715D4-B4A0-3437-EEC5-0B6FCBB8EF0D}"/>
          </ac:spMkLst>
        </pc:spChg>
        <pc:spChg chg="add del mod">
          <ac:chgData name="Andreas Eberhart" userId="S::andi@dashjoin.com::1aa2fd7f-4ac3-4e19-9c97-06af36d56ca1" providerId="AD" clId="Web-{C3A0BB53-ACFF-3C61-4BC4-6532742F7F52}" dt="2024-12-06T09:26:02.299" v="6"/>
          <ac:spMkLst>
            <pc:docMk/>
            <pc:sldMk cId="1881262498" sldId="265"/>
            <ac:spMk id="5" creationId="{31255E13-BC47-5374-E77A-86D71907E58F}"/>
          </ac:spMkLst>
        </pc:spChg>
        <pc:picChg chg="add mod">
          <ac:chgData name="Andreas Eberhart" userId="S::andi@dashjoin.com::1aa2fd7f-4ac3-4e19-9c97-06af36d56ca1" providerId="AD" clId="Web-{C3A0BB53-ACFF-3C61-4BC4-6532742F7F52}" dt="2024-12-06T09:31:03.242" v="14" actId="1076"/>
          <ac:picMkLst>
            <pc:docMk/>
            <pc:sldMk cId="1881262498" sldId="265"/>
            <ac:picMk id="6" creationId="{849F0A70-338D-1CEF-04C3-0C9D620738F9}"/>
          </ac:picMkLst>
        </pc:picChg>
      </pc:sldChg>
      <pc:sldChg chg="add replId">
        <pc:chgData name="Andreas Eberhart" userId="S::andi@dashjoin.com::1aa2fd7f-4ac3-4e19-9c97-06af36d56ca1" providerId="AD" clId="Web-{C3A0BB53-ACFF-3C61-4BC4-6532742F7F52}" dt="2024-12-06T09:24:51.750" v="1"/>
        <pc:sldMkLst>
          <pc:docMk/>
          <pc:sldMk cId="1664956729" sldId="274"/>
        </pc:sldMkLst>
      </pc:sldChg>
    </pc:docChg>
  </pc:docChgLst>
  <pc:docChgLst>
    <pc:chgData name="Andreas Eberhart" userId="S::andi@dashjoin.com::1aa2fd7f-4ac3-4e19-9c97-06af36d56ca1" providerId="AD" clId="Web-{52DE3380-59F0-F31B-5543-3B953153F784}"/>
    <pc:docChg chg="addSld delSld modSld">
      <pc:chgData name="Andreas Eberhart" userId="S::andi@dashjoin.com::1aa2fd7f-4ac3-4e19-9c97-06af36d56ca1" providerId="AD" clId="Web-{52DE3380-59F0-F31B-5543-3B953153F784}" dt="2024-11-26T10:10:26.403" v="576"/>
      <pc:docMkLst>
        <pc:docMk/>
      </pc:docMkLst>
      <pc:sldChg chg="addSp modSp mod setBg">
        <pc:chgData name="Andreas Eberhart" userId="S::andi@dashjoin.com::1aa2fd7f-4ac3-4e19-9c97-06af36d56ca1" providerId="AD" clId="Web-{52DE3380-59F0-F31B-5543-3B953153F784}" dt="2024-11-26T09:52:20.127" v="433" actId="1076"/>
        <pc:sldMkLst>
          <pc:docMk/>
          <pc:sldMk cId="109857222" sldId="256"/>
        </pc:sldMkLst>
        <pc:spChg chg="mod">
          <ac:chgData name="Andreas Eberhart" userId="S::andi@dashjoin.com::1aa2fd7f-4ac3-4e19-9c97-06af36d56ca1" providerId="AD" clId="Web-{52DE3380-59F0-F31B-5543-3B953153F784}" dt="2024-11-26T09:51:38.502" v="427" actId="1410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Andreas Eberhart" userId="S::andi@dashjoin.com::1aa2fd7f-4ac3-4e19-9c97-06af36d56ca1" providerId="AD" clId="Web-{52DE3380-59F0-F31B-5543-3B953153F784}" dt="2024-11-26T09:52:07.158" v="430" actId="1076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Andreas Eberhart" userId="S::andi@dashjoin.com::1aa2fd7f-4ac3-4e19-9c97-06af36d56ca1" providerId="AD" clId="Web-{52DE3380-59F0-F31B-5543-3B953153F784}" dt="2024-11-26T09:52:17.471" v="432" actId="1076"/>
          <ac:spMkLst>
            <pc:docMk/>
            <pc:sldMk cId="109857222" sldId="256"/>
            <ac:spMk id="6" creationId="{D1CECABA-9266-13BB-6FA3-6F80A619E646}"/>
          </ac:spMkLst>
        </pc:spChg>
        <pc:picChg chg="add mod">
          <ac:chgData name="Andreas Eberhart" userId="S::andi@dashjoin.com::1aa2fd7f-4ac3-4e19-9c97-06af36d56ca1" providerId="AD" clId="Web-{52DE3380-59F0-F31B-5543-3B953153F784}" dt="2024-11-26T09:52:07.190" v="431" actId="1076"/>
          <ac:picMkLst>
            <pc:docMk/>
            <pc:sldMk cId="109857222" sldId="256"/>
            <ac:picMk id="4" creationId="{472AF5B2-2106-27EE-E3F8-09001E886208}"/>
          </ac:picMkLst>
        </pc:picChg>
        <pc:picChg chg="add mod">
          <ac:chgData name="Andreas Eberhart" userId="S::andi@dashjoin.com::1aa2fd7f-4ac3-4e19-9c97-06af36d56ca1" providerId="AD" clId="Web-{52DE3380-59F0-F31B-5543-3B953153F784}" dt="2024-11-26T09:52:20.127" v="433" actId="1076"/>
          <ac:picMkLst>
            <pc:docMk/>
            <pc:sldMk cId="109857222" sldId="256"/>
            <ac:picMk id="7" creationId="{3300E93F-EF4F-4AC5-B3A8-1B7A16BFD381}"/>
          </ac:picMkLst>
        </pc:picChg>
      </pc:sldChg>
      <pc:sldChg chg="addSp delSp modSp new del mod setBg">
        <pc:chgData name="Andreas Eberhart" userId="S::andi@dashjoin.com::1aa2fd7f-4ac3-4e19-9c97-06af36d56ca1" providerId="AD" clId="Web-{52DE3380-59F0-F31B-5543-3B953153F784}" dt="2024-11-26T07:22:59.250" v="33"/>
        <pc:sldMkLst>
          <pc:docMk/>
          <pc:sldMk cId="4154156813" sldId="257"/>
        </pc:sldMkLst>
        <pc:spChg chg="mod">
          <ac:chgData name="Andreas Eberhart" userId="S::andi@dashjoin.com::1aa2fd7f-4ac3-4e19-9c97-06af36d56ca1" providerId="AD" clId="Web-{52DE3380-59F0-F31B-5543-3B953153F784}" dt="2024-11-26T07:18:19.623" v="20" actId="20577"/>
          <ac:spMkLst>
            <pc:docMk/>
            <pc:sldMk cId="4154156813" sldId="257"/>
            <ac:spMk id="2" creationId="{A6224C68-6ADA-3682-0350-BBDDAD8FD035}"/>
          </ac:spMkLst>
        </pc:spChg>
        <pc:spChg chg="del">
          <ac:chgData name="Andreas Eberhart" userId="S::andi@dashjoin.com::1aa2fd7f-4ac3-4e19-9c97-06af36d56ca1" providerId="AD" clId="Web-{52DE3380-59F0-F31B-5543-3B953153F784}" dt="2024-11-26T07:17:16.372" v="19"/>
          <ac:spMkLst>
            <pc:docMk/>
            <pc:sldMk cId="4154156813" sldId="257"/>
            <ac:spMk id="3" creationId="{C29715D4-B4A0-3437-EEC5-0B6FCBB8EF0D}"/>
          </ac:spMkLst>
        </pc:spChg>
        <pc:picChg chg="add mod ord">
          <ac:chgData name="Andreas Eberhart" userId="S::andi@dashjoin.com::1aa2fd7f-4ac3-4e19-9c97-06af36d56ca1" providerId="AD" clId="Web-{52DE3380-59F0-F31B-5543-3B953153F784}" dt="2024-11-26T07:17:16.372" v="19"/>
          <ac:picMkLst>
            <pc:docMk/>
            <pc:sldMk cId="4154156813" sldId="257"/>
            <ac:picMk id="4" creationId="{77D2267F-8876-F42D-E077-AD5C67AD731D}"/>
          </ac:picMkLst>
        </pc:picChg>
      </pc:sldChg>
      <pc:sldChg chg="addSp delSp modSp add mod replId setBg">
        <pc:chgData name="Andreas Eberhart" userId="S::andi@dashjoin.com::1aa2fd7f-4ac3-4e19-9c97-06af36d56ca1" providerId="AD" clId="Web-{52DE3380-59F0-F31B-5543-3B953153F784}" dt="2024-11-26T07:53:22.078" v="201" actId="20577"/>
        <pc:sldMkLst>
          <pc:docMk/>
          <pc:sldMk cId="544121595" sldId="258"/>
        </pc:sldMkLst>
        <pc:spChg chg="mod">
          <ac:chgData name="Andreas Eberhart" userId="S::andi@dashjoin.com::1aa2fd7f-4ac3-4e19-9c97-06af36d56ca1" providerId="AD" clId="Web-{52DE3380-59F0-F31B-5543-3B953153F784}" dt="2024-11-26T07:53:22.078" v="201" actId="20577"/>
          <ac:spMkLst>
            <pc:docMk/>
            <pc:sldMk cId="544121595" sldId="258"/>
            <ac:spMk id="2" creationId="{A6224C68-6ADA-3682-0350-BBDDAD8FD035}"/>
          </ac:spMkLst>
        </pc:spChg>
        <pc:spChg chg="mod ord">
          <ac:chgData name="Andreas Eberhart" userId="S::andi@dashjoin.com::1aa2fd7f-4ac3-4e19-9c97-06af36d56ca1" providerId="AD" clId="Web-{52DE3380-59F0-F31B-5543-3B953153F784}" dt="2024-11-26T07:29:45.519" v="63" actId="20577"/>
          <ac:spMkLst>
            <pc:docMk/>
            <pc:sldMk cId="544121595" sldId="258"/>
            <ac:spMk id="3" creationId="{C29715D4-B4A0-3437-EEC5-0B6FCBB8EF0D}"/>
          </ac:spMkLst>
        </pc:spChg>
        <pc:spChg chg="add del">
          <ac:chgData name="Andreas Eberhart" userId="S::andi@dashjoin.com::1aa2fd7f-4ac3-4e19-9c97-06af36d56ca1" providerId="AD" clId="Web-{52DE3380-59F0-F31B-5543-3B953153F784}" dt="2024-11-26T07:23:59.063" v="40"/>
          <ac:spMkLst>
            <pc:docMk/>
            <pc:sldMk cId="544121595" sldId="258"/>
            <ac:spMk id="10" creationId="{66E48AFA-8884-4F68-A44F-D2C1E8609C5A}"/>
          </ac:spMkLst>
        </pc:spChg>
        <pc:spChg chg="add del">
          <ac:chgData name="Andreas Eberhart" userId="S::andi@dashjoin.com::1aa2fd7f-4ac3-4e19-9c97-06af36d56ca1" providerId="AD" clId="Web-{52DE3380-59F0-F31B-5543-3B953153F784}" dt="2024-11-26T07:23:59.063" v="40"/>
          <ac:spMkLst>
            <pc:docMk/>
            <pc:sldMk cId="544121595" sldId="258"/>
            <ac:spMk id="12" creationId="{969D19A6-08CB-498C-93EC-3FFB021FC68A}"/>
          </ac:spMkLst>
        </pc:spChg>
        <pc:picChg chg="add mod">
          <ac:chgData name="Andreas Eberhart" userId="S::andi@dashjoin.com::1aa2fd7f-4ac3-4e19-9c97-06af36d56ca1" providerId="AD" clId="Web-{52DE3380-59F0-F31B-5543-3B953153F784}" dt="2024-11-26T07:29:58.097" v="64" actId="1076"/>
          <ac:picMkLst>
            <pc:docMk/>
            <pc:sldMk cId="544121595" sldId="258"/>
            <ac:picMk id="5" creationId="{DB8FD65B-ADC6-4174-4F7B-A32D774D7BD6}"/>
          </ac:picMkLst>
        </pc:picChg>
      </pc:sldChg>
      <pc:sldChg chg="modSp add replId">
        <pc:chgData name="Andreas Eberhart" userId="S::andi@dashjoin.com::1aa2fd7f-4ac3-4e19-9c97-06af36d56ca1" providerId="AD" clId="Web-{52DE3380-59F0-F31B-5543-3B953153F784}" dt="2024-11-26T08:15:46.543" v="394" actId="20577"/>
        <pc:sldMkLst>
          <pc:docMk/>
          <pc:sldMk cId="1869950377" sldId="259"/>
        </pc:sldMkLst>
        <pc:spChg chg="mod">
          <ac:chgData name="Andreas Eberhart" userId="S::andi@dashjoin.com::1aa2fd7f-4ac3-4e19-9c97-06af36d56ca1" providerId="AD" clId="Web-{52DE3380-59F0-F31B-5543-3B953153F784}" dt="2024-11-26T08:12:04.885" v="266" actId="20577"/>
          <ac:spMkLst>
            <pc:docMk/>
            <pc:sldMk cId="1869950377" sldId="259"/>
            <ac:spMk id="2" creationId="{A6224C68-6ADA-3682-0350-BBDDAD8FD035}"/>
          </ac:spMkLst>
        </pc:spChg>
        <pc:spChg chg="mod">
          <ac:chgData name="Andreas Eberhart" userId="S::andi@dashjoin.com::1aa2fd7f-4ac3-4e19-9c97-06af36d56ca1" providerId="AD" clId="Web-{52DE3380-59F0-F31B-5543-3B953153F784}" dt="2024-11-26T08:15:46.543" v="394" actId="20577"/>
          <ac:spMkLst>
            <pc:docMk/>
            <pc:sldMk cId="1869950377" sldId="259"/>
            <ac:spMk id="3" creationId="{C29715D4-B4A0-3437-EEC5-0B6FCBB8EF0D}"/>
          </ac:spMkLst>
        </pc:spChg>
      </pc:sldChg>
      <pc:sldChg chg="addSp delSp modSp add replId">
        <pc:chgData name="Andreas Eberhart" userId="S::andi@dashjoin.com::1aa2fd7f-4ac3-4e19-9c97-06af36d56ca1" providerId="AD" clId="Web-{52DE3380-59F0-F31B-5543-3B953153F784}" dt="2024-11-26T07:50:07.170" v="175" actId="1076"/>
        <pc:sldMkLst>
          <pc:docMk/>
          <pc:sldMk cId="790492660" sldId="260"/>
        </pc:sldMkLst>
        <pc:spChg chg="mod">
          <ac:chgData name="Andreas Eberhart" userId="S::andi@dashjoin.com::1aa2fd7f-4ac3-4e19-9c97-06af36d56ca1" providerId="AD" clId="Web-{52DE3380-59F0-F31B-5543-3B953153F784}" dt="2024-11-26T07:30:24.598" v="69" actId="20577"/>
          <ac:spMkLst>
            <pc:docMk/>
            <pc:sldMk cId="790492660" sldId="260"/>
            <ac:spMk id="2" creationId="{A6224C68-6ADA-3682-0350-BBDDAD8FD035}"/>
          </ac:spMkLst>
        </pc:spChg>
        <pc:spChg chg="mod">
          <ac:chgData name="Andreas Eberhart" userId="S::andi@dashjoin.com::1aa2fd7f-4ac3-4e19-9c97-06af36d56ca1" providerId="AD" clId="Web-{52DE3380-59F0-F31B-5543-3B953153F784}" dt="2024-11-26T07:49:22.123" v="164" actId="20577"/>
          <ac:spMkLst>
            <pc:docMk/>
            <pc:sldMk cId="790492660" sldId="260"/>
            <ac:spMk id="3" creationId="{C29715D4-B4A0-3437-EEC5-0B6FCBB8EF0D}"/>
          </ac:spMkLst>
        </pc:spChg>
        <pc:spChg chg="add del mod">
          <ac:chgData name="Andreas Eberhart" userId="S::andi@dashjoin.com::1aa2fd7f-4ac3-4e19-9c97-06af36d56ca1" providerId="AD" clId="Web-{52DE3380-59F0-F31B-5543-3B953153F784}" dt="2024-11-26T07:47:14.060" v="141"/>
          <ac:spMkLst>
            <pc:docMk/>
            <pc:sldMk cId="790492660" sldId="260"/>
            <ac:spMk id="5" creationId="{DA2822D1-EE51-CD5A-0B2E-917B35E6015C}"/>
          </ac:spMkLst>
        </pc:spChg>
        <pc:spChg chg="add mod">
          <ac:chgData name="Andreas Eberhart" userId="S::andi@dashjoin.com::1aa2fd7f-4ac3-4e19-9c97-06af36d56ca1" providerId="AD" clId="Web-{52DE3380-59F0-F31B-5543-3B953153F784}" dt="2024-11-26T07:50:07.170" v="175" actId="1076"/>
          <ac:spMkLst>
            <pc:docMk/>
            <pc:sldMk cId="790492660" sldId="260"/>
            <ac:spMk id="7" creationId="{0BB10BB8-67EF-060D-DA67-50C130A9655E}"/>
          </ac:spMkLst>
        </pc:spChg>
        <pc:picChg chg="add del mod">
          <ac:chgData name="Andreas Eberhart" userId="S::andi@dashjoin.com::1aa2fd7f-4ac3-4e19-9c97-06af36d56ca1" providerId="AD" clId="Web-{52DE3380-59F0-F31B-5543-3B953153F784}" dt="2024-11-26T07:47:15.091" v="142"/>
          <ac:picMkLst>
            <pc:docMk/>
            <pc:sldMk cId="790492660" sldId="260"/>
            <ac:picMk id="4" creationId="{9600EC7C-C0E1-078D-0A8C-DB7308A8F402}"/>
          </ac:picMkLst>
        </pc:picChg>
        <pc:picChg chg="add mod">
          <ac:chgData name="Andreas Eberhart" userId="S::andi@dashjoin.com::1aa2fd7f-4ac3-4e19-9c97-06af36d56ca1" providerId="AD" clId="Web-{52DE3380-59F0-F31B-5543-3B953153F784}" dt="2024-11-26T07:48:08.544" v="145" actId="1076"/>
          <ac:picMkLst>
            <pc:docMk/>
            <pc:sldMk cId="790492660" sldId="260"/>
            <ac:picMk id="6" creationId="{6B4AFCB4-1C45-1CE1-9BAC-540E6AD65603}"/>
          </ac:picMkLst>
        </pc:picChg>
      </pc:sldChg>
      <pc:sldChg chg="addSp delSp modSp add replId">
        <pc:chgData name="Andreas Eberhart" userId="S::andi@dashjoin.com::1aa2fd7f-4ac3-4e19-9c97-06af36d56ca1" providerId="AD" clId="Web-{52DE3380-59F0-F31B-5543-3B953153F784}" dt="2024-11-26T09:53:38.753" v="434" actId="1076"/>
        <pc:sldMkLst>
          <pc:docMk/>
          <pc:sldMk cId="4234900900" sldId="261"/>
        </pc:sldMkLst>
        <pc:spChg chg="mod">
          <ac:chgData name="Andreas Eberhart" userId="S::andi@dashjoin.com::1aa2fd7f-4ac3-4e19-9c97-06af36d56ca1" providerId="AD" clId="Web-{52DE3380-59F0-F31B-5543-3B953153F784}" dt="2024-11-26T08:16:29.668" v="405" actId="20577"/>
          <ac:spMkLst>
            <pc:docMk/>
            <pc:sldMk cId="4234900900" sldId="261"/>
            <ac:spMk id="2" creationId="{A6224C68-6ADA-3682-0350-BBDDAD8FD035}"/>
          </ac:spMkLst>
        </pc:spChg>
        <pc:spChg chg="del">
          <ac:chgData name="Andreas Eberhart" userId="S::andi@dashjoin.com::1aa2fd7f-4ac3-4e19-9c97-06af36d56ca1" providerId="AD" clId="Web-{52DE3380-59F0-F31B-5543-3B953153F784}" dt="2024-11-26T08:16:32.840" v="406"/>
          <ac:spMkLst>
            <pc:docMk/>
            <pc:sldMk cId="4234900900" sldId="261"/>
            <ac:spMk id="3" creationId="{C29715D4-B4A0-3437-EEC5-0B6FCBB8EF0D}"/>
          </ac:spMkLst>
        </pc:spChg>
        <pc:spChg chg="add del">
          <ac:chgData name="Andreas Eberhart" userId="S::andi@dashjoin.com::1aa2fd7f-4ac3-4e19-9c97-06af36d56ca1" providerId="AD" clId="Web-{52DE3380-59F0-F31B-5543-3B953153F784}" dt="2024-11-26T08:17:32.419" v="408"/>
          <ac:spMkLst>
            <pc:docMk/>
            <pc:sldMk cId="4234900900" sldId="261"/>
            <ac:spMk id="5" creationId="{EC650C18-501D-443E-B641-C7B67C8F4E81}"/>
          </ac:spMkLst>
        </pc:spChg>
        <pc:spChg chg="add del">
          <ac:chgData name="Andreas Eberhart" userId="S::andi@dashjoin.com::1aa2fd7f-4ac3-4e19-9c97-06af36d56ca1" providerId="AD" clId="Web-{52DE3380-59F0-F31B-5543-3B953153F784}" dt="2024-11-26T08:17:32.419" v="408"/>
          <ac:spMkLst>
            <pc:docMk/>
            <pc:sldMk cId="4234900900" sldId="261"/>
            <ac:spMk id="6" creationId="{E962D83C-1C9C-4158-9A00-3C95430BB42F}"/>
          </ac:spMkLst>
        </pc:spChg>
        <pc:spChg chg="add del">
          <ac:chgData name="Andreas Eberhart" userId="S::andi@dashjoin.com::1aa2fd7f-4ac3-4e19-9c97-06af36d56ca1" providerId="AD" clId="Web-{52DE3380-59F0-F31B-5543-3B953153F784}" dt="2024-11-26T08:17:32.419" v="408"/>
          <ac:spMkLst>
            <pc:docMk/>
            <pc:sldMk cId="4234900900" sldId="261"/>
            <ac:spMk id="7" creationId="{81E41A9D-3591-40C6-9A49-503FD57BE1F2}"/>
          </ac:spMkLst>
        </pc:spChg>
        <pc:spChg chg="add del">
          <ac:chgData name="Andreas Eberhart" userId="S::andi@dashjoin.com::1aa2fd7f-4ac3-4e19-9c97-06af36d56ca1" providerId="AD" clId="Web-{52DE3380-59F0-F31B-5543-3B953153F784}" dt="2024-11-26T08:17:32.419" v="408"/>
          <ac:spMkLst>
            <pc:docMk/>
            <pc:sldMk cId="4234900900" sldId="261"/>
            <ac:spMk id="11" creationId="{CF1CDA75-C07C-4F4F-8EB7-134867FBAF55}"/>
          </ac:spMkLst>
        </pc:spChg>
        <pc:spChg chg="add del">
          <ac:chgData name="Andreas Eberhart" userId="S::andi@dashjoin.com::1aa2fd7f-4ac3-4e19-9c97-06af36d56ca1" providerId="AD" clId="Web-{52DE3380-59F0-F31B-5543-3B953153F784}" dt="2024-11-26T08:17:32.419" v="408"/>
          <ac:spMkLst>
            <pc:docMk/>
            <pc:sldMk cId="4234900900" sldId="261"/>
            <ac:spMk id="12" creationId="{36EB2529-B5BE-42C5-BFCE-ECB32BB2D3B4}"/>
          </ac:spMkLst>
        </pc:spChg>
        <pc:spChg chg="add del">
          <ac:chgData name="Andreas Eberhart" userId="S::andi@dashjoin.com::1aa2fd7f-4ac3-4e19-9c97-06af36d56ca1" providerId="AD" clId="Web-{52DE3380-59F0-F31B-5543-3B953153F784}" dt="2024-11-26T08:17:32.419" v="408"/>
          <ac:spMkLst>
            <pc:docMk/>
            <pc:sldMk cId="4234900900" sldId="261"/>
            <ac:spMk id="13" creationId="{38C1F1D3-8A56-4AAA-906C-3FF00DBFBCA9}"/>
          </ac:spMkLst>
        </pc:spChg>
        <pc:spChg chg="add del">
          <ac:chgData name="Andreas Eberhart" userId="S::andi@dashjoin.com::1aa2fd7f-4ac3-4e19-9c97-06af36d56ca1" providerId="AD" clId="Web-{52DE3380-59F0-F31B-5543-3B953153F784}" dt="2024-11-26T08:17:32.419" v="408"/>
          <ac:spMkLst>
            <pc:docMk/>
            <pc:sldMk cId="4234900900" sldId="261"/>
            <ac:spMk id="14" creationId="{B3172D59-18A8-467B-A73C-D85D33648A90}"/>
          </ac:spMkLst>
        </pc:spChg>
        <pc:spChg chg="add del">
          <ac:chgData name="Andreas Eberhart" userId="S::andi@dashjoin.com::1aa2fd7f-4ac3-4e19-9c97-06af36d56ca1" providerId="AD" clId="Web-{52DE3380-59F0-F31B-5543-3B953153F784}" dt="2024-11-26T08:17:32.419" v="408"/>
          <ac:spMkLst>
            <pc:docMk/>
            <pc:sldMk cId="4234900900" sldId="261"/>
            <ac:spMk id="16" creationId="{56102C81-1E44-A040-D701-10DE177BF58B}"/>
          </ac:spMkLst>
        </pc:spChg>
        <pc:picChg chg="add">
          <ac:chgData name="Andreas Eberhart" userId="S::andi@dashjoin.com::1aa2fd7f-4ac3-4e19-9c97-06af36d56ca1" providerId="AD" clId="Web-{52DE3380-59F0-F31B-5543-3B953153F784}" dt="2024-11-26T08:17:26.528" v="407"/>
          <ac:picMkLst>
            <pc:docMk/>
            <pc:sldMk cId="4234900900" sldId="261"/>
            <ac:picMk id="4" creationId="{96F068E2-A280-02CA-4B87-9F226A5A654A}"/>
          </ac:picMkLst>
        </pc:picChg>
        <pc:picChg chg="add del">
          <ac:chgData name="Andreas Eberhart" userId="S::andi@dashjoin.com::1aa2fd7f-4ac3-4e19-9c97-06af36d56ca1" providerId="AD" clId="Web-{52DE3380-59F0-F31B-5543-3B953153F784}" dt="2024-11-26T08:17:32.419" v="408"/>
          <ac:picMkLst>
            <pc:docMk/>
            <pc:sldMk cId="4234900900" sldId="261"/>
            <ac:picMk id="9" creationId="{07B63091-3CA6-411D-B2AD-26490991D070}"/>
          </ac:picMkLst>
        </pc:picChg>
        <pc:picChg chg="del">
          <ac:chgData name="Andreas Eberhart" userId="S::andi@dashjoin.com::1aa2fd7f-4ac3-4e19-9c97-06af36d56ca1" providerId="AD" clId="Web-{52DE3380-59F0-F31B-5543-3B953153F784}" dt="2024-11-26T08:17:32.419" v="408"/>
          <ac:picMkLst>
            <pc:docMk/>
            <pc:sldMk cId="4234900900" sldId="261"/>
            <ac:picMk id="15" creationId="{E1B8734A-70C1-127F-AFBE-2833E262AC53}"/>
          </ac:picMkLst>
        </pc:picChg>
        <pc:picChg chg="add mod">
          <ac:chgData name="Andreas Eberhart" userId="S::andi@dashjoin.com::1aa2fd7f-4ac3-4e19-9c97-06af36d56ca1" providerId="AD" clId="Web-{52DE3380-59F0-F31B-5543-3B953153F784}" dt="2024-11-26T09:53:38.753" v="434" actId="1076"/>
          <ac:picMkLst>
            <pc:docMk/>
            <pc:sldMk cId="4234900900" sldId="261"/>
            <ac:picMk id="17" creationId="{AA6629D3-107F-CBE7-0814-66B9D6596B3B}"/>
          </ac:picMkLst>
        </pc:picChg>
      </pc:sldChg>
      <pc:sldChg chg="addSp delSp modSp add del replId">
        <pc:chgData name="Andreas Eberhart" userId="S::andi@dashjoin.com::1aa2fd7f-4ac3-4e19-9c97-06af36d56ca1" providerId="AD" clId="Web-{52DE3380-59F0-F31B-5543-3B953153F784}" dt="2024-11-26T10:05:01.056" v="459"/>
        <pc:sldMkLst>
          <pc:docMk/>
          <pc:sldMk cId="1080221302" sldId="262"/>
        </pc:sldMkLst>
        <pc:spChg chg="mod">
          <ac:chgData name="Andreas Eberhart" userId="S::andi@dashjoin.com::1aa2fd7f-4ac3-4e19-9c97-06af36d56ca1" providerId="AD" clId="Web-{52DE3380-59F0-F31B-5543-3B953153F784}" dt="2024-11-26T09:56:49.567" v="441" actId="20577"/>
          <ac:spMkLst>
            <pc:docMk/>
            <pc:sldMk cId="1080221302" sldId="262"/>
            <ac:spMk id="2" creationId="{A6224C68-6ADA-3682-0350-BBDDAD8FD035}"/>
          </ac:spMkLst>
        </pc:spChg>
        <pc:spChg chg="del">
          <ac:chgData name="Andreas Eberhart" userId="S::andi@dashjoin.com::1aa2fd7f-4ac3-4e19-9c97-06af36d56ca1" providerId="AD" clId="Web-{52DE3380-59F0-F31B-5543-3B953153F784}" dt="2024-11-26T10:00:57.460" v="442"/>
          <ac:spMkLst>
            <pc:docMk/>
            <pc:sldMk cId="1080221302" sldId="262"/>
            <ac:spMk id="3" creationId="{C29715D4-B4A0-3437-EEC5-0B6FCBB8EF0D}"/>
          </ac:spMkLst>
        </pc:spChg>
        <pc:picChg chg="add del mod">
          <ac:chgData name="Andreas Eberhart" userId="S::andi@dashjoin.com::1aa2fd7f-4ac3-4e19-9c97-06af36d56ca1" providerId="AD" clId="Web-{52DE3380-59F0-F31B-5543-3B953153F784}" dt="2024-11-26T10:01:23.164" v="446"/>
          <ac:picMkLst>
            <pc:docMk/>
            <pc:sldMk cId="1080221302" sldId="262"/>
            <ac:picMk id="4" creationId="{44783F96-1968-BFCD-F2A9-F6F81F02457B}"/>
          </ac:picMkLst>
        </pc:picChg>
        <pc:picChg chg="add del mod">
          <ac:chgData name="Andreas Eberhart" userId="S::andi@dashjoin.com::1aa2fd7f-4ac3-4e19-9c97-06af36d56ca1" providerId="AD" clId="Web-{52DE3380-59F0-F31B-5543-3B953153F784}" dt="2024-11-26T10:03:53.493" v="452"/>
          <ac:picMkLst>
            <pc:docMk/>
            <pc:sldMk cId="1080221302" sldId="262"/>
            <ac:picMk id="5" creationId="{8ADEEB02-4183-4D39-CEBA-033281A8FEC0}"/>
          </ac:picMkLst>
        </pc:picChg>
        <pc:picChg chg="add del mod">
          <ac:chgData name="Andreas Eberhart" userId="S::andi@dashjoin.com::1aa2fd7f-4ac3-4e19-9c97-06af36d56ca1" providerId="AD" clId="Web-{52DE3380-59F0-F31B-5543-3B953153F784}" dt="2024-11-26T10:04:53.478" v="458"/>
          <ac:picMkLst>
            <pc:docMk/>
            <pc:sldMk cId="1080221302" sldId="262"/>
            <ac:picMk id="6" creationId="{39C43D12-C6DD-6093-FE26-B429DAD42BA9}"/>
          </ac:picMkLst>
        </pc:picChg>
      </pc:sldChg>
      <pc:sldChg chg="addSp delSp modSp add replId">
        <pc:chgData name="Andreas Eberhart" userId="S::andi@dashjoin.com::1aa2fd7f-4ac3-4e19-9c97-06af36d56ca1" providerId="AD" clId="Web-{52DE3380-59F0-F31B-5543-3B953153F784}" dt="2024-11-26T10:10:20.715" v="575"/>
        <pc:sldMkLst>
          <pc:docMk/>
          <pc:sldMk cId="3364469693" sldId="263"/>
        </pc:sldMkLst>
        <pc:spChg chg="mod">
          <ac:chgData name="Andreas Eberhart" userId="S::andi@dashjoin.com::1aa2fd7f-4ac3-4e19-9c97-06af36d56ca1" providerId="AD" clId="Web-{52DE3380-59F0-F31B-5543-3B953153F784}" dt="2024-11-26T10:05:06.916" v="464" actId="20577"/>
          <ac:spMkLst>
            <pc:docMk/>
            <pc:sldMk cId="3364469693" sldId="263"/>
            <ac:spMk id="2" creationId="{A6224C68-6ADA-3682-0350-BBDDAD8FD035}"/>
          </ac:spMkLst>
        </pc:spChg>
        <pc:spChg chg="mod">
          <ac:chgData name="Andreas Eberhart" userId="S::andi@dashjoin.com::1aa2fd7f-4ac3-4e19-9c97-06af36d56ca1" providerId="AD" clId="Web-{52DE3380-59F0-F31B-5543-3B953153F784}" dt="2024-11-26T10:09:37.387" v="566" actId="20577"/>
          <ac:spMkLst>
            <pc:docMk/>
            <pc:sldMk cId="3364469693" sldId="263"/>
            <ac:spMk id="3" creationId="{C29715D4-B4A0-3437-EEC5-0B6FCBB8EF0D}"/>
          </ac:spMkLst>
        </pc:spChg>
        <pc:spChg chg="add del mod">
          <ac:chgData name="Andreas Eberhart" userId="S::andi@dashjoin.com::1aa2fd7f-4ac3-4e19-9c97-06af36d56ca1" providerId="AD" clId="Web-{52DE3380-59F0-F31B-5543-3B953153F784}" dt="2024-11-26T10:07:44.902" v="509"/>
          <ac:spMkLst>
            <pc:docMk/>
            <pc:sldMk cId="3364469693" sldId="263"/>
            <ac:spMk id="4" creationId="{BBD4593F-821E-D868-CDE8-F235DDFF2C6E}"/>
          </ac:spMkLst>
        </pc:spChg>
        <pc:spChg chg="add mod">
          <ac:chgData name="Andreas Eberhart" userId="S::andi@dashjoin.com::1aa2fd7f-4ac3-4e19-9c97-06af36d56ca1" providerId="AD" clId="Web-{52DE3380-59F0-F31B-5543-3B953153F784}" dt="2024-11-26T10:10:20.715" v="575"/>
          <ac:spMkLst>
            <pc:docMk/>
            <pc:sldMk cId="3364469693" sldId="263"/>
            <ac:spMk id="5" creationId="{F5149B95-D514-B9B1-C800-004BF64D30DC}"/>
          </ac:spMkLst>
        </pc:spChg>
      </pc:sldChg>
      <pc:sldChg chg="modSp add del replId">
        <pc:chgData name="Andreas Eberhart" userId="S::andi@dashjoin.com::1aa2fd7f-4ac3-4e19-9c97-06af36d56ca1" providerId="AD" clId="Web-{52DE3380-59F0-F31B-5543-3B953153F784}" dt="2024-11-26T10:10:10.278" v="573"/>
        <pc:sldMkLst>
          <pc:docMk/>
          <pc:sldMk cId="224353563" sldId="264"/>
        </pc:sldMkLst>
        <pc:spChg chg="mod">
          <ac:chgData name="Andreas Eberhart" userId="S::andi@dashjoin.com::1aa2fd7f-4ac3-4e19-9c97-06af36d56ca1" providerId="AD" clId="Web-{52DE3380-59F0-F31B-5543-3B953153F784}" dt="2024-11-26T10:09:32.403" v="565" actId="20577"/>
          <ac:spMkLst>
            <pc:docMk/>
            <pc:sldMk cId="224353563" sldId="264"/>
            <ac:spMk id="2" creationId="{A6224C68-6ADA-3682-0350-BBDDAD8FD035}"/>
          </ac:spMkLst>
        </pc:spChg>
        <pc:spChg chg="mod">
          <ac:chgData name="Andreas Eberhart" userId="S::andi@dashjoin.com::1aa2fd7f-4ac3-4e19-9c97-06af36d56ca1" providerId="AD" clId="Web-{52DE3380-59F0-F31B-5543-3B953153F784}" dt="2024-11-26T10:10:08.653" v="572" actId="20577"/>
          <ac:spMkLst>
            <pc:docMk/>
            <pc:sldMk cId="224353563" sldId="264"/>
            <ac:spMk id="3" creationId="{C29715D4-B4A0-3437-EEC5-0B6FCBB8EF0D}"/>
          </ac:spMkLst>
        </pc:spChg>
      </pc:sldChg>
      <pc:sldChg chg="add replId">
        <pc:chgData name="Andreas Eberhart" userId="S::andi@dashjoin.com::1aa2fd7f-4ac3-4e19-9c97-06af36d56ca1" providerId="AD" clId="Web-{52DE3380-59F0-F31B-5543-3B953153F784}" dt="2024-11-26T08:15:51.918" v="398"/>
        <pc:sldMkLst>
          <pc:docMk/>
          <pc:sldMk cId="1881262498" sldId="265"/>
        </pc:sldMkLst>
      </pc:sldChg>
      <pc:sldChg chg="add replId">
        <pc:chgData name="Andreas Eberhart" userId="S::andi@dashjoin.com::1aa2fd7f-4ac3-4e19-9c97-06af36d56ca1" providerId="AD" clId="Web-{52DE3380-59F0-F31B-5543-3B953153F784}" dt="2024-11-26T10:10:26.403" v="576"/>
        <pc:sldMkLst>
          <pc:docMk/>
          <pc:sldMk cId="317342431" sldId="266"/>
        </pc:sldMkLst>
      </pc:sldChg>
    </pc:docChg>
  </pc:docChgLst>
  <pc:docChgLst>
    <pc:chgData name="Andreas Eberhart" userId="S::andi@dashjoin.com::1aa2fd7f-4ac3-4e19-9c97-06af36d56ca1" providerId="AD" clId="Web-{AE878471-2575-FC2C-094A-8468CD52FBC7}"/>
    <pc:docChg chg="addSld modSld sldOrd">
      <pc:chgData name="Andreas Eberhart" userId="S::andi@dashjoin.com::1aa2fd7f-4ac3-4e19-9c97-06af36d56ca1" providerId="AD" clId="Web-{AE878471-2575-FC2C-094A-8468CD52FBC7}" dt="2024-11-26T14:33:22.205" v="1349" actId="20577"/>
      <pc:docMkLst>
        <pc:docMk/>
      </pc:docMkLst>
      <pc:sldChg chg="addSp delSp modSp">
        <pc:chgData name="Andreas Eberhart" userId="S::andi@dashjoin.com::1aa2fd7f-4ac3-4e19-9c97-06af36d56ca1" providerId="AD" clId="Web-{AE878471-2575-FC2C-094A-8468CD52FBC7}" dt="2024-11-26T12:14:05.275" v="21" actId="20577"/>
        <pc:sldMkLst>
          <pc:docMk/>
          <pc:sldMk cId="3364469693" sldId="263"/>
        </pc:sldMkLst>
        <pc:spChg chg="mod">
          <ac:chgData name="Andreas Eberhart" userId="S::andi@dashjoin.com::1aa2fd7f-4ac3-4e19-9c97-06af36d56ca1" providerId="AD" clId="Web-{AE878471-2575-FC2C-094A-8468CD52FBC7}" dt="2024-11-26T12:14:05.275" v="21" actId="20577"/>
          <ac:spMkLst>
            <pc:docMk/>
            <pc:sldMk cId="3364469693" sldId="263"/>
            <ac:spMk id="3" creationId="{C29715D4-B4A0-3437-EEC5-0B6FCBB8EF0D}"/>
          </ac:spMkLst>
        </pc:spChg>
        <pc:spChg chg="del mod">
          <ac:chgData name="Andreas Eberhart" userId="S::andi@dashjoin.com::1aa2fd7f-4ac3-4e19-9c97-06af36d56ca1" providerId="AD" clId="Web-{AE878471-2575-FC2C-094A-8468CD52FBC7}" dt="2024-11-26T10:10:47.510" v="2"/>
          <ac:spMkLst>
            <pc:docMk/>
            <pc:sldMk cId="3364469693" sldId="263"/>
            <ac:spMk id="5" creationId="{F5149B95-D514-B9B1-C800-004BF64D30DC}"/>
          </ac:spMkLst>
        </pc:spChg>
        <pc:picChg chg="add mod">
          <ac:chgData name="Andreas Eberhart" userId="S::andi@dashjoin.com::1aa2fd7f-4ac3-4e19-9c97-06af36d56ca1" providerId="AD" clId="Web-{AE878471-2575-FC2C-094A-8468CD52FBC7}" dt="2024-11-26T12:12:34.212" v="6" actId="1076"/>
          <ac:picMkLst>
            <pc:docMk/>
            <pc:sldMk cId="3364469693" sldId="263"/>
            <ac:picMk id="4" creationId="{6AAF0AD6-376B-DF94-8173-59F3296BBFA0}"/>
          </ac:picMkLst>
        </pc:picChg>
        <pc:picChg chg="add mod">
          <ac:chgData name="Andreas Eberhart" userId="S::andi@dashjoin.com::1aa2fd7f-4ac3-4e19-9c97-06af36d56ca1" providerId="AD" clId="Web-{AE878471-2575-FC2C-094A-8468CD52FBC7}" dt="2024-11-26T12:13:29.525" v="14" actId="14100"/>
          <ac:picMkLst>
            <pc:docMk/>
            <pc:sldMk cId="3364469693" sldId="263"/>
            <ac:picMk id="5" creationId="{75C720CD-8A52-A960-7923-314CA7720504}"/>
          </ac:picMkLst>
        </pc:picChg>
      </pc:sldChg>
      <pc:sldChg chg="modSp">
        <pc:chgData name="Andreas Eberhart" userId="S::andi@dashjoin.com::1aa2fd7f-4ac3-4e19-9c97-06af36d56ca1" providerId="AD" clId="Web-{AE878471-2575-FC2C-094A-8468CD52FBC7}" dt="2024-11-26T14:33:22.205" v="1349" actId="20577"/>
        <pc:sldMkLst>
          <pc:docMk/>
          <pc:sldMk cId="1881262498" sldId="265"/>
        </pc:sldMkLst>
        <pc:spChg chg="mod">
          <ac:chgData name="Andreas Eberhart" userId="S::andi@dashjoin.com::1aa2fd7f-4ac3-4e19-9c97-06af36d56ca1" providerId="AD" clId="Web-{AE878471-2575-FC2C-094A-8468CD52FBC7}" dt="2024-11-26T12:26:11.706" v="178" actId="20577"/>
          <ac:spMkLst>
            <pc:docMk/>
            <pc:sldMk cId="1881262498" sldId="265"/>
            <ac:spMk id="2" creationId="{A6224C68-6ADA-3682-0350-BBDDAD8FD035}"/>
          </ac:spMkLst>
        </pc:spChg>
        <pc:spChg chg="mod">
          <ac:chgData name="Andreas Eberhart" userId="S::andi@dashjoin.com::1aa2fd7f-4ac3-4e19-9c97-06af36d56ca1" providerId="AD" clId="Web-{AE878471-2575-FC2C-094A-8468CD52FBC7}" dt="2024-11-26T14:33:22.205" v="1349" actId="20577"/>
          <ac:spMkLst>
            <pc:docMk/>
            <pc:sldMk cId="1881262498" sldId="265"/>
            <ac:spMk id="3" creationId="{C29715D4-B4A0-3437-EEC5-0B6FCBB8EF0D}"/>
          </ac:spMkLst>
        </pc:spChg>
      </pc:sldChg>
      <pc:sldChg chg="addSp modSp">
        <pc:chgData name="Andreas Eberhart" userId="S::andi@dashjoin.com::1aa2fd7f-4ac3-4e19-9c97-06af36d56ca1" providerId="AD" clId="Web-{AE878471-2575-FC2C-094A-8468CD52FBC7}" dt="2024-11-26T14:12:01.701" v="843" actId="1076"/>
        <pc:sldMkLst>
          <pc:docMk/>
          <pc:sldMk cId="317342431" sldId="266"/>
        </pc:sldMkLst>
        <pc:spChg chg="mod">
          <ac:chgData name="Andreas Eberhart" userId="S::andi@dashjoin.com::1aa2fd7f-4ac3-4e19-9c97-06af36d56ca1" providerId="AD" clId="Web-{AE878471-2575-FC2C-094A-8468CD52FBC7}" dt="2024-11-26T12:21:21.343" v="114" actId="20577"/>
          <ac:spMkLst>
            <pc:docMk/>
            <pc:sldMk cId="317342431" sldId="266"/>
            <ac:spMk id="2" creationId="{A6224C68-6ADA-3682-0350-BBDDAD8FD035}"/>
          </ac:spMkLst>
        </pc:spChg>
        <pc:spChg chg="mod">
          <ac:chgData name="Andreas Eberhart" userId="S::andi@dashjoin.com::1aa2fd7f-4ac3-4e19-9c97-06af36d56ca1" providerId="AD" clId="Web-{AE878471-2575-FC2C-094A-8468CD52FBC7}" dt="2024-11-26T14:06:27.133" v="758" actId="20577"/>
          <ac:spMkLst>
            <pc:docMk/>
            <pc:sldMk cId="317342431" sldId="266"/>
            <ac:spMk id="3" creationId="{C29715D4-B4A0-3437-EEC5-0B6FCBB8EF0D}"/>
          </ac:spMkLst>
        </pc:spChg>
        <pc:spChg chg="add mod">
          <ac:chgData name="Andreas Eberhart" userId="S::andi@dashjoin.com::1aa2fd7f-4ac3-4e19-9c97-06af36d56ca1" providerId="AD" clId="Web-{AE878471-2575-FC2C-094A-8468CD52FBC7}" dt="2024-11-26T14:09:06.557" v="778" actId="20577"/>
          <ac:spMkLst>
            <pc:docMk/>
            <pc:sldMk cId="317342431" sldId="266"/>
            <ac:spMk id="5" creationId="{B487B27B-6D50-F345-3F3E-8680832E3A43}"/>
          </ac:spMkLst>
        </pc:spChg>
        <pc:spChg chg="add mod">
          <ac:chgData name="Andreas Eberhart" userId="S::andi@dashjoin.com::1aa2fd7f-4ac3-4e19-9c97-06af36d56ca1" providerId="AD" clId="Web-{AE878471-2575-FC2C-094A-8468CD52FBC7}" dt="2024-11-26T14:11:57.373" v="842" actId="1076"/>
          <ac:spMkLst>
            <pc:docMk/>
            <pc:sldMk cId="317342431" sldId="266"/>
            <ac:spMk id="6" creationId="{EFBA3791-451A-3CFA-16C0-37B882BFFAF8}"/>
          </ac:spMkLst>
        </pc:spChg>
        <pc:spChg chg="add mod">
          <ac:chgData name="Andreas Eberhart" userId="S::andi@dashjoin.com::1aa2fd7f-4ac3-4e19-9c97-06af36d56ca1" providerId="AD" clId="Web-{AE878471-2575-FC2C-094A-8468CD52FBC7}" dt="2024-11-26T14:12:01.701" v="843" actId="1076"/>
          <ac:spMkLst>
            <pc:docMk/>
            <pc:sldMk cId="317342431" sldId="266"/>
            <ac:spMk id="7" creationId="{7C7587C3-D850-6A67-06EE-262BCAE60F84}"/>
          </ac:spMkLst>
        </pc:spChg>
        <pc:picChg chg="add mod">
          <ac:chgData name="Andreas Eberhart" userId="S::andi@dashjoin.com::1aa2fd7f-4ac3-4e19-9c97-06af36d56ca1" providerId="AD" clId="Web-{AE878471-2575-FC2C-094A-8468CD52FBC7}" dt="2024-11-26T14:08:37.479" v="769" actId="1076"/>
          <ac:picMkLst>
            <pc:docMk/>
            <pc:sldMk cId="317342431" sldId="266"/>
            <ac:picMk id="4" creationId="{731A20A9-B3CD-8740-68CA-463299639FC5}"/>
          </ac:picMkLst>
        </pc:picChg>
      </pc:sldChg>
      <pc:sldChg chg="addSp modSp add replId">
        <pc:chgData name="Andreas Eberhart" userId="S::andi@dashjoin.com::1aa2fd7f-4ac3-4e19-9c97-06af36d56ca1" providerId="AD" clId="Web-{AE878471-2575-FC2C-094A-8468CD52FBC7}" dt="2024-11-26T12:18:34.029" v="95" actId="14100"/>
        <pc:sldMkLst>
          <pc:docMk/>
          <pc:sldMk cId="2302558481" sldId="267"/>
        </pc:sldMkLst>
        <pc:spChg chg="mod">
          <ac:chgData name="Andreas Eberhart" userId="S::andi@dashjoin.com::1aa2fd7f-4ac3-4e19-9c97-06af36d56ca1" providerId="AD" clId="Web-{AE878471-2575-FC2C-094A-8468CD52FBC7}" dt="2024-11-26T12:13:48.072" v="20" actId="20577"/>
          <ac:spMkLst>
            <pc:docMk/>
            <pc:sldMk cId="2302558481" sldId="267"/>
            <ac:spMk id="2" creationId="{A6224C68-6ADA-3682-0350-BBDDAD8FD035}"/>
          </ac:spMkLst>
        </pc:spChg>
        <pc:spChg chg="mod">
          <ac:chgData name="Andreas Eberhart" userId="S::andi@dashjoin.com::1aa2fd7f-4ac3-4e19-9c97-06af36d56ca1" providerId="AD" clId="Web-{AE878471-2575-FC2C-094A-8468CD52FBC7}" dt="2024-11-26T12:17:54.778" v="90" actId="14100"/>
          <ac:spMkLst>
            <pc:docMk/>
            <pc:sldMk cId="2302558481" sldId="267"/>
            <ac:spMk id="3" creationId="{C29715D4-B4A0-3437-EEC5-0B6FCBB8EF0D}"/>
          </ac:spMkLst>
        </pc:spChg>
        <pc:picChg chg="add mod">
          <ac:chgData name="Andreas Eberhart" userId="S::andi@dashjoin.com::1aa2fd7f-4ac3-4e19-9c97-06af36d56ca1" providerId="AD" clId="Web-{AE878471-2575-FC2C-094A-8468CD52FBC7}" dt="2024-11-26T12:17:56.356" v="91" actId="1076"/>
          <ac:picMkLst>
            <pc:docMk/>
            <pc:sldMk cId="2302558481" sldId="267"/>
            <ac:picMk id="4" creationId="{95640552-7A75-65B1-C225-89F1CCEF3CB3}"/>
          </ac:picMkLst>
        </pc:picChg>
        <pc:picChg chg="add mod">
          <ac:chgData name="Andreas Eberhart" userId="S::andi@dashjoin.com::1aa2fd7f-4ac3-4e19-9c97-06af36d56ca1" providerId="AD" clId="Web-{AE878471-2575-FC2C-094A-8468CD52FBC7}" dt="2024-11-26T12:18:34.029" v="95" actId="14100"/>
          <ac:picMkLst>
            <pc:docMk/>
            <pc:sldMk cId="2302558481" sldId="267"/>
            <ac:picMk id="5" creationId="{05A62D08-DFE1-338C-40FA-E483D29B9394}"/>
          </ac:picMkLst>
        </pc:picChg>
      </pc:sldChg>
      <pc:sldChg chg="addSp delSp modSp add mod replId setBg">
        <pc:chgData name="Andreas Eberhart" userId="S::andi@dashjoin.com::1aa2fd7f-4ac3-4e19-9c97-06af36d56ca1" providerId="AD" clId="Web-{AE878471-2575-FC2C-094A-8468CD52FBC7}" dt="2024-11-26T13:48:24.379" v="439" actId="20577"/>
        <pc:sldMkLst>
          <pc:docMk/>
          <pc:sldMk cId="585928664" sldId="268"/>
        </pc:sldMkLst>
        <pc:spChg chg="mod">
          <ac:chgData name="Andreas Eberhart" userId="S::andi@dashjoin.com::1aa2fd7f-4ac3-4e19-9c97-06af36d56ca1" providerId="AD" clId="Web-{AE878471-2575-FC2C-094A-8468CD52FBC7}" dt="2024-11-26T13:40:20.995" v="293"/>
          <ac:spMkLst>
            <pc:docMk/>
            <pc:sldMk cId="585928664" sldId="268"/>
            <ac:spMk id="2" creationId="{A6224C68-6ADA-3682-0350-BBDDAD8FD035}"/>
          </ac:spMkLst>
        </pc:spChg>
        <pc:spChg chg="del mod">
          <ac:chgData name="Andreas Eberhart" userId="S::andi@dashjoin.com::1aa2fd7f-4ac3-4e19-9c97-06af36d56ca1" providerId="AD" clId="Web-{AE878471-2575-FC2C-094A-8468CD52FBC7}" dt="2024-11-26T13:38:37.383" v="287"/>
          <ac:spMkLst>
            <pc:docMk/>
            <pc:sldMk cId="585928664" sldId="268"/>
            <ac:spMk id="3" creationId="{C29715D4-B4A0-3437-EEC5-0B6FCBB8EF0D}"/>
          </ac:spMkLst>
        </pc:spChg>
        <pc:spChg chg="add mod">
          <ac:chgData name="Andreas Eberhart" userId="S::andi@dashjoin.com::1aa2fd7f-4ac3-4e19-9c97-06af36d56ca1" providerId="AD" clId="Web-{AE878471-2575-FC2C-094A-8468CD52FBC7}" dt="2024-11-26T13:42:06.950" v="312" actId="1076"/>
          <ac:spMkLst>
            <pc:docMk/>
            <pc:sldMk cId="585928664" sldId="268"/>
            <ac:spMk id="4" creationId="{E962D83C-1C9C-4158-9A00-3C95430BB42F}"/>
          </ac:spMkLst>
        </pc:spChg>
        <pc:spChg chg="add del mod">
          <ac:chgData name="Andreas Eberhart" userId="S::andi@dashjoin.com::1aa2fd7f-4ac3-4e19-9c97-06af36d56ca1" providerId="AD" clId="Web-{AE878471-2575-FC2C-094A-8468CD52FBC7}" dt="2024-11-26T13:36:20.053" v="274"/>
          <ac:spMkLst>
            <pc:docMk/>
            <pc:sldMk cId="585928664" sldId="268"/>
            <ac:spMk id="5" creationId="{CF1CDA75-C07C-4F4F-8EB7-134867FBAF55}"/>
          </ac:spMkLst>
        </pc:spChg>
        <pc:spChg chg="add del mod">
          <ac:chgData name="Andreas Eberhart" userId="S::andi@dashjoin.com::1aa2fd7f-4ac3-4e19-9c97-06af36d56ca1" providerId="AD" clId="Web-{AE878471-2575-FC2C-094A-8468CD52FBC7}" dt="2024-11-26T13:37:13.757" v="279"/>
          <ac:spMkLst>
            <pc:docMk/>
            <pc:sldMk cId="585928664" sldId="268"/>
            <ac:spMk id="6" creationId="{CF1CDA75-C07C-4F4F-8EB7-134867FBAF55}"/>
          </ac:spMkLst>
        </pc:spChg>
        <pc:spChg chg="add del mod">
          <ac:chgData name="Andreas Eberhart" userId="S::andi@dashjoin.com::1aa2fd7f-4ac3-4e19-9c97-06af36d56ca1" providerId="AD" clId="Web-{AE878471-2575-FC2C-094A-8468CD52FBC7}" dt="2024-11-26T13:39:30.478" v="289"/>
          <ac:spMkLst>
            <pc:docMk/>
            <pc:sldMk cId="585928664" sldId="268"/>
            <ac:spMk id="10" creationId="{A667C360-767A-9CF3-F8DA-A620E3500CB2}"/>
          </ac:spMkLst>
        </pc:spChg>
        <pc:spChg chg="add del">
          <ac:chgData name="Andreas Eberhart" userId="S::andi@dashjoin.com::1aa2fd7f-4ac3-4e19-9c97-06af36d56ca1" providerId="AD" clId="Web-{AE878471-2575-FC2C-094A-8468CD52FBC7}" dt="2024-11-26T13:40:20.995" v="293"/>
          <ac:spMkLst>
            <pc:docMk/>
            <pc:sldMk cId="585928664" sldId="268"/>
            <ac:spMk id="16" creationId="{9CB95732-565A-4D2C-A3AB-CC460C0D3826}"/>
          </ac:spMkLst>
        </pc:spChg>
        <pc:spChg chg="add del mod">
          <ac:chgData name="Andreas Eberhart" userId="S::andi@dashjoin.com::1aa2fd7f-4ac3-4e19-9c97-06af36d56ca1" providerId="AD" clId="Web-{AE878471-2575-FC2C-094A-8468CD52FBC7}" dt="2024-11-26T13:44:22.171" v="330"/>
          <ac:spMkLst>
            <pc:docMk/>
            <pc:sldMk cId="585928664" sldId="268"/>
            <ac:spMk id="17" creationId="{64F4AADB-2071-8192-460A-49A1E662B430}"/>
          </ac:spMkLst>
        </pc:spChg>
        <pc:spChg chg="add del">
          <ac:chgData name="Andreas Eberhart" userId="S::andi@dashjoin.com::1aa2fd7f-4ac3-4e19-9c97-06af36d56ca1" providerId="AD" clId="Web-{AE878471-2575-FC2C-094A-8468CD52FBC7}" dt="2024-11-26T13:40:20.995" v="293"/>
          <ac:spMkLst>
            <pc:docMk/>
            <pc:sldMk cId="585928664" sldId="268"/>
            <ac:spMk id="18" creationId="{77F1AF47-AE98-4034-BD91-1976FA4D9C4C}"/>
          </ac:spMkLst>
        </pc:spChg>
        <pc:spChg chg="add mod">
          <ac:chgData name="Andreas Eberhart" userId="S::andi@dashjoin.com::1aa2fd7f-4ac3-4e19-9c97-06af36d56ca1" providerId="AD" clId="Web-{AE878471-2575-FC2C-094A-8468CD52FBC7}" dt="2024-11-26T13:44:51" v="346" actId="1076"/>
          <ac:spMkLst>
            <pc:docMk/>
            <pc:sldMk cId="585928664" sldId="268"/>
            <ac:spMk id="19" creationId="{11256120-10C9-5FA2-58A8-0CC0519884F6}"/>
          </ac:spMkLst>
        </pc:spChg>
        <pc:spChg chg="add del">
          <ac:chgData name="Andreas Eberhart" userId="S::andi@dashjoin.com::1aa2fd7f-4ac3-4e19-9c97-06af36d56ca1" providerId="AD" clId="Web-{AE878471-2575-FC2C-094A-8468CD52FBC7}" dt="2024-11-26T13:40:20.995" v="293"/>
          <ac:spMkLst>
            <pc:docMk/>
            <pc:sldMk cId="585928664" sldId="268"/>
            <ac:spMk id="20" creationId="{8EC0EE2B-2029-48DD-893D-F528E651B07D}"/>
          </ac:spMkLst>
        </pc:spChg>
        <pc:spChg chg="add mod">
          <ac:chgData name="Andreas Eberhart" userId="S::andi@dashjoin.com::1aa2fd7f-4ac3-4e19-9c97-06af36d56ca1" providerId="AD" clId="Web-{AE878471-2575-FC2C-094A-8468CD52FBC7}" dt="2024-11-26T13:46:07.032" v="383" actId="1076"/>
          <ac:spMkLst>
            <pc:docMk/>
            <pc:sldMk cId="585928664" sldId="268"/>
            <ac:spMk id="21" creationId="{C691B168-9C6B-B741-9E99-7B7213685215}"/>
          </ac:spMkLst>
        </pc:spChg>
        <pc:spChg chg="add del">
          <ac:chgData name="Andreas Eberhart" userId="S::andi@dashjoin.com::1aa2fd7f-4ac3-4e19-9c97-06af36d56ca1" providerId="AD" clId="Web-{AE878471-2575-FC2C-094A-8468CD52FBC7}" dt="2024-11-26T13:40:20.995" v="293"/>
          <ac:spMkLst>
            <pc:docMk/>
            <pc:sldMk cId="585928664" sldId="268"/>
            <ac:spMk id="22" creationId="{45AE1D08-1ED1-4F59-B42F-4D8EA33DC8C6}"/>
          </ac:spMkLst>
        </pc:spChg>
        <pc:spChg chg="add mod">
          <ac:chgData name="Andreas Eberhart" userId="S::andi@dashjoin.com::1aa2fd7f-4ac3-4e19-9c97-06af36d56ca1" providerId="AD" clId="Web-{AE878471-2575-FC2C-094A-8468CD52FBC7}" dt="2024-11-26T13:45:35.782" v="358" actId="1076"/>
          <ac:spMkLst>
            <pc:docMk/>
            <pc:sldMk cId="585928664" sldId="268"/>
            <ac:spMk id="23" creationId="{C866B86A-BF0F-16FC-3560-A6F588BB8524}"/>
          </ac:spMkLst>
        </pc:spChg>
        <pc:spChg chg="add del">
          <ac:chgData name="Andreas Eberhart" userId="S::andi@dashjoin.com::1aa2fd7f-4ac3-4e19-9c97-06af36d56ca1" providerId="AD" clId="Web-{AE878471-2575-FC2C-094A-8468CD52FBC7}" dt="2024-11-26T13:40:20.995" v="293"/>
          <ac:spMkLst>
            <pc:docMk/>
            <pc:sldMk cId="585928664" sldId="268"/>
            <ac:spMk id="24" creationId="{9A79B912-88EA-4640-BDEB-51B3B11A026A}"/>
          </ac:spMkLst>
        </pc:spChg>
        <pc:spChg chg="add mod">
          <ac:chgData name="Andreas Eberhart" userId="S::andi@dashjoin.com::1aa2fd7f-4ac3-4e19-9c97-06af36d56ca1" providerId="AD" clId="Web-{AE878471-2575-FC2C-094A-8468CD52FBC7}" dt="2024-11-26T13:47:25.752" v="418" actId="14100"/>
          <ac:spMkLst>
            <pc:docMk/>
            <pc:sldMk cId="585928664" sldId="268"/>
            <ac:spMk id="26" creationId="{DA12A92C-18F0-DA9A-632A-612F1AFB8D42}"/>
          </ac:spMkLst>
        </pc:spChg>
        <pc:spChg chg="add mod">
          <ac:chgData name="Andreas Eberhart" userId="S::andi@dashjoin.com::1aa2fd7f-4ac3-4e19-9c97-06af36d56ca1" providerId="AD" clId="Web-{AE878471-2575-FC2C-094A-8468CD52FBC7}" dt="2024-11-26T13:48:04.550" v="425" actId="1076"/>
          <ac:spMkLst>
            <pc:docMk/>
            <pc:sldMk cId="585928664" sldId="268"/>
            <ac:spMk id="27" creationId="{96776674-8974-CC12-3095-0AD181FEA5E6}"/>
          </ac:spMkLst>
        </pc:spChg>
        <pc:spChg chg="add mod">
          <ac:chgData name="Andreas Eberhart" userId="S::andi@dashjoin.com::1aa2fd7f-4ac3-4e19-9c97-06af36d56ca1" providerId="AD" clId="Web-{AE878471-2575-FC2C-094A-8468CD52FBC7}" dt="2024-11-26T13:48:24.379" v="439" actId="20577"/>
          <ac:spMkLst>
            <pc:docMk/>
            <pc:sldMk cId="585928664" sldId="268"/>
            <ac:spMk id="28" creationId="{A7396A00-87CB-299F-FD30-5A038A2D7A04}"/>
          </ac:spMkLst>
        </pc:spChg>
        <pc:picChg chg="add mod">
          <ac:chgData name="Andreas Eberhart" userId="S::andi@dashjoin.com::1aa2fd7f-4ac3-4e19-9c97-06af36d56ca1" providerId="AD" clId="Web-{AE878471-2575-FC2C-094A-8468CD52FBC7}" dt="2024-11-26T13:43:39.623" v="322" actId="1076"/>
          <ac:picMkLst>
            <pc:docMk/>
            <pc:sldMk cId="585928664" sldId="268"/>
            <ac:picMk id="7" creationId="{7776B81D-0376-2DC8-B910-727C779ED5F3}"/>
          </ac:picMkLst>
        </pc:picChg>
        <pc:picChg chg="add mod">
          <ac:chgData name="Andreas Eberhart" userId="S::andi@dashjoin.com::1aa2fd7f-4ac3-4e19-9c97-06af36d56ca1" providerId="AD" clId="Web-{AE878471-2575-FC2C-094A-8468CD52FBC7}" dt="2024-11-26T13:42:08.637" v="314" actId="1076"/>
          <ac:picMkLst>
            <pc:docMk/>
            <pc:sldMk cId="585928664" sldId="268"/>
            <ac:picMk id="8" creationId="{BC9E84A1-8F6C-C0C6-AEFD-49C61534E7FA}"/>
          </ac:picMkLst>
        </pc:picChg>
        <pc:picChg chg="add del mod ord">
          <ac:chgData name="Andreas Eberhart" userId="S::andi@dashjoin.com::1aa2fd7f-4ac3-4e19-9c97-06af36d56ca1" providerId="AD" clId="Web-{AE878471-2575-FC2C-094A-8468CD52FBC7}" dt="2024-11-26T13:40:24.792" v="294"/>
          <ac:picMkLst>
            <pc:docMk/>
            <pc:sldMk cId="585928664" sldId="268"/>
            <ac:picMk id="11" creationId="{88E9479C-4A6A-70C1-C430-0828239D9CED}"/>
          </ac:picMkLst>
        </pc:picChg>
        <pc:picChg chg="add mod">
          <ac:chgData name="Andreas Eberhart" userId="S::andi@dashjoin.com::1aa2fd7f-4ac3-4e19-9c97-06af36d56ca1" providerId="AD" clId="Web-{AE878471-2575-FC2C-094A-8468CD52FBC7}" dt="2024-11-26T13:47:49.269" v="419" actId="14100"/>
          <ac:picMkLst>
            <pc:docMk/>
            <pc:sldMk cId="585928664" sldId="268"/>
            <ac:picMk id="12" creationId="{3ED95201-A33D-B8AF-D459-567296690332}"/>
          </ac:picMkLst>
        </pc:picChg>
        <pc:picChg chg="add mod">
          <ac:chgData name="Andreas Eberhart" userId="S::andi@dashjoin.com::1aa2fd7f-4ac3-4e19-9c97-06af36d56ca1" providerId="AD" clId="Web-{AE878471-2575-FC2C-094A-8468CD52FBC7}" dt="2024-11-26T13:43:57.280" v="325" actId="1076"/>
          <ac:picMkLst>
            <pc:docMk/>
            <pc:sldMk cId="585928664" sldId="268"/>
            <ac:picMk id="13" creationId="{FF6B2C8D-17DF-08D1-1921-448F49B23755}"/>
          </ac:picMkLst>
        </pc:picChg>
        <pc:cxnChg chg="add mod">
          <ac:chgData name="Andreas Eberhart" userId="S::andi@dashjoin.com::1aa2fd7f-4ac3-4e19-9c97-06af36d56ca1" providerId="AD" clId="Web-{AE878471-2575-FC2C-094A-8468CD52FBC7}" dt="2024-11-26T13:43:49.327" v="324" actId="14100"/>
          <ac:cxnSpMkLst>
            <pc:docMk/>
            <pc:sldMk cId="585928664" sldId="268"/>
            <ac:cxnSpMk id="15" creationId="{21C5DEA8-36A5-F62F-BA1F-BEF13EA4A6B3}"/>
          </ac:cxnSpMkLst>
        </pc:cxnChg>
        <pc:cxnChg chg="add mod">
          <ac:chgData name="Andreas Eberhart" userId="S::andi@dashjoin.com::1aa2fd7f-4ac3-4e19-9c97-06af36d56ca1" providerId="AD" clId="Web-{AE878471-2575-FC2C-094A-8468CD52FBC7}" dt="2024-11-26T13:46:27.783" v="388" actId="14100"/>
          <ac:cxnSpMkLst>
            <pc:docMk/>
            <pc:sldMk cId="585928664" sldId="268"/>
            <ac:cxnSpMk id="25" creationId="{A8AB18F5-AF56-D727-0F66-FC27A70C8570}"/>
          </ac:cxnSpMkLst>
        </pc:cxnChg>
      </pc:sldChg>
      <pc:sldChg chg="addSp modSp add replId">
        <pc:chgData name="Andreas Eberhart" userId="S::andi@dashjoin.com::1aa2fd7f-4ac3-4e19-9c97-06af36d56ca1" providerId="AD" clId="Web-{AE878471-2575-FC2C-094A-8468CD52FBC7}" dt="2024-11-26T13:26:17.542" v="267" actId="1076"/>
        <pc:sldMkLst>
          <pc:docMk/>
          <pc:sldMk cId="1749807490" sldId="269"/>
        </pc:sldMkLst>
        <pc:spChg chg="mod">
          <ac:chgData name="Andreas Eberhart" userId="S::andi@dashjoin.com::1aa2fd7f-4ac3-4e19-9c97-06af36d56ca1" providerId="AD" clId="Web-{AE878471-2575-FC2C-094A-8468CD52FBC7}" dt="2024-11-26T12:20:52.358" v="109" actId="20577"/>
          <ac:spMkLst>
            <pc:docMk/>
            <pc:sldMk cId="1749807490" sldId="269"/>
            <ac:spMk id="2" creationId="{A6224C68-6ADA-3682-0350-BBDDAD8FD035}"/>
          </ac:spMkLst>
        </pc:spChg>
        <pc:spChg chg="mod">
          <ac:chgData name="Andreas Eberhart" userId="S::andi@dashjoin.com::1aa2fd7f-4ac3-4e19-9c97-06af36d56ca1" providerId="AD" clId="Web-{AE878471-2575-FC2C-094A-8468CD52FBC7}" dt="2024-11-26T13:22:49.429" v="241" actId="20577"/>
          <ac:spMkLst>
            <pc:docMk/>
            <pc:sldMk cId="1749807490" sldId="269"/>
            <ac:spMk id="3" creationId="{C29715D4-B4A0-3437-EEC5-0B6FCBB8EF0D}"/>
          </ac:spMkLst>
        </pc:spChg>
        <pc:spChg chg="add mod">
          <ac:chgData name="Andreas Eberhart" userId="S::andi@dashjoin.com::1aa2fd7f-4ac3-4e19-9c97-06af36d56ca1" providerId="AD" clId="Web-{AE878471-2575-FC2C-094A-8468CD52FBC7}" dt="2024-11-26T13:26:06.573" v="266" actId="1076"/>
          <ac:spMkLst>
            <pc:docMk/>
            <pc:sldMk cId="1749807490" sldId="269"/>
            <ac:spMk id="6" creationId="{E06A5003-2681-48B8-0B20-A48B746A71AF}"/>
          </ac:spMkLst>
        </pc:spChg>
        <pc:picChg chg="add mod">
          <ac:chgData name="Andreas Eberhart" userId="S::andi@dashjoin.com::1aa2fd7f-4ac3-4e19-9c97-06af36d56ca1" providerId="AD" clId="Web-{AE878471-2575-FC2C-094A-8468CD52FBC7}" dt="2024-11-26T13:23:18.554" v="248" actId="1076"/>
          <ac:picMkLst>
            <pc:docMk/>
            <pc:sldMk cId="1749807490" sldId="269"/>
            <ac:picMk id="4" creationId="{8F47B5FA-D86B-8EED-B0C0-A5B6E92A12AC}"/>
          </ac:picMkLst>
        </pc:picChg>
        <pc:picChg chg="add mod">
          <ac:chgData name="Andreas Eberhart" userId="S::andi@dashjoin.com::1aa2fd7f-4ac3-4e19-9c97-06af36d56ca1" providerId="AD" clId="Web-{AE878471-2575-FC2C-094A-8468CD52FBC7}" dt="2024-11-26T13:26:17.542" v="267" actId="1076"/>
          <ac:picMkLst>
            <pc:docMk/>
            <pc:sldMk cId="1749807490" sldId="269"/>
            <ac:picMk id="5" creationId="{D81A20E8-74E2-A047-EEB3-D048914CE97F}"/>
          </ac:picMkLst>
        </pc:picChg>
      </pc:sldChg>
      <pc:sldChg chg="addSp modSp add ord replId">
        <pc:chgData name="Andreas Eberhart" userId="S::andi@dashjoin.com::1aa2fd7f-4ac3-4e19-9c97-06af36d56ca1" providerId="AD" clId="Web-{AE878471-2575-FC2C-094A-8468CD52FBC7}" dt="2024-11-26T14:02:14.550" v="610" actId="1076"/>
        <pc:sldMkLst>
          <pc:docMk/>
          <pc:sldMk cId="949305449" sldId="270"/>
        </pc:sldMkLst>
        <pc:spChg chg="mod">
          <ac:chgData name="Andreas Eberhart" userId="S::andi@dashjoin.com::1aa2fd7f-4ac3-4e19-9c97-06af36d56ca1" providerId="AD" clId="Web-{AE878471-2575-FC2C-094A-8468CD52FBC7}" dt="2024-11-26T12:21:38.093" v="123" actId="20577"/>
          <ac:spMkLst>
            <pc:docMk/>
            <pc:sldMk cId="949305449" sldId="270"/>
            <ac:spMk id="2" creationId="{A6224C68-6ADA-3682-0350-BBDDAD8FD035}"/>
          </ac:spMkLst>
        </pc:spChg>
        <pc:spChg chg="mod">
          <ac:chgData name="Andreas Eberhart" userId="S::andi@dashjoin.com::1aa2fd7f-4ac3-4e19-9c97-06af36d56ca1" providerId="AD" clId="Web-{AE878471-2575-FC2C-094A-8468CD52FBC7}" dt="2024-11-26T13:57:45.764" v="578" actId="14100"/>
          <ac:spMkLst>
            <pc:docMk/>
            <pc:sldMk cId="949305449" sldId="270"/>
            <ac:spMk id="3" creationId="{C29715D4-B4A0-3437-EEC5-0B6FCBB8EF0D}"/>
          </ac:spMkLst>
        </pc:spChg>
        <pc:spChg chg="add mod">
          <ac:chgData name="Andreas Eberhart" userId="S::andi@dashjoin.com::1aa2fd7f-4ac3-4e19-9c97-06af36d56ca1" providerId="AD" clId="Web-{AE878471-2575-FC2C-094A-8468CD52FBC7}" dt="2024-11-26T13:59:10.156" v="588" actId="1076"/>
          <ac:spMkLst>
            <pc:docMk/>
            <pc:sldMk cId="949305449" sldId="270"/>
            <ac:spMk id="5" creationId="{2E3DDA74-F863-B037-5E8B-5E11E8AF7E17}"/>
          </ac:spMkLst>
        </pc:spChg>
        <pc:spChg chg="add mod">
          <ac:chgData name="Andreas Eberhart" userId="S::andi@dashjoin.com::1aa2fd7f-4ac3-4e19-9c97-06af36d56ca1" providerId="AD" clId="Web-{AE878471-2575-FC2C-094A-8468CD52FBC7}" dt="2024-11-26T14:01:42.096" v="607"/>
          <ac:spMkLst>
            <pc:docMk/>
            <pc:sldMk cId="949305449" sldId="270"/>
            <ac:spMk id="8" creationId="{2D926BF1-8F13-3C65-F25E-CE6642856FD1}"/>
          </ac:spMkLst>
        </pc:spChg>
        <pc:spChg chg="add mod">
          <ac:chgData name="Andreas Eberhart" userId="S::andi@dashjoin.com::1aa2fd7f-4ac3-4e19-9c97-06af36d56ca1" providerId="AD" clId="Web-{AE878471-2575-FC2C-094A-8468CD52FBC7}" dt="2024-11-26T14:00:00.985" v="593" actId="1076"/>
          <ac:spMkLst>
            <pc:docMk/>
            <pc:sldMk cId="949305449" sldId="270"/>
            <ac:spMk id="9" creationId="{94D4A60F-8967-0FF5-57AB-335AC96AA99D}"/>
          </ac:spMkLst>
        </pc:spChg>
        <pc:spChg chg="add mod">
          <ac:chgData name="Andreas Eberhart" userId="S::andi@dashjoin.com::1aa2fd7f-4ac3-4e19-9c97-06af36d56ca1" providerId="AD" clId="Web-{AE878471-2575-FC2C-094A-8468CD52FBC7}" dt="2024-11-26T14:01:46.002" v="608"/>
          <ac:spMkLst>
            <pc:docMk/>
            <pc:sldMk cId="949305449" sldId="270"/>
            <ac:spMk id="10" creationId="{5BDFC1AE-41B9-1979-C9DC-7A891DF23F70}"/>
          </ac:spMkLst>
        </pc:spChg>
        <pc:picChg chg="add mod">
          <ac:chgData name="Andreas Eberhart" userId="S::andi@dashjoin.com::1aa2fd7f-4ac3-4e19-9c97-06af36d56ca1" providerId="AD" clId="Web-{AE878471-2575-FC2C-094A-8468CD52FBC7}" dt="2024-11-26T13:57:52.108" v="581" actId="1076"/>
          <ac:picMkLst>
            <pc:docMk/>
            <pc:sldMk cId="949305449" sldId="270"/>
            <ac:picMk id="6" creationId="{A4E5D410-BF8F-30E5-76E6-BC277FAA05EA}"/>
          </ac:picMkLst>
        </pc:picChg>
        <pc:picChg chg="add mod">
          <ac:chgData name="Andreas Eberhart" userId="S::andi@dashjoin.com::1aa2fd7f-4ac3-4e19-9c97-06af36d56ca1" providerId="AD" clId="Web-{AE878471-2575-FC2C-094A-8468CD52FBC7}" dt="2024-11-26T13:59:10.968" v="589" actId="1076"/>
          <ac:picMkLst>
            <pc:docMk/>
            <pc:sldMk cId="949305449" sldId="270"/>
            <ac:picMk id="7" creationId="{68A40DAB-EFA3-3718-AE16-C45E1DBC67A0}"/>
          </ac:picMkLst>
        </pc:picChg>
        <pc:cxnChg chg="add mod">
          <ac:chgData name="Andreas Eberhart" userId="S::andi@dashjoin.com::1aa2fd7f-4ac3-4e19-9c97-06af36d56ca1" providerId="AD" clId="Web-{AE878471-2575-FC2C-094A-8468CD52FBC7}" dt="2024-11-26T14:02:14.550" v="610" actId="1076"/>
          <ac:cxnSpMkLst>
            <pc:docMk/>
            <pc:sldMk cId="949305449" sldId="270"/>
            <ac:cxnSpMk id="12" creationId="{2AE728C1-111F-CDED-2B25-61E91CE01C37}"/>
          </ac:cxnSpMkLst>
        </pc:cxnChg>
        <pc:cxnChg chg="add mod">
          <ac:chgData name="Andreas Eberhart" userId="S::andi@dashjoin.com::1aa2fd7f-4ac3-4e19-9c97-06af36d56ca1" providerId="AD" clId="Web-{AE878471-2575-FC2C-094A-8468CD52FBC7}" dt="2024-11-26T14:02:07.378" v="609" actId="14100"/>
          <ac:cxnSpMkLst>
            <pc:docMk/>
            <pc:sldMk cId="949305449" sldId="270"/>
            <ac:cxnSpMk id="13" creationId="{389D5005-B29A-29C5-F370-B21752E8BD1B}"/>
          </ac:cxnSpMkLst>
        </pc:cxnChg>
      </pc:sldChg>
      <pc:sldChg chg="addSp delSp modSp add replId">
        <pc:chgData name="Andreas Eberhart" userId="S::andi@dashjoin.com::1aa2fd7f-4ac3-4e19-9c97-06af36d56ca1" providerId="AD" clId="Web-{AE878471-2575-FC2C-094A-8468CD52FBC7}" dt="2024-11-26T14:19:15.737" v="965" actId="20577"/>
        <pc:sldMkLst>
          <pc:docMk/>
          <pc:sldMk cId="2607464252" sldId="271"/>
        </pc:sldMkLst>
        <pc:spChg chg="mod">
          <ac:chgData name="Andreas Eberhart" userId="S::andi@dashjoin.com::1aa2fd7f-4ac3-4e19-9c97-06af36d56ca1" providerId="AD" clId="Web-{AE878471-2575-FC2C-094A-8468CD52FBC7}" dt="2024-11-26T12:22:09.422" v="127" actId="20577"/>
          <ac:spMkLst>
            <pc:docMk/>
            <pc:sldMk cId="2607464252" sldId="271"/>
            <ac:spMk id="2" creationId="{A6224C68-6ADA-3682-0350-BBDDAD8FD035}"/>
          </ac:spMkLst>
        </pc:spChg>
        <pc:spChg chg="del">
          <ac:chgData name="Andreas Eberhart" userId="S::andi@dashjoin.com::1aa2fd7f-4ac3-4e19-9c97-06af36d56ca1" providerId="AD" clId="Web-{AE878471-2575-FC2C-094A-8468CD52FBC7}" dt="2024-11-26T14:12:35.795" v="844"/>
          <ac:spMkLst>
            <pc:docMk/>
            <pc:sldMk cId="2607464252" sldId="271"/>
            <ac:spMk id="3" creationId="{C29715D4-B4A0-3437-EEC5-0B6FCBB8EF0D}"/>
          </ac:spMkLst>
        </pc:spChg>
        <pc:spChg chg="add del mod">
          <ac:chgData name="Andreas Eberhart" userId="S::andi@dashjoin.com::1aa2fd7f-4ac3-4e19-9c97-06af36d56ca1" providerId="AD" clId="Web-{AE878471-2575-FC2C-094A-8468CD52FBC7}" dt="2024-11-26T14:12:40.280" v="847"/>
          <ac:spMkLst>
            <pc:docMk/>
            <pc:sldMk cId="2607464252" sldId="271"/>
            <ac:spMk id="4" creationId="{D1E2D2EB-E8F3-1AAE-B4F8-C26732F6D35C}"/>
          </ac:spMkLst>
        </pc:spChg>
        <pc:spChg chg="add mod">
          <ac:chgData name="Andreas Eberhart" userId="S::andi@dashjoin.com::1aa2fd7f-4ac3-4e19-9c97-06af36d56ca1" providerId="AD" clId="Web-{AE878471-2575-FC2C-094A-8468CD52FBC7}" dt="2024-11-26T14:18:07.939" v="922" actId="14100"/>
          <ac:spMkLst>
            <pc:docMk/>
            <pc:sldMk cId="2607464252" sldId="271"/>
            <ac:spMk id="10" creationId="{636A68B6-11D3-E1BB-6E64-816FB452D070}"/>
          </ac:spMkLst>
        </pc:spChg>
        <pc:spChg chg="add mod">
          <ac:chgData name="Andreas Eberhart" userId="S::andi@dashjoin.com::1aa2fd7f-4ac3-4e19-9c97-06af36d56ca1" providerId="AD" clId="Web-{AE878471-2575-FC2C-094A-8468CD52FBC7}" dt="2024-11-26T14:19:15.737" v="965" actId="20577"/>
          <ac:spMkLst>
            <pc:docMk/>
            <pc:sldMk cId="2607464252" sldId="271"/>
            <ac:spMk id="12" creationId="{AD910673-9DBD-B518-4AFA-1D6C04899BC1}"/>
          </ac:spMkLst>
        </pc:spChg>
        <pc:picChg chg="add mod">
          <ac:chgData name="Andreas Eberhart" userId="S::andi@dashjoin.com::1aa2fd7f-4ac3-4e19-9c97-06af36d56ca1" providerId="AD" clId="Web-{AE878471-2575-FC2C-094A-8468CD52FBC7}" dt="2024-11-26T14:16:28.140" v="863" actId="1076"/>
          <ac:picMkLst>
            <pc:docMk/>
            <pc:sldMk cId="2607464252" sldId="271"/>
            <ac:picMk id="5" creationId="{7BC73FE2-A414-95C0-6465-87794CA648F3}"/>
          </ac:picMkLst>
        </pc:picChg>
        <pc:picChg chg="add del mod">
          <ac:chgData name="Andreas Eberhart" userId="S::andi@dashjoin.com::1aa2fd7f-4ac3-4e19-9c97-06af36d56ca1" providerId="AD" clId="Web-{AE878471-2575-FC2C-094A-8468CD52FBC7}" dt="2024-11-26T14:13:42.562" v="852"/>
          <ac:picMkLst>
            <pc:docMk/>
            <pc:sldMk cId="2607464252" sldId="271"/>
            <ac:picMk id="6" creationId="{6A846BF5-8A88-8881-EB49-2420867142B5}"/>
          </ac:picMkLst>
        </pc:picChg>
        <pc:picChg chg="add mod">
          <ac:chgData name="Andreas Eberhart" userId="S::andi@dashjoin.com::1aa2fd7f-4ac3-4e19-9c97-06af36d56ca1" providerId="AD" clId="Web-{AE878471-2575-FC2C-094A-8468CD52FBC7}" dt="2024-11-26T14:18:14.001" v="923" actId="1076"/>
          <ac:picMkLst>
            <pc:docMk/>
            <pc:sldMk cId="2607464252" sldId="271"/>
            <ac:picMk id="7" creationId="{CD336AA7-2B21-A518-AA6B-E873E854A36E}"/>
          </ac:picMkLst>
        </pc:picChg>
        <pc:picChg chg="add mod">
          <ac:chgData name="Andreas Eberhart" userId="S::andi@dashjoin.com::1aa2fd7f-4ac3-4e19-9c97-06af36d56ca1" providerId="AD" clId="Web-{AE878471-2575-FC2C-094A-8468CD52FBC7}" dt="2024-11-26T14:18:18.689" v="924" actId="1076"/>
          <ac:picMkLst>
            <pc:docMk/>
            <pc:sldMk cId="2607464252" sldId="271"/>
            <ac:picMk id="8" creationId="{56A5A4F2-4E51-9AE1-A817-B7D999733A9F}"/>
          </ac:picMkLst>
        </pc:picChg>
      </pc:sldChg>
      <pc:sldChg chg="addSp modSp add replId">
        <pc:chgData name="Andreas Eberhart" userId="S::andi@dashjoin.com::1aa2fd7f-4ac3-4e19-9c97-06af36d56ca1" providerId="AD" clId="Web-{AE878471-2575-FC2C-094A-8468CD52FBC7}" dt="2024-11-26T14:26:52.511" v="1098" actId="1076"/>
        <pc:sldMkLst>
          <pc:docMk/>
          <pc:sldMk cId="2647592214" sldId="272"/>
        </pc:sldMkLst>
        <pc:spChg chg="mod">
          <ac:chgData name="Andreas Eberhart" userId="S::andi@dashjoin.com::1aa2fd7f-4ac3-4e19-9c97-06af36d56ca1" providerId="AD" clId="Web-{AE878471-2575-FC2C-094A-8468CD52FBC7}" dt="2024-11-26T14:24:36.118" v="1079" actId="20577"/>
          <ac:spMkLst>
            <pc:docMk/>
            <pc:sldMk cId="2647592214" sldId="272"/>
            <ac:spMk id="2" creationId="{A6224C68-6ADA-3682-0350-BBDDAD8FD035}"/>
          </ac:spMkLst>
        </pc:spChg>
        <pc:spChg chg="mod">
          <ac:chgData name="Andreas Eberhart" userId="S::andi@dashjoin.com::1aa2fd7f-4ac3-4e19-9c97-06af36d56ca1" providerId="AD" clId="Web-{AE878471-2575-FC2C-094A-8468CD52FBC7}" dt="2024-11-26T14:24:17.633" v="1076" actId="20577"/>
          <ac:spMkLst>
            <pc:docMk/>
            <pc:sldMk cId="2647592214" sldId="272"/>
            <ac:spMk id="3" creationId="{C29715D4-B4A0-3437-EEC5-0B6FCBB8EF0D}"/>
          </ac:spMkLst>
        </pc:spChg>
        <pc:spChg chg="add mod">
          <ac:chgData name="Andreas Eberhart" userId="S::andi@dashjoin.com::1aa2fd7f-4ac3-4e19-9c97-06af36d56ca1" providerId="AD" clId="Web-{AE878471-2575-FC2C-094A-8468CD52FBC7}" dt="2024-11-26T14:26:52.511" v="1098" actId="1076"/>
          <ac:spMkLst>
            <pc:docMk/>
            <pc:sldMk cId="2647592214" sldId="272"/>
            <ac:spMk id="6" creationId="{D86B09B9-830F-AE2F-32E5-B14532D7C0DE}"/>
          </ac:spMkLst>
        </pc:spChg>
        <pc:picChg chg="add mod">
          <ac:chgData name="Andreas Eberhart" userId="S::andi@dashjoin.com::1aa2fd7f-4ac3-4e19-9c97-06af36d56ca1" providerId="AD" clId="Web-{AE878471-2575-FC2C-094A-8468CD52FBC7}" dt="2024-11-26T14:22:46.803" v="997" actId="1076"/>
          <ac:picMkLst>
            <pc:docMk/>
            <pc:sldMk cId="2647592214" sldId="272"/>
            <ac:picMk id="4" creationId="{FDA3E8C2-7383-B396-CC30-FD5585CC97B7}"/>
          </ac:picMkLst>
        </pc:picChg>
        <pc:picChg chg="add mod">
          <ac:chgData name="Andreas Eberhart" userId="S::andi@dashjoin.com::1aa2fd7f-4ac3-4e19-9c97-06af36d56ca1" providerId="AD" clId="Web-{AE878471-2575-FC2C-094A-8468CD52FBC7}" dt="2024-11-26T14:22:46.819" v="998" actId="1076"/>
          <ac:picMkLst>
            <pc:docMk/>
            <pc:sldMk cId="2647592214" sldId="272"/>
            <ac:picMk id="5" creationId="{8605A81C-274B-544F-C23E-EEA82842DE71}"/>
          </ac:picMkLst>
        </pc:picChg>
      </pc:sldChg>
      <pc:sldChg chg="addSp modSp add replId">
        <pc:chgData name="Andreas Eberhart" userId="S::andi@dashjoin.com::1aa2fd7f-4ac3-4e19-9c97-06af36d56ca1" providerId="AD" clId="Web-{AE878471-2575-FC2C-094A-8468CD52FBC7}" dt="2024-11-26T12:27:16.410" v="199" actId="14100"/>
        <pc:sldMkLst>
          <pc:docMk/>
          <pc:sldMk cId="747105978" sldId="273"/>
        </pc:sldMkLst>
        <pc:spChg chg="mod">
          <ac:chgData name="Andreas Eberhart" userId="S::andi@dashjoin.com::1aa2fd7f-4ac3-4e19-9c97-06af36d56ca1" providerId="AD" clId="Web-{AE878471-2575-FC2C-094A-8468CD52FBC7}" dt="2024-11-26T12:23:03.751" v="132" actId="20577"/>
          <ac:spMkLst>
            <pc:docMk/>
            <pc:sldMk cId="747105978" sldId="273"/>
            <ac:spMk id="2" creationId="{A6224C68-6ADA-3682-0350-BBDDAD8FD035}"/>
          </ac:spMkLst>
        </pc:spChg>
        <pc:spChg chg="mod">
          <ac:chgData name="Andreas Eberhart" userId="S::andi@dashjoin.com::1aa2fd7f-4ac3-4e19-9c97-06af36d56ca1" providerId="AD" clId="Web-{AE878471-2575-FC2C-094A-8468CD52FBC7}" dt="2024-11-26T12:27:10.473" v="197" actId="20577"/>
          <ac:spMkLst>
            <pc:docMk/>
            <pc:sldMk cId="747105978" sldId="273"/>
            <ac:spMk id="3" creationId="{C29715D4-B4A0-3437-EEC5-0B6FCBB8EF0D}"/>
          </ac:spMkLst>
        </pc:spChg>
        <pc:picChg chg="add mod">
          <ac:chgData name="Andreas Eberhart" userId="S::andi@dashjoin.com::1aa2fd7f-4ac3-4e19-9c97-06af36d56ca1" providerId="AD" clId="Web-{AE878471-2575-FC2C-094A-8468CD52FBC7}" dt="2024-11-26T12:24:13.314" v="145" actId="1076"/>
          <ac:picMkLst>
            <pc:docMk/>
            <pc:sldMk cId="747105978" sldId="273"/>
            <ac:picMk id="4" creationId="{6E65FFCA-EF0C-3502-DA80-DC29B1F89FDC}"/>
          </ac:picMkLst>
        </pc:picChg>
        <pc:cxnChg chg="add mod">
          <ac:chgData name="Andreas Eberhart" userId="S::andi@dashjoin.com::1aa2fd7f-4ac3-4e19-9c97-06af36d56ca1" providerId="AD" clId="Web-{AE878471-2575-FC2C-094A-8468CD52FBC7}" dt="2024-11-26T12:27:13.316" v="198" actId="14100"/>
          <ac:cxnSpMkLst>
            <pc:docMk/>
            <pc:sldMk cId="747105978" sldId="273"/>
            <ac:cxnSpMk id="5" creationId="{DF7B6472-4E76-BFEE-1AA4-6B29FB976BE2}"/>
          </ac:cxnSpMkLst>
        </pc:cxnChg>
        <pc:cxnChg chg="add mod">
          <ac:chgData name="Andreas Eberhart" userId="S::andi@dashjoin.com::1aa2fd7f-4ac3-4e19-9c97-06af36d56ca1" providerId="AD" clId="Web-{AE878471-2575-FC2C-094A-8468CD52FBC7}" dt="2024-11-26T12:27:16.410" v="199" actId="14100"/>
          <ac:cxnSpMkLst>
            <pc:docMk/>
            <pc:sldMk cId="747105978" sldId="273"/>
            <ac:cxnSpMk id="6" creationId="{1C50D1C2-EFD4-2077-BFDC-C16A7B96053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ashjoin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siemens.com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ashjoin/djapp-wot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hyperlink" Target="https://wot.run.dashjoin.com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5000" y="1122363"/>
            <a:ext cx="10368000" cy="2351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424242"/>
                </a:solidFill>
              </a:rPr>
              <a:t>Generic and Extensible Web of Things Manager Using JSON Schema &amp; AI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41000" y="3602038"/>
            <a:ext cx="4530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  <a:p>
            <a:r>
              <a:rPr lang="en-US" dirty="0"/>
              <a:t>Andreas Eberhart</a:t>
            </a:r>
          </a:p>
          <a:p>
            <a:r>
              <a:rPr lang="en-US" dirty="0">
                <a:hlinkClick r:id="rId3"/>
              </a:rPr>
              <a:t>dashjoin.com</a:t>
            </a:r>
          </a:p>
        </p:txBody>
      </p:sp>
      <p:pic>
        <p:nvPicPr>
          <p:cNvPr id="4" name="Picture 3" descr="A blue circle with white letters&#10;&#10;Description automatically generated">
            <a:extLst>
              <a:ext uri="{FF2B5EF4-FFF2-40B4-BE49-F238E27FC236}">
                <a16:creationId xmlns:a16="http://schemas.microsoft.com/office/drawing/2014/main" id="{472AF5B2-2106-27EE-E3F8-09001E8862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7711" y="3743766"/>
            <a:ext cx="1377023" cy="1379134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D1CECABA-9266-13BB-6FA3-6F80A619E646}"/>
              </a:ext>
            </a:extLst>
          </p:cNvPr>
          <p:cNvSpPr txBox="1">
            <a:spLocks/>
          </p:cNvSpPr>
          <p:nvPr/>
        </p:nvSpPr>
        <p:spPr>
          <a:xfrm>
            <a:off x="8209400" y="3604438"/>
            <a:ext cx="3486000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Ege </a:t>
            </a:r>
            <a:r>
              <a:rPr lang="en-US" dirty="0" err="1"/>
              <a:t>Korkan</a:t>
            </a:r>
          </a:p>
          <a:p>
            <a:r>
              <a:rPr lang="en-US" dirty="0">
                <a:hlinkClick r:id="rId5"/>
              </a:rPr>
              <a:t>siemens.com</a:t>
            </a:r>
          </a:p>
        </p:txBody>
      </p:sp>
      <p:pic>
        <p:nvPicPr>
          <p:cNvPr id="7" name="Picture 6" descr="Datei:Siemens-logo.svg – Wikipedia">
            <a:extLst>
              <a:ext uri="{FF2B5EF4-FFF2-40B4-BE49-F238E27FC236}">
                <a16:creationId xmlns:a16="http://schemas.microsoft.com/office/drawing/2014/main" id="{3300E93F-EF4F-4AC5-B3A8-1B7A16BFD3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0400" y="4104173"/>
            <a:ext cx="2743199" cy="65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24C68-6ADA-3682-0350-BBDDAD8FD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Wot Agent Log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849F0A70-338D-1CEF-04C3-0C9D62073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3470" y="1301478"/>
            <a:ext cx="7930710" cy="517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262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24C68-6ADA-3682-0350-BBDDAD8FD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715D4-B4A0-3437-EEC5-0B6FCBB8E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Code 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  <a:hlinkClick r:id="rId3"/>
              </a:rPr>
              <a:t>https://github.com/dashjoin/djapp-wot</a:t>
            </a:r>
            <a:r>
              <a:rPr lang="en-US" dirty="0">
                <a:ea typeface="+mn-lt"/>
                <a:cs typeface="+mn-lt"/>
              </a:rPr>
              <a:t> 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Live Demo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ea typeface="+mn-lt"/>
                <a:cs typeface="+mn-lt"/>
                <a:hlinkClick r:id="rId4"/>
              </a:rPr>
              <a:t>https://wot.run.dashjoin.com/</a:t>
            </a:r>
            <a:endParaRPr lang="en-US"/>
          </a:p>
          <a:p>
            <a:r>
              <a:rPr lang="en-US" dirty="0"/>
              <a:t>Login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Create Account using any email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Google User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endParaRPr lang="en-US" dirty="0"/>
          </a:p>
        </p:txBody>
      </p:sp>
      <p:pic>
        <p:nvPicPr>
          <p:cNvPr id="4" name="Picture 3" descr="A screenshot of a login screen&#10;&#10;Description automatically generated">
            <a:extLst>
              <a:ext uri="{FF2B5EF4-FFF2-40B4-BE49-F238E27FC236}">
                <a16:creationId xmlns:a16="http://schemas.microsoft.com/office/drawing/2014/main" id="{6E65FFCA-EF0C-3502-DA80-DC29B1F89F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2714" y="1178279"/>
            <a:ext cx="3219349" cy="4501444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F7B6472-4E76-BFEE-1AA4-6B29FB976BE2}"/>
              </a:ext>
            </a:extLst>
          </p:cNvPr>
          <p:cNvCxnSpPr/>
          <p:nvPr/>
        </p:nvCxnSpPr>
        <p:spPr>
          <a:xfrm>
            <a:off x="4419886" y="4703305"/>
            <a:ext cx="3328310" cy="404917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C50D1C2-EFD4-2077-BFDC-C16A7B96053F}"/>
              </a:ext>
            </a:extLst>
          </p:cNvPr>
          <p:cNvCxnSpPr>
            <a:cxnSpLocks/>
          </p:cNvCxnSpPr>
          <p:nvPr/>
        </p:nvCxnSpPr>
        <p:spPr>
          <a:xfrm flipV="1">
            <a:off x="6078539" y="3944893"/>
            <a:ext cx="1662242" cy="35062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105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24C68-6ADA-3682-0350-BBDDAD8FD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715D4-B4A0-3437-EEC5-0B6FCBB8E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Standardization is important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 err="1"/>
              <a:t>WoT</a:t>
            </a:r>
            <a:r>
              <a:rPr lang="en-US" dirty="0"/>
              <a:t> thing description (TD) represents any device in a uniform way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JSON Schema + TD describes how to interact with devices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JSON-LD allows categorizing devices</a:t>
            </a:r>
          </a:p>
          <a:p>
            <a:r>
              <a:rPr lang="en-US" dirty="0"/>
              <a:t>Allows developing generic software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Works with any kind of device</a:t>
            </a:r>
          </a:p>
          <a:p>
            <a:r>
              <a:rPr lang="en-US" dirty="0"/>
              <a:t>Lightweight Low Code Approach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Minimal code required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Easy to extend (custom actions, dashboards)</a:t>
            </a:r>
          </a:p>
        </p:txBody>
      </p:sp>
    </p:spTree>
    <p:extLst>
      <p:ext uri="{BB962C8B-B14F-4D97-AF65-F5344CB8AC3E}">
        <p14:creationId xmlns:p14="http://schemas.microsoft.com/office/powerpoint/2010/main" val="1664956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24C68-6ADA-3682-0350-BBDDAD8FD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WoT</a:t>
            </a:r>
            <a:r>
              <a:rPr lang="en-US" dirty="0"/>
              <a:t>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715D4-B4A0-3437-EEC5-0B6FCBB8E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Design Goals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Generic: Manage any device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Extensible: Allow apps for specific use cases</a:t>
            </a:r>
          </a:p>
          <a:p>
            <a:r>
              <a:rPr lang="en-US" dirty="0"/>
              <a:t>Value Add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Manage: securely connect devices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Control: call device actions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Automate: react to device events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Analyze: provide overview &amp; dashboards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950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24C68-6ADA-3682-0350-BBDDAD8FD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AA6629D3-107F-CBE7-0814-66B9D6596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871" y="1285886"/>
            <a:ext cx="10673643" cy="516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900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24C68-6ADA-3682-0350-BBDDAD8FD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Discovery &amp; Role Based Access Control</a:t>
            </a:r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E962D83C-1C9C-4158-9A00-3C95430BB42F}"/>
              </a:ext>
            </a:extLst>
          </p:cNvPr>
          <p:cNvSpPr/>
          <p:nvPr/>
        </p:nvSpPr>
        <p:spPr>
          <a:xfrm>
            <a:off x="6098318" y="4306810"/>
            <a:ext cx="1663430" cy="1429965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Postgres</a:t>
            </a:r>
            <a:endParaRPr lang="en-US" dirty="0">
              <a:ea typeface="Calibri"/>
              <a:cs typeface="Calibri"/>
            </a:endParaRPr>
          </a:p>
        </p:txBody>
      </p:sp>
      <p:pic>
        <p:nvPicPr>
          <p:cNvPr id="7" name="Picture 6" descr="Row-level security - SQL Server | Microsoft Learn">
            <a:extLst>
              <a:ext uri="{FF2B5EF4-FFF2-40B4-BE49-F238E27FC236}">
                <a16:creationId xmlns:a16="http://schemas.microsoft.com/office/drawing/2014/main" id="{7776B81D-0376-2DC8-B910-727C779ED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178" y="4160127"/>
            <a:ext cx="3892657" cy="1732835"/>
          </a:xfrm>
          <a:prstGeom prst="rect">
            <a:avLst/>
          </a:prstGeom>
        </p:spPr>
      </p:pic>
      <p:pic>
        <p:nvPicPr>
          <p:cNvPr id="8" name="Picture 7" descr="A close-up of a router&#10;&#10;Description automatically generated">
            <a:extLst>
              <a:ext uri="{FF2B5EF4-FFF2-40B4-BE49-F238E27FC236}">
                <a16:creationId xmlns:a16="http://schemas.microsoft.com/office/drawing/2014/main" id="{BC9E84A1-8F6C-C0C6-AEFD-49C61534E7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8338651" y="3354911"/>
            <a:ext cx="4711917" cy="1009078"/>
          </a:xfrm>
          <a:prstGeom prst="rect">
            <a:avLst/>
          </a:prstGeom>
        </p:spPr>
      </p:pic>
      <p:pic>
        <p:nvPicPr>
          <p:cNvPr id="12" name="Picture 11" descr="single key icon image vector illustration design Stock-Vektorgrafik | Adobe  Stock">
            <a:extLst>
              <a:ext uri="{FF2B5EF4-FFF2-40B4-BE49-F238E27FC236}">
                <a16:creationId xmlns:a16="http://schemas.microsoft.com/office/drawing/2014/main" id="{3ED95201-A33D-B8AF-D459-5672966903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36371" y="1819664"/>
            <a:ext cx="1303150" cy="1296693"/>
          </a:xfrm>
          <a:prstGeom prst="rect">
            <a:avLst/>
          </a:prstGeom>
        </p:spPr>
      </p:pic>
      <p:pic>
        <p:nvPicPr>
          <p:cNvPr id="13" name="Graphic 12" descr="OpenID - Wikipedia">
            <a:extLst>
              <a:ext uri="{FF2B5EF4-FFF2-40B4-BE49-F238E27FC236}">
                <a16:creationId xmlns:a16="http://schemas.microsoft.com/office/drawing/2014/main" id="{FF6B2C8D-17DF-08D1-1921-448F49B237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6674" y="1844239"/>
            <a:ext cx="2743200" cy="102870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1C5DEA8-36A5-F62F-BA1F-BEF13EA4A6B3}"/>
              </a:ext>
            </a:extLst>
          </p:cNvPr>
          <p:cNvCxnSpPr/>
          <p:nvPr/>
        </p:nvCxnSpPr>
        <p:spPr>
          <a:xfrm flipH="1" flipV="1">
            <a:off x="8045247" y="4991984"/>
            <a:ext cx="1876537" cy="2128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1256120-10C9-5FA2-58A8-0CC0519884F6}"/>
              </a:ext>
            </a:extLst>
          </p:cNvPr>
          <p:cNvSpPr txBox="1"/>
          <p:nvPr/>
        </p:nvSpPr>
        <p:spPr>
          <a:xfrm>
            <a:off x="7959671" y="5253925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Discover &amp; Save to DB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91B168-9C6B-B741-9E99-7B7213685215}"/>
              </a:ext>
            </a:extLst>
          </p:cNvPr>
          <p:cNvSpPr txBox="1"/>
          <p:nvPr/>
        </p:nvSpPr>
        <p:spPr>
          <a:xfrm>
            <a:off x="2057399" y="3316636"/>
            <a:ext cx="373767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Associate device to OpenID claim and device credentials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66B86A-BF0F-16FC-3560-A6F588BB8524}"/>
              </a:ext>
            </a:extLst>
          </p:cNvPr>
          <p:cNvSpPr txBox="1"/>
          <p:nvPr/>
        </p:nvSpPr>
        <p:spPr>
          <a:xfrm>
            <a:off x="2748364" y="602238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Row-Level Security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8AB18F5-AF56-D727-0F66-FC27A70C8570}"/>
              </a:ext>
            </a:extLst>
          </p:cNvPr>
          <p:cNvCxnSpPr>
            <a:cxnSpLocks/>
          </p:cNvCxnSpPr>
          <p:nvPr/>
        </p:nvCxnSpPr>
        <p:spPr>
          <a:xfrm flipV="1">
            <a:off x="6615478" y="2492881"/>
            <a:ext cx="3580157" cy="837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A12A92C-18F0-DA9A-632A-612F1AFB8D42}"/>
              </a:ext>
            </a:extLst>
          </p:cNvPr>
          <p:cNvSpPr txBox="1"/>
          <p:nvPr/>
        </p:nvSpPr>
        <p:spPr>
          <a:xfrm>
            <a:off x="6577736" y="2780652"/>
            <a:ext cx="346645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Access devices using credentials on behalf of the user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6776674-8974-CC12-3095-0AD181FEA5E6}"/>
              </a:ext>
            </a:extLst>
          </p:cNvPr>
          <p:cNvSpPr txBox="1"/>
          <p:nvPr/>
        </p:nvSpPr>
        <p:spPr>
          <a:xfrm>
            <a:off x="3923653" y="1450381"/>
            <a:ext cx="37376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Device credentials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396A00-87CB-299F-FD30-5A038A2D7A04}"/>
              </a:ext>
            </a:extLst>
          </p:cNvPr>
          <p:cNvSpPr txBox="1"/>
          <p:nvPr/>
        </p:nvSpPr>
        <p:spPr>
          <a:xfrm>
            <a:off x="1392262" y="1450380"/>
            <a:ext cx="37376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Identity Management</a:t>
            </a:r>
          </a:p>
        </p:txBody>
      </p:sp>
    </p:spTree>
    <p:extLst>
      <p:ext uri="{BB962C8B-B14F-4D97-AF65-F5344CB8AC3E}">
        <p14:creationId xmlns:p14="http://schemas.microsoft.com/office/powerpoint/2010/main" val="585928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24C68-6ADA-3682-0350-BBDDAD8FD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Properties &amp;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715D4-B4A0-3437-EEC5-0B6FCBB8EF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On every device page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Gather the sensors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Display a JSON Schema driven form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8F47B5FA-D86B-8EED-B0C0-A5B6E92A1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011" y="1453064"/>
            <a:ext cx="6905976" cy="5010207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81A20E8-74E2-A047-EEB3-D048914CE9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0740" y="3429351"/>
            <a:ext cx="1486606" cy="25110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6A5003-2681-48B8-0B20-A48B746A71AF}"/>
              </a:ext>
            </a:extLst>
          </p:cNvPr>
          <p:cNvSpPr txBox="1"/>
          <p:nvPr/>
        </p:nvSpPr>
        <p:spPr>
          <a:xfrm>
            <a:off x="165316" y="5292671"/>
            <a:ext cx="8994182" cy="646331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$c := $read("wot", "thing", </a:t>
            </a:r>
            <a:r>
              <a:rPr lang="en-US" dirty="0" err="1">
                <a:latin typeface="Courier New"/>
                <a:cs typeface="Courier New"/>
              </a:rPr>
              <a:t>value.thing</a:t>
            </a:r>
            <a:r>
              <a:rPr lang="en-US" dirty="0">
                <a:latin typeface="Courier New"/>
                <a:cs typeface="Courier New"/>
              </a:rPr>
              <a:t>).credentials; </a:t>
            </a:r>
            <a:br>
              <a:rPr lang="en-US" dirty="0">
                <a:latin typeface="Courier New"/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$curl("GET", </a:t>
            </a:r>
            <a:r>
              <a:rPr lang="en-US" dirty="0" err="1">
                <a:latin typeface="Courier New"/>
                <a:cs typeface="Courier New"/>
              </a:rPr>
              <a:t>value.href</a:t>
            </a:r>
            <a:r>
              <a:rPr lang="en-US" dirty="0">
                <a:latin typeface="Courier New"/>
                <a:cs typeface="Courier New"/>
              </a:rPr>
              <a:t>, {}, $c ? {"Authorization": $c} : {}) </a:t>
            </a:r>
          </a:p>
        </p:txBody>
      </p:sp>
    </p:spTree>
    <p:extLst>
      <p:ext uri="{BB962C8B-B14F-4D97-AF65-F5344CB8AC3E}">
        <p14:creationId xmlns:p14="http://schemas.microsoft.com/office/powerpoint/2010/main" val="1749807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24C68-6ADA-3682-0350-BBDDAD8FD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Knowledge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715D4-B4A0-3437-EEC5-0B6FCBB8E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6794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Integrate additional information to be able to answer more questions</a:t>
            </a:r>
          </a:p>
          <a:p>
            <a:r>
              <a:rPr lang="en-US" dirty="0"/>
              <a:t>Asset DB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Where is the device installed?</a:t>
            </a:r>
          </a:p>
          <a:p>
            <a:r>
              <a:rPr lang="en-US" dirty="0"/>
              <a:t>Datasheets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Additional information about the device</a:t>
            </a:r>
          </a:p>
          <a:p>
            <a:endParaRPr lang="en-US" dirty="0"/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2E3DDA74-F863-B037-5E8B-5E11E8AF7E17}"/>
              </a:ext>
            </a:extLst>
          </p:cNvPr>
          <p:cNvSpPr/>
          <p:nvPr/>
        </p:nvSpPr>
        <p:spPr>
          <a:xfrm>
            <a:off x="6304963" y="2098302"/>
            <a:ext cx="1663430" cy="1429965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Postgres</a:t>
            </a:r>
            <a:endParaRPr lang="en-US" dirty="0">
              <a:ea typeface="Calibri"/>
              <a:cs typeface="Calibri"/>
            </a:endParaRPr>
          </a:p>
        </p:txBody>
      </p:sp>
      <p:pic>
        <p:nvPicPr>
          <p:cNvPr id="6" name="Picture 5" descr="A black and white label with text&#10;&#10;Description automatically generated">
            <a:extLst>
              <a:ext uri="{FF2B5EF4-FFF2-40B4-BE49-F238E27FC236}">
                <a16:creationId xmlns:a16="http://schemas.microsoft.com/office/drawing/2014/main" id="{A4E5D410-BF8F-30E5-76E6-BC277FAA0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170012"/>
            <a:ext cx="5514814" cy="2011552"/>
          </a:xfrm>
          <a:prstGeom prst="rect">
            <a:avLst/>
          </a:prstGeom>
        </p:spPr>
      </p:pic>
      <p:pic>
        <p:nvPicPr>
          <p:cNvPr id="7" name="Picture 6" descr="Floor plan interface for Smart homes &amp; IoT">
            <a:extLst>
              <a:ext uri="{FF2B5EF4-FFF2-40B4-BE49-F238E27FC236}">
                <a16:creationId xmlns:a16="http://schemas.microsoft.com/office/drawing/2014/main" id="{68A40DAB-EFA3-3718-AE16-C45E1DBC67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1892" y="1501610"/>
            <a:ext cx="2743199" cy="238244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2D926BF1-8F13-3C65-F25E-CE6642856FD1}"/>
              </a:ext>
            </a:extLst>
          </p:cNvPr>
          <p:cNvSpPr/>
          <p:nvPr/>
        </p:nvSpPr>
        <p:spPr>
          <a:xfrm>
            <a:off x="7465017" y="3170695"/>
            <a:ext cx="271220" cy="2583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4D4A60F-8967-0FF5-57AB-335AC96AA99D}"/>
              </a:ext>
            </a:extLst>
          </p:cNvPr>
          <p:cNvSpPr/>
          <p:nvPr/>
        </p:nvSpPr>
        <p:spPr>
          <a:xfrm>
            <a:off x="6302644" y="4003729"/>
            <a:ext cx="271220" cy="2583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BDFC1AE-41B9-1979-C9DC-7A891DF23F70}"/>
              </a:ext>
            </a:extLst>
          </p:cNvPr>
          <p:cNvSpPr/>
          <p:nvPr/>
        </p:nvSpPr>
        <p:spPr>
          <a:xfrm>
            <a:off x="8788830" y="2976965"/>
            <a:ext cx="271220" cy="2583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E728C1-111F-CDED-2B25-61E91CE01C37}"/>
              </a:ext>
            </a:extLst>
          </p:cNvPr>
          <p:cNvCxnSpPr>
            <a:cxnSpLocks/>
          </p:cNvCxnSpPr>
          <p:nvPr/>
        </p:nvCxnSpPr>
        <p:spPr>
          <a:xfrm flipV="1">
            <a:off x="7764938" y="3074068"/>
            <a:ext cx="1016478" cy="19564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89D5005-B29A-29C5-F370-B21752E8BD1B}"/>
              </a:ext>
            </a:extLst>
          </p:cNvPr>
          <p:cNvCxnSpPr>
            <a:cxnSpLocks/>
          </p:cNvCxnSpPr>
          <p:nvPr/>
        </p:nvCxnSpPr>
        <p:spPr>
          <a:xfrm flipH="1">
            <a:off x="6592281" y="3379489"/>
            <a:ext cx="882064" cy="70842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305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24C68-6ADA-3682-0350-BBDDAD8FD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ptos Display"/>
              </a:rPr>
              <a:t>Semantic Data Harmonization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715D4-B4A0-3437-EEC5-0B6FCBB8E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8473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JSON LD allows grouping similar devices</a:t>
            </a:r>
          </a:p>
          <a:p>
            <a:r>
              <a:rPr lang="en-US" dirty="0"/>
              <a:t>Not all things within the group might report data in the same format</a:t>
            </a:r>
          </a:p>
          <a:p>
            <a:r>
              <a:rPr lang="en-US" dirty="0"/>
              <a:t>Leverage </a:t>
            </a:r>
            <a:r>
              <a:rPr lang="en-US" dirty="0" err="1"/>
              <a:t>JSONata</a:t>
            </a:r>
            <a:r>
              <a:rPr lang="en-US" dirty="0"/>
              <a:t> to translate into a common format</a:t>
            </a:r>
          </a:p>
          <a:p>
            <a:r>
              <a:rPr lang="en-US" dirty="0"/>
              <a:t>Allows dashboarding via SQL</a:t>
            </a:r>
          </a:p>
        </p:txBody>
      </p:sp>
      <p:pic>
        <p:nvPicPr>
          <p:cNvPr id="4" name="Picture 3" descr="A graph of a number of blue bars&#10;&#10;Description automatically generated">
            <a:extLst>
              <a:ext uri="{FF2B5EF4-FFF2-40B4-BE49-F238E27FC236}">
                <a16:creationId xmlns:a16="http://schemas.microsoft.com/office/drawing/2014/main" id="{731A20A9-B3CD-8740-68CA-463299639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898" y="3237331"/>
            <a:ext cx="5579391" cy="31084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87B27B-6D50-F345-3F3E-8680832E3A43}"/>
              </a:ext>
            </a:extLst>
          </p:cNvPr>
          <p:cNvSpPr txBox="1"/>
          <p:nvPr/>
        </p:nvSpPr>
        <p:spPr>
          <a:xfrm>
            <a:off x="6642313" y="2380281"/>
            <a:ext cx="494525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watt ? watt : </a:t>
            </a:r>
            <a:r>
              <a:rPr lang="en-US" dirty="0" err="1">
                <a:latin typeface="Courier New"/>
                <a:cs typeface="Courier New"/>
              </a:rPr>
              <a:t>power.amount</a:t>
            </a:r>
            <a:r>
              <a:rPr lang="en-US" dirty="0">
                <a:latin typeface="Courier New"/>
                <a:cs typeface="Courier New"/>
              </a:rPr>
              <a:t> * (</a:t>
            </a:r>
            <a:r>
              <a:rPr lang="en-US" dirty="0" err="1">
                <a:latin typeface="Courier New"/>
                <a:cs typeface="Courier New"/>
              </a:rPr>
              <a:t>power.unit</a:t>
            </a:r>
            <a:r>
              <a:rPr lang="en-US" dirty="0">
                <a:latin typeface="Courier New"/>
                <a:cs typeface="Courier New"/>
              </a:rPr>
              <a:t> = 'kW' ? 1000 : 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BA3791-451A-3CFA-16C0-37B882BFFAF8}"/>
              </a:ext>
            </a:extLst>
          </p:cNvPr>
          <p:cNvSpPr txBox="1"/>
          <p:nvPr/>
        </p:nvSpPr>
        <p:spPr>
          <a:xfrm>
            <a:off x="6642312" y="1502043"/>
            <a:ext cx="222013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{ "watt": 45 }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7587C3-D850-6A67-06EE-262BCAE60F84}"/>
              </a:ext>
            </a:extLst>
          </p:cNvPr>
          <p:cNvSpPr txBox="1"/>
          <p:nvPr/>
        </p:nvSpPr>
        <p:spPr>
          <a:xfrm>
            <a:off x="8837906" y="1024178"/>
            <a:ext cx="274965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br>
              <a:rPr lang="en-US" dirty="0">
                <a:latin typeface="Courier New"/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  "power": {</a:t>
            </a:r>
            <a:br>
              <a:rPr lang="en-US" dirty="0">
                <a:latin typeface="Courier New"/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    "unit": "W",</a:t>
            </a:r>
            <a:br>
              <a:rPr lang="en-US" dirty="0">
                <a:latin typeface="Courier New"/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    "amount": 45</a:t>
            </a:r>
          </a:p>
        </p:txBody>
      </p:sp>
    </p:spTree>
    <p:extLst>
      <p:ext uri="{BB962C8B-B14F-4D97-AF65-F5344CB8AC3E}">
        <p14:creationId xmlns:p14="http://schemas.microsoft.com/office/powerpoint/2010/main" val="317342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24C68-6ADA-3682-0350-BBDDAD8FD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ptos Display"/>
              </a:rPr>
              <a:t>Natural Language Commands</a:t>
            </a:r>
            <a:endParaRPr lang="en-US" dirty="0"/>
          </a:p>
        </p:txBody>
      </p:sp>
      <p:pic>
        <p:nvPicPr>
          <p:cNvPr id="5" name="Picture 4" descr="718 Large Language Model Icon Images, Stock Photos, and Vectors |  Shutterstock">
            <a:extLst>
              <a:ext uri="{FF2B5EF4-FFF2-40B4-BE49-F238E27FC236}">
                <a16:creationId xmlns:a16="http://schemas.microsoft.com/office/drawing/2014/main" id="{7BC73FE2-A414-95C0-6465-87794CA648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711" y="2937228"/>
            <a:ext cx="1828800" cy="1943100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D336AA7-2B21-A518-AA6B-E873E854A3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408" y="2570864"/>
            <a:ext cx="5827184" cy="2216856"/>
          </a:xfrm>
          <a:prstGeom prst="rect">
            <a:avLst/>
          </a:prstGeom>
        </p:spPr>
      </p:pic>
      <p:pic>
        <p:nvPicPr>
          <p:cNvPr id="8" name="Picture 7" descr="A white text with black text&#10;&#10;Description automatically generated">
            <a:extLst>
              <a:ext uri="{FF2B5EF4-FFF2-40B4-BE49-F238E27FC236}">
                <a16:creationId xmlns:a16="http://schemas.microsoft.com/office/drawing/2014/main" id="{56A5A4F2-4E51-9AE1-A817-B7D999733A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6276" y="3429843"/>
            <a:ext cx="3296357" cy="2985206"/>
          </a:xfrm>
          <a:prstGeom prst="rect">
            <a:avLst/>
          </a:prstGeom>
        </p:spPr>
      </p:pic>
      <p:sp>
        <p:nvSpPr>
          <p:cNvPr id="10" name="TextBox 6">
            <a:extLst>
              <a:ext uri="{FF2B5EF4-FFF2-40B4-BE49-F238E27FC236}">
                <a16:creationId xmlns:a16="http://schemas.microsoft.com/office/drawing/2014/main" id="{636A68B6-11D3-E1BB-6E64-816FB452D070}"/>
              </a:ext>
            </a:extLst>
          </p:cNvPr>
          <p:cNvSpPr txBox="1"/>
          <p:nvPr/>
        </p:nvSpPr>
        <p:spPr>
          <a:xfrm>
            <a:off x="8448654" y="2805767"/>
            <a:ext cx="3569776" cy="14967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{</a:t>
            </a:r>
            <a:endParaRPr lang="en-US" dirty="0"/>
          </a:p>
          <a:p>
            <a:r>
              <a:rPr lang="en-US" dirty="0">
                <a:latin typeface="Courier New"/>
                <a:cs typeface="Courier New"/>
              </a:rPr>
              <a:t>  "</a:t>
            </a:r>
            <a:r>
              <a:rPr lang="en-US" dirty="0" err="1">
                <a:latin typeface="Courier New"/>
                <a:cs typeface="Courier New"/>
              </a:rPr>
              <a:t>drinkId</a:t>
            </a:r>
            <a:r>
              <a:rPr lang="en-US" dirty="0">
                <a:latin typeface="Courier New"/>
                <a:cs typeface="Courier New"/>
              </a:rPr>
              <a:t>": "coffee",</a:t>
            </a:r>
            <a:br>
              <a:rPr lang="en-US" dirty="0">
                <a:latin typeface="Courier New"/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  "size": "l",</a:t>
            </a:r>
            <a:br>
              <a:rPr lang="en-US" dirty="0">
                <a:latin typeface="Courier New"/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  "quantity": 1</a:t>
            </a:r>
          </a:p>
          <a:p>
            <a:r>
              <a:rPr lang="en-US" dirty="0">
                <a:latin typeface="Courier New"/>
                <a:cs typeface="Courier New"/>
              </a:rPr>
              <a:t>}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D910673-9DBD-B518-4AFA-1D6C04899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Information extraction from text using LLMs and JSON Schema</a:t>
            </a:r>
          </a:p>
        </p:txBody>
      </p:sp>
    </p:spTree>
    <p:extLst>
      <p:ext uri="{BB962C8B-B14F-4D97-AF65-F5344CB8AC3E}">
        <p14:creationId xmlns:p14="http://schemas.microsoft.com/office/powerpoint/2010/main" val="2607464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24C68-6ADA-3682-0350-BBDDAD8FD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WoT</a:t>
            </a:r>
            <a:r>
              <a:rPr lang="en-US" dirty="0"/>
              <a:t> Agents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715D4-B4A0-3437-EEC5-0B6FCBB8E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33262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Expose device actions to the LLM via tools</a:t>
            </a:r>
          </a:p>
          <a:p>
            <a:r>
              <a:rPr lang="en-US" dirty="0"/>
              <a:t>User can formulate a higher-level question or goal</a:t>
            </a:r>
          </a:p>
          <a:p>
            <a:r>
              <a:rPr lang="en-US" dirty="0"/>
              <a:t>LLM tries to solve the request by leveraging its background knowledge and the provided </a:t>
            </a:r>
            <a:r>
              <a:rPr lang="en-US" dirty="0" err="1"/>
              <a:t>WoT</a:t>
            </a:r>
            <a:r>
              <a:rPr lang="en-US" dirty="0"/>
              <a:t> tools</a:t>
            </a:r>
          </a:p>
        </p:txBody>
      </p:sp>
      <p:pic>
        <p:nvPicPr>
          <p:cNvPr id="4" name="Picture 3" descr="Introduction to LangChain: Augmenting LLMs with Tools">
            <a:extLst>
              <a:ext uri="{FF2B5EF4-FFF2-40B4-BE49-F238E27FC236}">
                <a16:creationId xmlns:a16="http://schemas.microsoft.com/office/drawing/2014/main" id="{FDA3E8C2-7383-B396-CC30-FD5585CC9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0745" y="1920039"/>
            <a:ext cx="6301747" cy="2949976"/>
          </a:xfrm>
          <a:prstGeom prst="rect">
            <a:avLst/>
          </a:prstGeom>
        </p:spPr>
      </p:pic>
      <p:pic>
        <p:nvPicPr>
          <p:cNvPr id="5" name="Picture 4" descr="A blue circle with white letters&#10;&#10;Description automatically generated">
            <a:extLst>
              <a:ext uri="{FF2B5EF4-FFF2-40B4-BE49-F238E27FC236}">
                <a16:creationId xmlns:a16="http://schemas.microsoft.com/office/drawing/2014/main" id="{8605A81C-274B-544F-C23E-EEA82842DE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3434" y="3916849"/>
            <a:ext cx="1141637" cy="9584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6B09B9-830F-AE2F-32E5-B14532D7C0DE}"/>
              </a:ext>
            </a:extLst>
          </p:cNvPr>
          <p:cNvSpPr txBox="1"/>
          <p:nvPr/>
        </p:nvSpPr>
        <p:spPr>
          <a:xfrm>
            <a:off x="1883044" y="5557434"/>
            <a:ext cx="873587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/>
              <a:t>Example: Turn off all lights in unused office spaces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592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esc xmlns="16506f75-7937-4b10-a149-77c22bd6c62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7F6F4580E9E34A9169237497AD39FE" ma:contentTypeVersion="15" ma:contentTypeDescription="Create a new document." ma:contentTypeScope="" ma:versionID="b97d8f6aec8b430b59ccbd72250bc778">
  <xsd:schema xmlns:xsd="http://www.w3.org/2001/XMLSchema" xmlns:xs="http://www.w3.org/2001/XMLSchema" xmlns:p="http://schemas.microsoft.com/office/2006/metadata/properties" xmlns:ns2="16506f75-7937-4b10-a149-77c22bd6c62e" xmlns:ns3="ae6ea918-b5fa-4073-acae-efcf1cc2b665" targetNamespace="http://schemas.microsoft.com/office/2006/metadata/properties" ma:root="true" ma:fieldsID="0b0bd9ffd3462162b8003822882eac8e" ns2:_="" ns3:_="">
    <xsd:import namespace="16506f75-7937-4b10-a149-77c22bd6c62e"/>
    <xsd:import namespace="ae6ea918-b5fa-4073-acae-efcf1cc2b66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OCR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desc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506f75-7937-4b10-a149-77c22bd6c62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desc" ma:index="21" nillable="true" ma:displayName="desc" ma:format="Dropdown" ma:internalName="desc">
      <xsd:simpleType>
        <xsd:restriction base="dms:Text">
          <xsd:maxLength value="255"/>
        </xsd:restriction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6ea918-b5fa-4073-acae-efcf1cc2b66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8849070-80C5-4C19-8795-E06EDF51885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1A16439-9AE0-48BA-BA4B-E8C94FFD9FDD}">
  <ds:schemaRefs>
    <ds:schemaRef ds:uri="http://schemas.openxmlformats.org/package/2006/metadata/core-properties"/>
    <ds:schemaRef ds:uri="http://www.w3.org/XML/1998/namespace"/>
    <ds:schemaRef ds:uri="http://purl.org/dc/terms/"/>
    <ds:schemaRef ds:uri="http://purl.org/dc/elements/1.1/"/>
    <ds:schemaRef ds:uri="16506f75-7937-4b10-a149-77c22bd6c62e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ae6ea918-b5fa-4073-acae-efcf1cc2b665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E355AAF-EB14-4738-B5B9-E10EECB0F3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6506f75-7937-4b10-a149-77c22bd6c62e"/>
    <ds:schemaRef ds:uri="ae6ea918-b5fa-4073-acae-efcf1cc2b6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9d258917-277f-42cd-a3cd-14c4e9ee58bc}" enabled="1" method="Standard" siteId="{38ae3bcd-9579-4fd4-adda-b42e1495d55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</TotalTime>
  <Words>432</Words>
  <Application>Microsoft Macintosh PowerPoint</Application>
  <PresentationFormat>Widescreen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Courier New</vt:lpstr>
      <vt:lpstr>office theme</vt:lpstr>
      <vt:lpstr>Generic and Extensible Web of Things Manager Using JSON Schema &amp; AI</vt:lpstr>
      <vt:lpstr>WoT Manager</vt:lpstr>
      <vt:lpstr>Architecture</vt:lpstr>
      <vt:lpstr>Discovery &amp; Role Based Access Control</vt:lpstr>
      <vt:lpstr>Generic Properties &amp; Actions</vt:lpstr>
      <vt:lpstr>Background Knowledge</vt:lpstr>
      <vt:lpstr>Semantic Data Harmonization</vt:lpstr>
      <vt:lpstr>Natural Language Commands</vt:lpstr>
      <vt:lpstr>WoT Agents</vt:lpstr>
      <vt:lpstr>Wot Agent Log</vt:lpstr>
      <vt:lpstr>Demo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Generic and Extensible Web of Things Manager Using JSON Schema &amp; AI</dc:title>
  <dc:creator/>
  <cp:lastModifiedBy>Korkan, Ege (FT RPD CED IIS-DE)</cp:lastModifiedBy>
  <cp:revision>604</cp:revision>
  <dcterms:created xsi:type="dcterms:W3CDTF">2024-11-26T06:57:21Z</dcterms:created>
  <dcterms:modified xsi:type="dcterms:W3CDTF">2025-02-20T22:39:25Z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0x010100E87F6F4580E9E34A9169237497AD39FE</vt:lpwstr>
  </property>
</Properties>
</file>