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7" r:id="rId3"/>
    <p:sldId id="256" r:id="rId4"/>
    <p:sldId id="266" r:id="rId5"/>
    <p:sldId id="270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85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7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89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0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1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96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42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8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A90E-098B-4B36-A94F-4B36A31F0EA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5291-DCB9-437E-B059-53493B3A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88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823"/>
            <a:ext cx="12192000" cy="6970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245E6E-83EF-4BFC-A34F-4B8F0619F9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92" y="304797"/>
            <a:ext cx="7807569" cy="10668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744F09-8B00-4338-90DC-38370BAD86C4}"/>
              </a:ext>
            </a:extLst>
          </p:cNvPr>
          <p:cNvSpPr txBox="1"/>
          <p:nvPr/>
        </p:nvSpPr>
        <p:spPr>
          <a:xfrm>
            <a:off x="4618892" y="5210658"/>
            <a:ext cx="7104184" cy="790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00400" marR="0" indent="45720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/12/2020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  Advisor: </a:t>
            </a:r>
            <a:r>
              <a:rPr lang="en-US" sz="1800" b="1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Desta</a:t>
            </a:r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Zerihun </a:t>
            </a:r>
            <a:r>
              <a:rPr lang="en-US" sz="18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(MSc)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21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769"/>
            <a:ext cx="12192000" cy="69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112C99-DB8A-43AE-92CF-2830DD8CB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247" y="2532186"/>
            <a:ext cx="9870829" cy="1090246"/>
          </a:xfrm>
        </p:spPr>
        <p:txBody>
          <a:bodyPr>
            <a:normAutofit fontScale="85000" lnSpcReduction="20000"/>
          </a:bodyPr>
          <a:lstStyle/>
          <a:p>
            <a:r>
              <a:rPr lang="en-US" sz="7200" b="1" dirty="0">
                <a:solidFill>
                  <a:schemeClr val="accent1"/>
                </a:solidFill>
              </a:rPr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335"/>
            <a:ext cx="12192000" cy="69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1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840"/>
            <a:ext cx="12178093" cy="68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66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14"/>
            <a:ext cx="12191999" cy="69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4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926"/>
            <a:ext cx="12192000" cy="69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95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982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197"/>
            <a:ext cx="12192000" cy="693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55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00"/>
            <a:ext cx="12191999" cy="68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31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012"/>
            <a:ext cx="12192000" cy="69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162</TotalTime>
  <Words>13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te'ame</dc:creator>
  <cp:lastModifiedBy>Microsoft account</cp:lastModifiedBy>
  <cp:revision>14</cp:revision>
  <dcterms:created xsi:type="dcterms:W3CDTF">2020-12-07T17:12:25Z</dcterms:created>
  <dcterms:modified xsi:type="dcterms:W3CDTF">2020-12-08T07:45:19Z</dcterms:modified>
</cp:coreProperties>
</file>