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64" r:id="rId6"/>
    <p:sldId id="259" r:id="rId7"/>
    <p:sldId id="265" r:id="rId8"/>
    <p:sldId id="266" r:id="rId9"/>
    <p:sldId id="260" r:id="rId10"/>
    <p:sldId id="267" r:id="rId11"/>
    <p:sldId id="268" r:id="rId12"/>
    <p:sldId id="261" r:id="rId13"/>
    <p:sldId id="26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967" autoAdjust="0"/>
  </p:normalViewPr>
  <p:slideViewPr>
    <p:cSldViewPr snapToGrid="0" showGuides="1">
      <p:cViewPr varScale="1">
        <p:scale>
          <a:sx n="53" d="100"/>
          <a:sy n="53" d="100"/>
        </p:scale>
        <p:origin x="25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6D5D9-D696-4F69-8A8A-2AB8248F8620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06F20-80A5-4972-9949-12BBB1B14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048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每章</a:t>
            </a:r>
            <a:r>
              <a:rPr lang="en-US" altLang="zh-CN" dirty="0" smtClean="0"/>
              <a:t>45</a:t>
            </a:r>
            <a:r>
              <a:rPr lang="zh-CN" altLang="en-US" dirty="0" smtClean="0"/>
              <a:t>分钟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06F20-80A5-4972-9949-12BBB1B141F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437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每节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06F20-80A5-4972-9949-12BBB1B141F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32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每节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06F20-80A5-4972-9949-12BBB1B141F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030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每节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06F20-80A5-4972-9949-12BBB1B141F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634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可选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06F20-80A5-4972-9949-12BBB1B141F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882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334638" y="2821019"/>
            <a:ext cx="5778230" cy="805674"/>
          </a:xfrm>
        </p:spPr>
        <p:txBody>
          <a:bodyPr anchor="ctr"/>
          <a:lstStyle>
            <a:lvl1pPr algn="l">
              <a:defRPr sz="4800" b="1"/>
            </a:lvl1pPr>
          </a:lstStyle>
          <a:p>
            <a:r>
              <a:rPr lang="zh-CN" altLang="en-US" dirty="0" smtClean="0"/>
              <a:t>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334637" y="3793788"/>
            <a:ext cx="3761363" cy="38910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3793788"/>
            <a:ext cx="2016868" cy="389106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主讲老师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6966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-黄金线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684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276471" y="4300435"/>
            <a:ext cx="387798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cap="none" spc="0" dirty="0" smtClean="0">
                <a:ln w="0"/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达内精品在线</a:t>
            </a:r>
            <a:endParaRPr lang="zh-CN" altLang="en-US" sz="4800" b="1" cap="none" spc="0" dirty="0">
              <a:ln w="0"/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64" y="3763434"/>
            <a:ext cx="190500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9672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90727" y="404036"/>
            <a:ext cx="9570396" cy="802464"/>
          </a:xfrm>
        </p:spPr>
        <p:txBody>
          <a:bodyPr anchor="b"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168400" y="1650999"/>
            <a:ext cx="8563196" cy="4694561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Wingdings" panose="05000000000000000000" pitchFamily="2" charset="2"/>
              <a:buChar char="u"/>
              <a:defRPr/>
            </a:lvl1pPr>
            <a:lvl2pPr marL="800100" indent="-342900">
              <a:lnSpc>
                <a:spcPct val="150000"/>
              </a:lnSpc>
              <a:buFont typeface="Wingdings" panose="05000000000000000000" pitchFamily="2" charset="2"/>
              <a:buChar char="u"/>
              <a:defRPr/>
            </a:lvl2pPr>
            <a:lvl3pPr marL="1257300" indent="-342900">
              <a:lnSpc>
                <a:spcPct val="150000"/>
              </a:lnSpc>
              <a:buFont typeface="Wingdings" panose="05000000000000000000" pitchFamily="2" charset="2"/>
              <a:buChar char="u"/>
              <a:defRPr/>
            </a:lvl3pPr>
            <a:lvl4pPr marL="1657350" indent="-285750">
              <a:lnSpc>
                <a:spcPct val="150000"/>
              </a:lnSpc>
              <a:buFont typeface="Wingdings" panose="05000000000000000000" pitchFamily="2" charset="2"/>
              <a:buChar char="u"/>
              <a:defRPr/>
            </a:lvl4pPr>
            <a:lvl5pPr marL="2114550" indent="-285750">
              <a:lnSpc>
                <a:spcPct val="150000"/>
              </a:lnSpc>
              <a:buFont typeface="Wingdings" panose="05000000000000000000" pitchFamily="2" charset="2"/>
              <a:buChar char="u"/>
              <a:defRPr/>
            </a:lvl5pPr>
          </a:lstStyle>
          <a:p>
            <a:pPr lvl="0"/>
            <a:r>
              <a:rPr lang="zh-CN" altLang="en-US" dirty="0" smtClean="0"/>
              <a:t>第一级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8638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-黄金线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52236" y="1975757"/>
            <a:ext cx="6809014" cy="653143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节标题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706585" y="2906486"/>
            <a:ext cx="7135585" cy="3526971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关键知识点</a:t>
            </a:r>
          </a:p>
        </p:txBody>
      </p:sp>
    </p:spTree>
    <p:extLst>
      <p:ext uri="{BB962C8B-B14F-4D97-AF65-F5344CB8AC3E}">
        <p14:creationId xmlns:p14="http://schemas.microsoft.com/office/powerpoint/2010/main" val="2639885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-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>
                <a:sym typeface="+mn-ea"/>
              </a:rPr>
              <a:t>节标题</a:t>
            </a:r>
            <a:endParaRPr lang="zh-CN" altLang="en-US" dirty="0"/>
          </a:p>
        </p:txBody>
      </p:sp>
      <p:sp>
        <p:nvSpPr>
          <p:cNvPr id="4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关键知识点</a:t>
            </a:r>
          </a:p>
        </p:txBody>
      </p:sp>
    </p:spTree>
    <p:extLst>
      <p:ext uri="{BB962C8B-B14F-4D97-AF65-F5344CB8AC3E}">
        <p14:creationId xmlns:p14="http://schemas.microsoft.com/office/powerpoint/2010/main" val="291367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-知识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9122923" cy="802194"/>
          </a:xfrm>
        </p:spPr>
        <p:txBody>
          <a:bodyPr/>
          <a:lstStyle/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381328"/>
            <a:ext cx="10523706" cy="4844375"/>
          </a:xfrm>
        </p:spPr>
        <p:txBody>
          <a:bodyPr/>
          <a:lstStyle>
            <a:lvl1pPr marL="514350" indent="-514350">
              <a:lnSpc>
                <a:spcPct val="150000"/>
              </a:lnSpc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 marL="914400" indent="-457200">
              <a:lnSpc>
                <a:spcPct val="150000"/>
              </a:lnSpc>
              <a:buFont typeface="+mj-lt"/>
              <a:buAutoNum type="arabicPeriod"/>
              <a:defRPr>
                <a:solidFill>
                  <a:schemeClr val="tx1"/>
                </a:solidFill>
              </a:defRPr>
            </a:lvl2pPr>
            <a:lvl3pPr marL="1371600" indent="-457200">
              <a:lnSpc>
                <a:spcPct val="150000"/>
              </a:lnSpc>
              <a:buFont typeface="+mj-lt"/>
              <a:buAutoNum type="arabicPeriod"/>
              <a:defRPr>
                <a:solidFill>
                  <a:schemeClr val="tx1"/>
                </a:solidFill>
              </a:defRPr>
            </a:lvl3pPr>
            <a:lvl4pPr marL="1714500" indent="-342900">
              <a:lnSpc>
                <a:spcPct val="150000"/>
              </a:lnSpc>
              <a:buFont typeface="+mj-lt"/>
              <a:buAutoNum type="arabicPeriod"/>
              <a:defRPr>
                <a:solidFill>
                  <a:schemeClr val="tx1"/>
                </a:solidFill>
              </a:defRPr>
            </a:lvl4pPr>
            <a:lvl5pPr marL="2171700" indent="-342900">
              <a:lnSpc>
                <a:spcPct val="150000"/>
              </a:lnSpc>
              <a:buFont typeface="+mj-lt"/>
              <a:buAutoNum type="arabicPeriod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第一级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095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-代码演示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9122923" cy="802194"/>
          </a:xfrm>
        </p:spPr>
        <p:txBody>
          <a:bodyPr/>
          <a:lstStyle/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381328"/>
            <a:ext cx="10523706" cy="4844375"/>
          </a:xfrm>
        </p:spPr>
        <p:txBody>
          <a:bodyPr/>
          <a:lstStyle>
            <a:lvl1pPr marL="514350" indent="-514350">
              <a:lnSpc>
                <a:spcPct val="150000"/>
              </a:lnSpc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 marL="914400" indent="-457200">
              <a:lnSpc>
                <a:spcPct val="150000"/>
              </a:lnSpc>
              <a:buFont typeface="+mj-lt"/>
              <a:buAutoNum type="arabicPeriod"/>
              <a:defRPr>
                <a:solidFill>
                  <a:schemeClr val="tx1"/>
                </a:solidFill>
              </a:defRPr>
            </a:lvl2pPr>
            <a:lvl3pPr marL="1371600" indent="-457200">
              <a:lnSpc>
                <a:spcPct val="150000"/>
              </a:lnSpc>
              <a:buFont typeface="+mj-lt"/>
              <a:buAutoNum type="arabicPeriod"/>
              <a:defRPr>
                <a:solidFill>
                  <a:schemeClr val="tx1"/>
                </a:solidFill>
              </a:defRPr>
            </a:lvl3pPr>
            <a:lvl4pPr marL="1714500" indent="-342900">
              <a:lnSpc>
                <a:spcPct val="150000"/>
              </a:lnSpc>
              <a:buFont typeface="+mj-lt"/>
              <a:buAutoNum type="arabicPeriod"/>
              <a:defRPr>
                <a:solidFill>
                  <a:schemeClr val="tx1"/>
                </a:solidFill>
              </a:defRPr>
            </a:lvl4pPr>
            <a:lvl5pPr marL="2171700" indent="-342900">
              <a:lnSpc>
                <a:spcPct val="150000"/>
              </a:lnSpc>
              <a:buFont typeface="+mj-lt"/>
              <a:buAutoNum type="arabicPeriod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第一级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26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9600" y="391885"/>
            <a:ext cx="9448800" cy="66947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248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30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-底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1499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257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0" r:id="rId5"/>
    <p:sldLayoutId id="2147483661" r:id="rId6"/>
    <p:sldLayoutId id="2147483654" r:id="rId7"/>
    <p:sldLayoutId id="2147483655" r:id="rId8"/>
    <p:sldLayoutId id="2147483663" r:id="rId9"/>
    <p:sldLayoutId id="2147483664" r:id="rId10"/>
    <p:sldLayoutId id="21474836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n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计算机导论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Section01</a:t>
            </a:r>
            <a:r>
              <a:rPr lang="zh-CN" altLang="en-US" smtClean="0"/>
              <a:t>：章</a:t>
            </a:r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主讲：李翊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9146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知识点描述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用于知识点理论性讲解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838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知识点描述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用于知识点演示类讲解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19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本章总结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54667" y="1557866"/>
            <a:ext cx="575029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知识点</a:t>
            </a:r>
            <a:r>
              <a:rPr lang="en-US" altLang="zh-CN" dirty="0" smtClean="0">
                <a:solidFill>
                  <a:schemeClr val="bg1"/>
                </a:solidFill>
              </a:rPr>
              <a:t>01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</a:rPr>
              <a:t>技能点</a:t>
            </a:r>
            <a:r>
              <a:rPr lang="en-US" altLang="zh-CN" dirty="0" smtClean="0">
                <a:solidFill>
                  <a:schemeClr val="bg1"/>
                </a:solidFill>
              </a:rPr>
              <a:t>01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技能点</a:t>
            </a:r>
            <a:r>
              <a:rPr lang="en-US" altLang="zh-CN" dirty="0" smtClean="0">
                <a:solidFill>
                  <a:schemeClr val="bg1"/>
                </a:solidFill>
              </a:rPr>
              <a:t>02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技能点</a:t>
            </a:r>
            <a:r>
              <a:rPr lang="en-US" altLang="zh-CN" dirty="0" smtClean="0">
                <a:solidFill>
                  <a:schemeClr val="bg1"/>
                </a:solidFill>
              </a:rPr>
              <a:t>03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知识点</a:t>
            </a:r>
            <a:r>
              <a:rPr lang="en-US" altLang="zh-CN" dirty="0" smtClean="0">
                <a:solidFill>
                  <a:schemeClr val="bg1"/>
                </a:solidFill>
              </a:rPr>
              <a:t>02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技能点</a:t>
            </a:r>
            <a:r>
              <a:rPr lang="en-US" altLang="zh-CN" dirty="0" smtClean="0">
                <a:solidFill>
                  <a:schemeClr val="bg1"/>
                </a:solidFill>
              </a:rPr>
              <a:t>01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技能点</a:t>
            </a:r>
            <a:r>
              <a:rPr lang="en-US" altLang="zh-CN" dirty="0" smtClean="0">
                <a:solidFill>
                  <a:schemeClr val="bg1"/>
                </a:solidFill>
              </a:rPr>
              <a:t>02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知识</a:t>
            </a:r>
            <a:r>
              <a:rPr lang="zh-CN" altLang="en-US" dirty="0" smtClean="0">
                <a:solidFill>
                  <a:schemeClr val="bg1"/>
                </a:solidFill>
              </a:rPr>
              <a:t>点</a:t>
            </a:r>
            <a:r>
              <a:rPr lang="en-US" altLang="zh-CN" dirty="0" smtClean="0">
                <a:solidFill>
                  <a:schemeClr val="bg1"/>
                </a:solidFill>
              </a:rPr>
              <a:t>03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技能点</a:t>
            </a:r>
            <a:r>
              <a:rPr lang="en-US" altLang="zh-CN" dirty="0" smtClean="0">
                <a:solidFill>
                  <a:schemeClr val="bg1"/>
                </a:solidFill>
              </a:rPr>
              <a:t>01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zh-CN" altLang="en-US" dirty="0">
                <a:solidFill>
                  <a:schemeClr val="bg1"/>
                </a:solidFill>
              </a:rPr>
              <a:t>技能点</a:t>
            </a:r>
            <a:r>
              <a:rPr lang="en-US" altLang="zh-CN" dirty="0" smtClean="0">
                <a:solidFill>
                  <a:schemeClr val="bg1"/>
                </a:solidFill>
              </a:rPr>
              <a:t>02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zh-CN" altLang="en-US" dirty="0">
                <a:solidFill>
                  <a:schemeClr val="bg1"/>
                </a:solidFill>
              </a:rPr>
              <a:t>技能点</a:t>
            </a:r>
            <a:r>
              <a:rPr lang="en-US" altLang="zh-CN" dirty="0" smtClean="0">
                <a:solidFill>
                  <a:schemeClr val="bg1"/>
                </a:solidFill>
              </a:rPr>
              <a:t>03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zh-CN" altLang="en-US" dirty="0">
                <a:solidFill>
                  <a:schemeClr val="bg1"/>
                </a:solidFill>
              </a:rPr>
              <a:t>技能点</a:t>
            </a:r>
            <a:r>
              <a:rPr lang="en-US" altLang="zh-CN" dirty="0" smtClean="0">
                <a:solidFill>
                  <a:schemeClr val="bg1"/>
                </a:solidFill>
              </a:rPr>
              <a:t>04</a:t>
            </a:r>
          </a:p>
          <a:p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知识点</a:t>
            </a:r>
            <a:r>
              <a:rPr lang="en-US" altLang="zh-CN" dirty="0" smtClean="0">
                <a:solidFill>
                  <a:schemeClr val="bg1"/>
                </a:solidFill>
              </a:rPr>
              <a:t>04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技能点</a:t>
            </a:r>
            <a:r>
              <a:rPr lang="en-US" altLang="zh-CN" dirty="0">
                <a:solidFill>
                  <a:schemeClr val="bg1"/>
                </a:solidFill>
              </a:rPr>
              <a:t>01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知识</a:t>
            </a:r>
            <a:r>
              <a:rPr lang="zh-CN" altLang="en-US" dirty="0" smtClean="0">
                <a:solidFill>
                  <a:schemeClr val="bg1"/>
                </a:solidFill>
              </a:rPr>
              <a:t>点</a:t>
            </a:r>
            <a:r>
              <a:rPr lang="en-US" altLang="zh-CN" dirty="0" smtClean="0">
                <a:solidFill>
                  <a:schemeClr val="bg1"/>
                </a:solidFill>
              </a:rPr>
              <a:t>05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技能点</a:t>
            </a:r>
            <a:r>
              <a:rPr lang="en-US" altLang="zh-CN" dirty="0" smtClean="0">
                <a:solidFill>
                  <a:schemeClr val="bg1"/>
                </a:solidFill>
              </a:rPr>
              <a:t>01</a:t>
            </a:r>
            <a:r>
              <a:rPr lang="zh-CN" altLang="en-US" dirty="0" smtClean="0">
                <a:solidFill>
                  <a:schemeClr val="bg1"/>
                </a:solidFill>
              </a:rPr>
              <a:t>、技能点</a:t>
            </a:r>
            <a:r>
              <a:rPr lang="en-US" altLang="zh-CN" dirty="0" smtClean="0">
                <a:solidFill>
                  <a:schemeClr val="bg1"/>
                </a:solidFill>
              </a:rPr>
              <a:t>02</a:t>
            </a:r>
            <a:r>
              <a:rPr lang="zh-CN" altLang="en-US" dirty="0" smtClean="0">
                <a:solidFill>
                  <a:schemeClr val="bg1"/>
                </a:solidFill>
              </a:rPr>
              <a:t>、技能点</a:t>
            </a:r>
            <a:r>
              <a:rPr lang="en-US" altLang="zh-CN" dirty="0" smtClean="0">
                <a:solidFill>
                  <a:schemeClr val="bg1"/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937687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768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Section 01</a:t>
            </a:r>
            <a:r>
              <a:rPr lang="zh-CN" altLang="en-US" dirty="0" smtClean="0"/>
              <a:t>：第一节标题</a:t>
            </a:r>
            <a:endParaRPr lang="en-US" altLang="zh-CN" dirty="0" smtClean="0"/>
          </a:p>
          <a:p>
            <a:r>
              <a:rPr lang="en-US" altLang="zh-CN" dirty="0" smtClean="0"/>
              <a:t>Section 02</a:t>
            </a:r>
            <a:r>
              <a:rPr lang="zh-CN" altLang="en-US" dirty="0" smtClean="0"/>
              <a:t>：第二节标题</a:t>
            </a:r>
            <a:endParaRPr lang="en-US" altLang="zh-CN" dirty="0" smtClean="0"/>
          </a:p>
          <a:p>
            <a:r>
              <a:rPr lang="en-US" altLang="zh-CN" dirty="0" smtClean="0"/>
              <a:t>Section 03</a:t>
            </a:r>
            <a:r>
              <a:rPr lang="zh-CN" altLang="en-US" dirty="0" smtClean="0"/>
              <a:t>：第三节标题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827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Section 01</a:t>
            </a:r>
            <a:r>
              <a:rPr lang="zh-CN" altLang="en-US" dirty="0" smtClean="0"/>
              <a:t>：第一节标题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01</a:t>
            </a:r>
          </a:p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02</a:t>
            </a:r>
          </a:p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65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知识点描述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用于知识点理论性讲解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44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知识点描述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用于知识点演示类讲解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30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Section 02</a:t>
            </a:r>
            <a:r>
              <a:rPr lang="zh-CN" altLang="en-US" dirty="0" smtClean="0"/>
              <a:t>：第一节标题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01</a:t>
            </a:r>
          </a:p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02</a:t>
            </a:r>
          </a:p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420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知识点描述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用于知识点理论性讲解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01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知识点描述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用于知识点演示类讲解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8679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Section 03</a:t>
            </a:r>
            <a:r>
              <a:rPr lang="zh-CN" altLang="en-US" dirty="0" smtClean="0"/>
              <a:t>：第一节标题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01</a:t>
            </a:r>
          </a:p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02</a:t>
            </a:r>
          </a:p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0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磨砂玻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170</Words>
  <Application>Microsoft Office PowerPoint</Application>
  <PresentationFormat>宽屏</PresentationFormat>
  <Paragraphs>65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Verdana</vt:lpstr>
      <vt:lpstr>Wingdings</vt:lpstr>
      <vt:lpstr>Office 主题</vt:lpstr>
      <vt:lpstr>计算机导论</vt:lpstr>
      <vt:lpstr>本章内容</vt:lpstr>
      <vt:lpstr>Section 01：第一节标题</vt:lpstr>
      <vt:lpstr>知识点01</vt:lpstr>
      <vt:lpstr>知识点02</vt:lpstr>
      <vt:lpstr>Section 02：第一节标题</vt:lpstr>
      <vt:lpstr>知识点01</vt:lpstr>
      <vt:lpstr>知识点02</vt:lpstr>
      <vt:lpstr>Section 03：第一节标题</vt:lpstr>
      <vt:lpstr>知识点01</vt:lpstr>
      <vt:lpstr>知识点02</vt:lpstr>
      <vt:lpstr>本章总结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董晓勇</dc:creator>
  <cp:lastModifiedBy>董晓勇</cp:lastModifiedBy>
  <cp:revision>154</cp:revision>
  <dcterms:created xsi:type="dcterms:W3CDTF">2016-02-19T09:00:44Z</dcterms:created>
  <dcterms:modified xsi:type="dcterms:W3CDTF">2016-02-22T06:44:01Z</dcterms:modified>
</cp:coreProperties>
</file>