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5C25BE4-17DB-4982-84AA-17E3901476BC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6860813-7F5C-409C-93D6-24C9CA503A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77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5BE4-17DB-4982-84AA-17E3901476BC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0813-7F5C-409C-93D6-24C9CA503A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7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5BE4-17DB-4982-84AA-17E3901476BC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0813-7F5C-409C-93D6-24C9CA503A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624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5BE4-17DB-4982-84AA-17E3901476BC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0813-7F5C-409C-93D6-24C9CA503A8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5289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5BE4-17DB-4982-84AA-17E3901476BC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0813-7F5C-409C-93D6-24C9CA503A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18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5BE4-17DB-4982-84AA-17E3901476BC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0813-7F5C-409C-93D6-24C9CA503A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80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5BE4-17DB-4982-84AA-17E3901476BC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0813-7F5C-409C-93D6-24C9CA503A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182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5BE4-17DB-4982-84AA-17E3901476BC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0813-7F5C-409C-93D6-24C9CA503A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03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5BE4-17DB-4982-84AA-17E3901476BC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0813-7F5C-409C-93D6-24C9CA503A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8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5BE4-17DB-4982-84AA-17E3901476BC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0813-7F5C-409C-93D6-24C9CA503A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87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5BE4-17DB-4982-84AA-17E3901476BC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0813-7F5C-409C-93D6-24C9CA503A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9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5BE4-17DB-4982-84AA-17E3901476BC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0813-7F5C-409C-93D6-24C9CA503A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2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5BE4-17DB-4982-84AA-17E3901476BC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0813-7F5C-409C-93D6-24C9CA503A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666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5BE4-17DB-4982-84AA-17E3901476BC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0813-7F5C-409C-93D6-24C9CA503A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79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5BE4-17DB-4982-84AA-17E3901476BC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0813-7F5C-409C-93D6-24C9CA503A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8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5BE4-17DB-4982-84AA-17E3901476BC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0813-7F5C-409C-93D6-24C9CA503A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2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5BE4-17DB-4982-84AA-17E3901476BC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0813-7F5C-409C-93D6-24C9CA503A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21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25BE4-17DB-4982-84AA-17E3901476BC}" type="datetimeFigureOut">
              <a:rPr lang="en-US" smtClean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60813-7F5C-409C-93D6-24C9CA503A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502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maximusunc.github.io/Fire-base-Campers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1DB0-B64C-45BA-8E6B-05EAD857B8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Travel FU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7A289-CDC4-448F-87D0-BA5B5F68B6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 that’s got your back!!</a:t>
            </a:r>
          </a:p>
          <a:p>
            <a:r>
              <a:rPr lang="en-US" dirty="0"/>
              <a:t>By</a:t>
            </a:r>
          </a:p>
          <a:p>
            <a:r>
              <a:rPr lang="en-US" dirty="0"/>
              <a:t>Abhijit Ghosh, Maxwell Wang, Manasi Sukthankar, Ted Yang, </a:t>
            </a:r>
          </a:p>
        </p:txBody>
      </p:sp>
    </p:spTree>
    <p:extLst>
      <p:ext uri="{BB962C8B-B14F-4D97-AF65-F5344CB8AC3E}">
        <p14:creationId xmlns:p14="http://schemas.microsoft.com/office/powerpoint/2010/main" val="178048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E6B61-3F25-47AF-9F83-274894C9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Origination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22C3425-53AD-4D0B-BA0F-22E56EAF3C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6" t="1" b="15200"/>
          <a:stretch/>
        </p:blipFill>
        <p:spPr>
          <a:xfrm>
            <a:off x="3038622" y="1745395"/>
            <a:ext cx="5880295" cy="3923885"/>
          </a:xfrm>
          <a:prstGeom prst="rect">
            <a:avLst/>
          </a:prstGeom>
        </p:spPr>
      </p:pic>
      <p:pic>
        <p:nvPicPr>
          <p:cNvPr id="31" name="Picture 30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66DD054C-BD8B-4902-955C-0A7A01DD3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590" y="2189853"/>
            <a:ext cx="612360" cy="612360"/>
          </a:xfrm>
          <a:prstGeom prst="rect">
            <a:avLst/>
          </a:prstGeom>
        </p:spPr>
      </p:pic>
      <p:pic>
        <p:nvPicPr>
          <p:cNvPr id="33" name="Picture 3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8C5AEC4-4B35-4DB9-840F-A002A42E7D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858" y="2216426"/>
            <a:ext cx="1010568" cy="585787"/>
          </a:xfrm>
          <a:prstGeom prst="rect">
            <a:avLst/>
          </a:prstGeom>
        </p:spPr>
      </p:pic>
      <p:pic>
        <p:nvPicPr>
          <p:cNvPr id="35" name="Picture 34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9E0690DC-65F8-421B-85C0-E809792C8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883" y="2116602"/>
            <a:ext cx="424962" cy="758861"/>
          </a:xfrm>
          <a:prstGeom prst="rect">
            <a:avLst/>
          </a:prstGeom>
        </p:spPr>
      </p:pic>
      <p:pic>
        <p:nvPicPr>
          <p:cNvPr id="37" name="Graphic 36" descr="Help">
            <a:extLst>
              <a:ext uri="{FF2B5EF4-FFF2-40B4-BE49-F238E27FC236}">
                <a16:creationId xmlns:a16="http://schemas.microsoft.com/office/drawing/2014/main" id="{6AE958FE-0520-4FFF-A53E-D60EAFC029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4013" y="2116602"/>
            <a:ext cx="750093" cy="75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26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605A52EA-95AE-4F22-80A1-ADD2F2FBE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47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6302-008E-494E-AD61-4348B2627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B9937-3BE8-44BB-BED4-4BD9C00DB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Receive feedback/ send message</a:t>
            </a:r>
          </a:p>
          <a:p>
            <a:r>
              <a:rPr lang="en-US" dirty="0"/>
              <a:t>Things to do in the area</a:t>
            </a:r>
          </a:p>
          <a:p>
            <a:r>
              <a:rPr lang="en-US" dirty="0"/>
              <a:t>Best mode of transport</a:t>
            </a:r>
          </a:p>
          <a:p>
            <a:r>
              <a:rPr lang="en-US" dirty="0"/>
              <a:t>Places to eat , drink and stay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276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168</TotalTime>
  <Words>47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Travel FU</vt:lpstr>
      <vt:lpstr>Idea Origination</vt:lpstr>
      <vt:lpstr>PowerPoint Presentation</vt:lpstr>
      <vt:lpstr>Future Functionalities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TravelCast</dc:title>
  <dc:creator>Abhijit Ghosh</dc:creator>
  <cp:lastModifiedBy>Abhijit Ghosh</cp:lastModifiedBy>
  <cp:revision>14</cp:revision>
  <dcterms:created xsi:type="dcterms:W3CDTF">2017-10-17T22:39:59Z</dcterms:created>
  <dcterms:modified xsi:type="dcterms:W3CDTF">2017-10-18T01:28:24Z</dcterms:modified>
</cp:coreProperties>
</file>