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97" r:id="rId6"/>
    <p:sldId id="278" r:id="rId7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9"/>
      <p:bold r:id="rId10"/>
      <p:italic r:id="rId11"/>
      <p:boldItalic r:id="rId12"/>
    </p:embeddedFont>
    <p:embeddedFont>
      <p:font typeface="Livvic Light" pitchFamily="2" charset="0"/>
      <p:regular r:id="rId13"/>
      <p:italic r:id="rId14"/>
    </p:embeddedFont>
    <p:embeddedFont>
      <p:font typeface="Maven Pro" panose="020B0604020202020204" charset="0"/>
      <p:regular r:id="rId15"/>
      <p:bold r:id="rId16"/>
    </p:embeddedFont>
    <p:embeddedFont>
      <p:font typeface="Nunito Light" pitchFamily="2" charset="0"/>
      <p:regular r:id="rId17"/>
      <p:italic r:id="rId18"/>
    </p:embeddedFont>
    <p:embeddedFont>
      <p:font typeface="Share Tech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F2F2F2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405B6-C213-4C47-B605-1213A41F94E1}">
  <a:tblStyle styleId="{D87405B6-C213-4C47-B605-1213A41F9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9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7"/>
            <a:ext cx="3295500" cy="156571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Matei Costescu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Theodor Rolea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313CA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PCLP3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2021-2022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863854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>
                <a:solidFill>
                  <a:srgbClr val="00CFCC"/>
                </a:solidFill>
              </a:rPr>
              <a:t>Optimizarea</a:t>
            </a:r>
            <a:r>
              <a:rPr lang="it-IT" sz="4400" dirty="0"/>
              <a:t> unei probleme folosind</a:t>
            </a:r>
            <a:br>
              <a:rPr lang="it-IT" sz="4400" dirty="0"/>
            </a:br>
            <a:r>
              <a:rPr lang="it-IT" sz="4400" dirty="0">
                <a:solidFill>
                  <a:srgbClr val="00CFCC"/>
                </a:solidFill>
              </a:rPr>
              <a:t>arbori indexati binar</a:t>
            </a:r>
            <a:endParaRPr lang="en-GB" sz="4400" dirty="0">
              <a:solidFill>
                <a:srgbClr val="00CFCC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CFCC"/>
                </a:solidFill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dirty="0"/>
              <a:t>Se da un vector A cu N </a:t>
            </a:r>
            <a:r>
              <a:rPr lang="en-GB" sz="1600" dirty="0" err="1"/>
              <a:t>elemente</a:t>
            </a:r>
            <a:r>
              <a:rPr lang="en-GB" sz="1600" dirty="0"/>
              <a:t> </a:t>
            </a:r>
            <a:r>
              <a:rPr lang="en-GB" sz="1600" dirty="0" err="1"/>
              <a:t>naturale</a:t>
            </a:r>
            <a:r>
              <a:rPr lang="en-GB" sz="1600" dirty="0"/>
              <a:t>. </a:t>
            </a:r>
            <a:r>
              <a:rPr lang="en-GB" sz="1600" dirty="0" err="1"/>
              <a:t>Asupra</a:t>
            </a:r>
            <a:r>
              <a:rPr lang="en-GB" sz="1600" dirty="0"/>
              <a:t> </a:t>
            </a:r>
            <a:r>
              <a:rPr lang="en-GB" sz="1600" dirty="0" err="1"/>
              <a:t>lui</a:t>
            </a:r>
            <a:r>
              <a:rPr lang="en-GB" sz="1600" dirty="0"/>
              <a:t> se </a:t>
            </a:r>
            <a:r>
              <a:rPr lang="en-GB" sz="1600" dirty="0" err="1"/>
              <a:t>vor</a:t>
            </a:r>
            <a:r>
              <a:rPr lang="en-GB" sz="1600" dirty="0"/>
              <a:t> face M </a:t>
            </a:r>
            <a:r>
              <a:rPr lang="en-GB" sz="1600" dirty="0" err="1"/>
              <a:t>operatii</a:t>
            </a:r>
            <a:r>
              <a:rPr lang="en-GB" sz="1600" dirty="0"/>
              <a:t>, </a:t>
            </a:r>
            <a:r>
              <a:rPr lang="en-GB" sz="1600" dirty="0" err="1"/>
              <a:t>codificate</a:t>
            </a:r>
            <a:r>
              <a:rPr lang="en-GB" sz="1600" dirty="0"/>
              <a:t> </a:t>
            </a:r>
            <a:r>
              <a:rPr lang="en-GB" sz="1600" dirty="0" err="1"/>
              <a:t>astfel</a:t>
            </a:r>
            <a:r>
              <a:rPr lang="en-GB" sz="1600" dirty="0"/>
              <a:t> in </a:t>
            </a:r>
            <a:r>
              <a:rPr lang="en-GB" sz="1600" dirty="0" err="1"/>
              <a:t>fisierul</a:t>
            </a:r>
            <a:r>
              <a:rPr lang="en-GB" sz="1600" dirty="0"/>
              <a:t> de </a:t>
            </a:r>
            <a:r>
              <a:rPr lang="en-GB" sz="1600" dirty="0" err="1"/>
              <a:t>intrare</a:t>
            </a:r>
            <a:r>
              <a:rPr lang="en-GB" sz="1600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dirty="0"/>
              <a:t>• update a b - </a:t>
            </a:r>
            <a:r>
              <a:rPr lang="en-GB" sz="1600" dirty="0" err="1"/>
              <a:t>Valorii</a:t>
            </a:r>
            <a:r>
              <a:rPr lang="en-GB" sz="1600" dirty="0"/>
              <a:t> </a:t>
            </a:r>
            <a:r>
              <a:rPr lang="en-GB" sz="1600" dirty="0" err="1"/>
              <a:t>elementului</a:t>
            </a:r>
            <a:r>
              <a:rPr lang="en-GB" sz="1600" dirty="0"/>
              <a:t> de pe </a:t>
            </a:r>
            <a:r>
              <a:rPr lang="en-GB" sz="1600" dirty="0" err="1"/>
              <a:t>pozitia</a:t>
            </a:r>
            <a:r>
              <a:rPr lang="en-GB" sz="1600" dirty="0"/>
              <a:t> a </a:t>
            </a:r>
            <a:r>
              <a:rPr lang="en-GB" sz="1600" dirty="0" err="1"/>
              <a:t>i</a:t>
            </a:r>
            <a:r>
              <a:rPr lang="en-GB" sz="1600" dirty="0"/>
              <a:t> se </a:t>
            </a:r>
            <a:r>
              <a:rPr lang="en-GB" sz="1600" dirty="0" err="1"/>
              <a:t>va</a:t>
            </a:r>
            <a:r>
              <a:rPr lang="en-GB" sz="1600" dirty="0"/>
              <a:t> </a:t>
            </a:r>
            <a:r>
              <a:rPr lang="en-GB" sz="1600" dirty="0" err="1"/>
              <a:t>adauga</a:t>
            </a:r>
            <a:r>
              <a:rPr lang="en-GB" sz="1600" dirty="0"/>
              <a:t> </a:t>
            </a:r>
            <a:r>
              <a:rPr lang="en-GB" sz="1600" dirty="0" err="1"/>
              <a:t>valoarea</a:t>
            </a:r>
            <a:r>
              <a:rPr lang="en-GB" sz="1600" dirty="0"/>
              <a:t> b.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dirty="0"/>
              <a:t>• query a b – Se </a:t>
            </a:r>
            <a:r>
              <a:rPr lang="en-GB" sz="1600" dirty="0" err="1"/>
              <a:t>va</a:t>
            </a:r>
            <a:r>
              <a:rPr lang="en-GB" sz="1600" dirty="0"/>
              <a:t> </a:t>
            </a:r>
            <a:r>
              <a:rPr lang="en-GB" sz="1600" dirty="0" err="1"/>
              <a:t>determina</a:t>
            </a:r>
            <a:r>
              <a:rPr lang="en-GB" sz="1600" dirty="0"/>
              <a:t> </a:t>
            </a:r>
            <a:r>
              <a:rPr lang="en-GB" sz="1600" dirty="0" err="1"/>
              <a:t>suma</a:t>
            </a:r>
            <a:r>
              <a:rPr lang="en-GB" sz="1600" dirty="0"/>
              <a:t> </a:t>
            </a:r>
            <a:r>
              <a:rPr lang="en-GB" sz="1600" dirty="0" err="1"/>
              <a:t>valorilor</a:t>
            </a:r>
            <a:r>
              <a:rPr lang="en-GB" sz="1600" dirty="0"/>
              <a:t> </a:t>
            </a:r>
            <a:r>
              <a:rPr lang="en-GB" sz="1600" dirty="0" err="1"/>
              <a:t>elementelor</a:t>
            </a:r>
            <a:r>
              <a:rPr lang="en-GB" sz="1600" dirty="0"/>
              <a:t> </a:t>
            </a:r>
            <a:r>
              <a:rPr lang="en-GB" sz="1600" dirty="0" err="1"/>
              <a:t>intervalului</a:t>
            </a:r>
            <a:r>
              <a:rPr lang="en-GB" sz="1600" dirty="0"/>
              <a:t> [</a:t>
            </a:r>
            <a:r>
              <a:rPr lang="en-GB" sz="1600" dirty="0" err="1"/>
              <a:t>a,b</a:t>
            </a:r>
            <a:r>
              <a:rPr lang="en-GB" sz="1600" dirty="0"/>
              <a:t>].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PROPUSA: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CEI DOI ALGORITMI PROPUSI: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20293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BRUTE-FORCE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 de executie (O1, On)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4764101" y="1196025"/>
            <a:ext cx="34235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ARBORI INDEXATI BINAR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207514" y="1684093"/>
            <a:ext cx="298015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 de executie (Ologn, Ologn)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Avem</a:t>
            </a:r>
            <a:r>
              <a:rPr lang="en-GB" dirty="0"/>
              <a:t> 2 </a:t>
            </a:r>
            <a:r>
              <a:rPr lang="en-GB" dirty="0" err="1"/>
              <a:t>functii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update – </a:t>
            </a:r>
            <a:r>
              <a:rPr lang="en-GB" dirty="0" err="1"/>
              <a:t>incrementeaza</a:t>
            </a:r>
            <a:r>
              <a:rPr lang="en-GB" dirty="0"/>
              <a:t> cu </a:t>
            </a: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de la </a:t>
            </a:r>
            <a:r>
              <a:rPr lang="en-GB" dirty="0" err="1"/>
              <a:t>poz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query – face </a:t>
            </a:r>
            <a:r>
              <a:rPr lang="en-GB" dirty="0" err="1"/>
              <a:t>suma</a:t>
            </a:r>
            <a:r>
              <a:rPr lang="en-GB" dirty="0"/>
              <a:t> </a:t>
            </a:r>
            <a:r>
              <a:rPr lang="en-GB" dirty="0" err="1"/>
              <a:t>elementelor</a:t>
            </a:r>
            <a:r>
              <a:rPr lang="en-GB" dirty="0"/>
              <a:t> in </a:t>
            </a:r>
            <a:r>
              <a:rPr lang="en-GB" dirty="0" err="1"/>
              <a:t>intervalul</a:t>
            </a:r>
            <a:r>
              <a:rPr lang="en-GB" dirty="0"/>
              <a:t> [beg, end]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BRUTE FORCE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598045" y="92607"/>
            <a:ext cx="4359693" cy="4914006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939800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E2D5514-F3C2-E19F-3904-641154A1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10" y="317412"/>
            <a:ext cx="3634945" cy="4469138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909099" y="1679175"/>
            <a:ext cx="3534300" cy="244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Avem aceleasi functii ca la brute force, insa functioneaza in moduri diferite: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update_aib: schimba suma pe toate intervalele necesare care contin poz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q</a:t>
            </a:r>
            <a:r>
              <a:rPr lang="en" dirty="0"/>
              <a:t>uery_aib: calculeaza suma in intervalul [1, poz]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905901" y="422400"/>
            <a:ext cx="4033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ARBORI INDEXATI BINAR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3005" y="92607"/>
            <a:ext cx="4359693" cy="4914006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939800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A84BC97-AF83-C431-9442-E26B213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9" y="312869"/>
            <a:ext cx="3634945" cy="447622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6358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217276" y="1786971"/>
            <a:ext cx="433291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MULTUMIM!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08734-6703-EF61-F0C0-7CC9E2214952}"/>
              </a:ext>
            </a:extLst>
          </p:cNvPr>
          <p:cNvSpPr/>
          <p:nvPr/>
        </p:nvSpPr>
        <p:spPr>
          <a:xfrm>
            <a:off x="2443523" y="4095590"/>
            <a:ext cx="3895805" cy="338097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177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Nunito Light</vt:lpstr>
      <vt:lpstr>Arial</vt:lpstr>
      <vt:lpstr>Fira Sans Condensed Medium</vt:lpstr>
      <vt:lpstr>Maven Pro</vt:lpstr>
      <vt:lpstr>Livvic Light</vt:lpstr>
      <vt:lpstr>Share Tech</vt:lpstr>
      <vt:lpstr>Data Science Consulting by Slidesgo</vt:lpstr>
      <vt:lpstr>Optimizarea unei probleme folosind arbori indexati binar</vt:lpstr>
      <vt:lpstr>PROBLEMA PROPUSA:</vt:lpstr>
      <vt:lpstr>CEI DOI ALGORITMI PROPUSI:</vt:lpstr>
      <vt:lpstr>BRUTE FORCE</vt:lpstr>
      <vt:lpstr>ARBORI INDEXATI BINAR</vt:lpstr>
      <vt:lpstr>MULTUMIM!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Optimizarea unei probleme folosind arbori indexati binar</dc:title>
  <cp:lastModifiedBy>Tedy R</cp:lastModifiedBy>
  <cp:revision>5</cp:revision>
  <dcterms:modified xsi:type="dcterms:W3CDTF">2022-05-26T19:56:07Z</dcterms:modified>
</cp:coreProperties>
</file>