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47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49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0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7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25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277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1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0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077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91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FADD-F78A-4480-ADBD-CD315F9469F8}" type="datetimeFigureOut">
              <a:rPr lang="en-ZA" smtClean="0"/>
              <a:t>08/04/2019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95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" y="0"/>
            <a:ext cx="1215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" y="0"/>
            <a:ext cx="12138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0"/>
            <a:ext cx="1213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" y="0"/>
            <a:ext cx="12166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" y="0"/>
            <a:ext cx="12134022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40195" y="486032"/>
            <a:ext cx="2183027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Open Message in new Tab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40880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590" y="1039091"/>
            <a:ext cx="1215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0"/>
            <a:ext cx="1213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" y="0"/>
            <a:ext cx="1215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"/>
            <a:ext cx="12192000" cy="68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" y="0"/>
            <a:ext cx="12135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" y="0"/>
            <a:ext cx="1214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" y="0"/>
            <a:ext cx="121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" y="0"/>
            <a:ext cx="1214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" y="0"/>
            <a:ext cx="12123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4</cp:revision>
  <dcterms:created xsi:type="dcterms:W3CDTF">2018-09-10T08:04:01Z</dcterms:created>
  <dcterms:modified xsi:type="dcterms:W3CDTF">2019-04-08T14:38:42Z</dcterms:modified>
</cp:coreProperties>
</file>