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36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6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73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89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87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3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4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73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8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267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BEBD-D047-45D9-9724-186627413F9B}" type="datetimeFigureOut">
              <a:rPr lang="en-ZA" smtClean="0"/>
              <a:t>09/12/2019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D060-8508-4AE4-BF62-C08B6544AAF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3" y="0"/>
            <a:ext cx="11847134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15672" y="2109056"/>
            <a:ext cx="3560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This is the first page you’ll see when</a:t>
            </a:r>
          </a:p>
          <a:p>
            <a:r>
              <a:rPr lang="en-SG" dirty="0" err="1" smtClean="0"/>
              <a:t>WebMM</a:t>
            </a:r>
            <a:r>
              <a:rPr lang="en-SG" dirty="0" smtClean="0"/>
              <a:t> start</a:t>
            </a:r>
            <a:endParaRPr lang="en-ZA" dirty="0"/>
          </a:p>
        </p:txBody>
      </p:sp>
      <p:sp>
        <p:nvSpPr>
          <p:cNvPr id="32" name="TextBox 31"/>
          <p:cNvSpPr txBox="1"/>
          <p:nvPr/>
        </p:nvSpPr>
        <p:spPr>
          <a:xfrm>
            <a:off x="4440195" y="3731741"/>
            <a:ext cx="359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 add first new xml, click ‘Pipes’ on </a:t>
            </a:r>
          </a:p>
          <a:p>
            <a:r>
              <a:rPr lang="en-SG" dirty="0" smtClean="0"/>
              <a:t>Menu Bar ‘Bottom Left’</a:t>
            </a:r>
            <a:endParaRPr lang="en-ZA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82595" y="4378072"/>
            <a:ext cx="3657600" cy="217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5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" y="0"/>
            <a:ext cx="117928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787" y="5512743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 send a message, click Submit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243" y="2842053"/>
            <a:ext cx="388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This number shows which message and</a:t>
            </a:r>
          </a:p>
          <a:p>
            <a:r>
              <a:rPr lang="en-SG" dirty="0" smtClean="0"/>
              <a:t>how many messages are received.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063" y="3974417"/>
            <a:ext cx="318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If a message is sent successfully,</a:t>
            </a:r>
          </a:p>
          <a:p>
            <a:r>
              <a:rPr lang="en-SG" dirty="0" smtClean="0"/>
              <a:t>it will show like this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8314" y="2619632"/>
            <a:ext cx="131805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38230" y="5496357"/>
            <a:ext cx="2136548" cy="2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3752565" y="3653181"/>
            <a:ext cx="2343435" cy="64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9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3" y="0"/>
            <a:ext cx="117869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411" y="3204519"/>
            <a:ext cx="284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If a message fail to send,</a:t>
            </a:r>
          </a:p>
          <a:p>
            <a:r>
              <a:rPr lang="en-SG" dirty="0" smtClean="0"/>
              <a:t>It will display error message.</a:t>
            </a:r>
            <a:endParaRPr lang="en-ZA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416948" y="3527685"/>
            <a:ext cx="1954122" cy="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0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5" y="0"/>
            <a:ext cx="1182554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6314" y="3583460"/>
            <a:ext cx="414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 record message, click on start, and stop</a:t>
            </a:r>
          </a:p>
          <a:p>
            <a:r>
              <a:rPr lang="en-SG" dirty="0" smtClean="0"/>
              <a:t>To stop recording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752" y="3105834"/>
            <a:ext cx="349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Messages being recorded will show</a:t>
            </a:r>
          </a:p>
          <a:p>
            <a:r>
              <a:rPr lang="en-SG" dirty="0" smtClean="0"/>
              <a:t>By red circle </a:t>
            </a:r>
            <a:endParaRPr lang="en-ZA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087751" y="2257168"/>
            <a:ext cx="383600" cy="8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7278035" y="1606378"/>
            <a:ext cx="2475565" cy="19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3" y="0"/>
            <a:ext cx="118471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57816" y="1392195"/>
            <a:ext cx="317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Top Left menu  will appear after</a:t>
            </a:r>
          </a:p>
          <a:p>
            <a:r>
              <a:rPr lang="en-SG" dirty="0" smtClean="0"/>
              <a:t>clicking the Pipe menu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4962339" y="2273643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Click Add new pipe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357816" y="3632886"/>
            <a:ext cx="348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In case you made any mistake, click</a:t>
            </a:r>
          </a:p>
          <a:p>
            <a:r>
              <a:rPr lang="en-SG" dirty="0" smtClean="0"/>
              <a:t>Reset Message Manager button</a:t>
            </a:r>
            <a:endParaRPr lang="en-ZA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3649362" y="1474573"/>
            <a:ext cx="708454" cy="24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1070919" y="1210962"/>
            <a:ext cx="3891420" cy="124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97924" y="1573427"/>
            <a:ext cx="3459892" cy="23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5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5" y="0"/>
            <a:ext cx="1182697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5470" y="1502310"/>
            <a:ext cx="2687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Hover over the info button</a:t>
            </a:r>
          </a:p>
          <a:p>
            <a:r>
              <a:rPr lang="en-SG" dirty="0"/>
              <a:t>t</a:t>
            </a:r>
            <a:r>
              <a:rPr lang="en-SG" dirty="0" smtClean="0"/>
              <a:t>o get more information</a:t>
            </a:r>
          </a:p>
          <a:p>
            <a:r>
              <a:rPr lang="en-SG" dirty="0" smtClean="0"/>
              <a:t>about the field</a:t>
            </a:r>
            <a:endParaRPr lang="en-Z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44714" y="1771135"/>
            <a:ext cx="980756" cy="1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" y="0"/>
            <a:ext cx="1186961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2470" y="1413642"/>
            <a:ext cx="318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Fill in the fields respectively and</a:t>
            </a:r>
          </a:p>
          <a:p>
            <a:r>
              <a:rPr lang="en-SG" dirty="0"/>
              <a:t>c</a:t>
            </a:r>
            <a:r>
              <a:rPr lang="en-SG" dirty="0" smtClean="0"/>
              <a:t>lick Connect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460259" y="4119947"/>
            <a:ext cx="3485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Wait for 4 seconds and the pipe</a:t>
            </a:r>
          </a:p>
          <a:p>
            <a:r>
              <a:rPr lang="en-SG" dirty="0" smtClean="0"/>
              <a:t>will connect, if it doesn’t, check the</a:t>
            </a:r>
          </a:p>
          <a:p>
            <a:r>
              <a:rPr lang="en-SG" dirty="0" smtClean="0"/>
              <a:t>IP</a:t>
            </a:r>
            <a:r>
              <a:rPr lang="en-SG" dirty="0"/>
              <a:t> </a:t>
            </a:r>
            <a:r>
              <a:rPr lang="en-SG" dirty="0" smtClean="0"/>
              <a:t>and port of the broker provided,</a:t>
            </a:r>
          </a:p>
          <a:p>
            <a:r>
              <a:rPr lang="en-SG" dirty="0" smtClean="0"/>
              <a:t>Make sure MQTT broker is running.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27373" y="1746422"/>
            <a:ext cx="3595097" cy="138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" y="0"/>
            <a:ext cx="118636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4554" y="2567031"/>
            <a:ext cx="312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Messages will appear collapsed</a:t>
            </a:r>
            <a:endParaRPr lang="en-ZA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1606378" y="1252151"/>
            <a:ext cx="2848176" cy="149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6" y="0"/>
            <a:ext cx="1183292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127" y="2214694"/>
            <a:ext cx="24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Click xml to expand xml</a:t>
            </a:r>
            <a:endParaRPr lang="en-ZA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05016" y="1235676"/>
            <a:ext cx="3613111" cy="11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5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" y="0"/>
            <a:ext cx="117928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7297" y="1919417"/>
            <a:ext cx="3397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Expand Message structure to view</a:t>
            </a:r>
          </a:p>
          <a:p>
            <a:r>
              <a:rPr lang="en-SG" dirty="0" smtClean="0"/>
              <a:t>All messages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4543330" y="3354859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any message to view the</a:t>
            </a:r>
          </a:p>
          <a:p>
            <a:r>
              <a:rPr lang="en-SG" dirty="0" smtClean="0"/>
              <a:t>Message information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58097" y="1425146"/>
            <a:ext cx="2939200" cy="8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2191265" y="2257168"/>
            <a:ext cx="2352065" cy="142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0"/>
            <a:ext cx="1184563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784" y="4003589"/>
            <a:ext cx="257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Field structure appear in</a:t>
            </a:r>
          </a:p>
          <a:p>
            <a:r>
              <a:rPr lang="en-SG" dirty="0" smtClean="0"/>
              <a:t>collapsed format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6941" y="3789405"/>
            <a:ext cx="914400" cy="53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7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0" y="0"/>
            <a:ext cx="118882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838" y="4036541"/>
            <a:ext cx="300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Expand and collapse structure</a:t>
            </a:r>
            <a:endParaRPr lang="en-ZA" dirty="0"/>
          </a:p>
          <a:p>
            <a:r>
              <a:rPr lang="en-SG" dirty="0" smtClean="0"/>
              <a:t>to view its content</a:t>
            </a:r>
            <a:endParaRPr lang="en-ZA" dirty="0" smtClean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618339" y="4359707"/>
            <a:ext cx="2041056" cy="14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5</cp:revision>
  <dcterms:created xsi:type="dcterms:W3CDTF">2019-12-09T08:15:54Z</dcterms:created>
  <dcterms:modified xsi:type="dcterms:W3CDTF">2019-12-09T08:55:09Z</dcterms:modified>
</cp:coreProperties>
</file>