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30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95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51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854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46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95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255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38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70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15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50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CE88-7F90-43F0-842E-4D79D84C5369}" type="datetimeFigureOut">
              <a:rPr lang="en-ZA" smtClean="0"/>
              <a:t>04/12/2018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16EF1-BC73-45B8-9DFA-011F8DE1B6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29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863906" y="260058"/>
            <a:ext cx="83888" cy="196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41596" y="2223083"/>
            <a:ext cx="1375719" cy="953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Change background of MMS interface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169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1657" y="3690552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Shows message was sent successfully</a:t>
            </a:r>
            <a:endParaRPr lang="en-ZA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80238" y="2627870"/>
            <a:ext cx="1153297" cy="106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5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3" y="3849130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Click on the message name again to get the response information</a:t>
            </a:r>
            <a:endParaRPr lang="en-ZA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37967" y="1606379"/>
            <a:ext cx="1408670" cy="22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23502" y="2356022"/>
            <a:ext cx="5016844" cy="149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34314" y="1507524"/>
            <a:ext cx="972065" cy="190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6781" y="3416643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Check the checkbox to add the message to the favourites list.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76066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1006" y="2404417"/>
            <a:ext cx="2084170" cy="1456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Press ctrl + refresh to view the message in favourite list. Click on the message to get the message information</a:t>
            </a:r>
            <a:endParaRPr lang="en-ZA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56054" y="156519"/>
            <a:ext cx="1837037" cy="22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53762" y="1037968"/>
            <a:ext cx="1688757" cy="14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96281" y="2298357"/>
            <a:ext cx="2281882" cy="102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96281" y="2478558"/>
            <a:ext cx="5231028" cy="10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69116" y="830510"/>
            <a:ext cx="1004545" cy="7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3660" y="1111322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Click to add new pipe. This gives you a page to fill information about the pipe connection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7914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616516" y="2138308"/>
            <a:ext cx="978241" cy="72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94757" y="2531862"/>
            <a:ext cx="1517821" cy="72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Click connect, to connect the pipe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92271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537621" y="741407"/>
            <a:ext cx="2907957" cy="99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718588" y="1740243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Pipe has been officially added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72714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64102" y="193022"/>
            <a:ext cx="4761471" cy="179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97436" y="1990929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Press ctrl + refresh to get XML name for pipe connection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4864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416908" y="799070"/>
            <a:ext cx="4193062" cy="13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81831" y="2119183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Click the XML name to get the messages for the XML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469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1334530"/>
            <a:ext cx="4193062" cy="13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21862" y="2098588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This is the messages for the XML. Click one message to get information about the message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8503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2332" y="3499020"/>
            <a:ext cx="1847336" cy="132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Click submit to get the response of this message</a:t>
            </a:r>
            <a:endParaRPr lang="en-ZA" sz="1600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6096000" y="2364259"/>
            <a:ext cx="0" cy="11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132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Frantz</dc:creator>
  <cp:lastModifiedBy>Xavier Frantz</cp:lastModifiedBy>
  <cp:revision>16</cp:revision>
  <dcterms:created xsi:type="dcterms:W3CDTF">2018-12-04T12:13:20Z</dcterms:created>
  <dcterms:modified xsi:type="dcterms:W3CDTF">2018-12-04T12:46:18Z</dcterms:modified>
</cp:coreProperties>
</file>