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BE9-C038-40A8-BBC2-45CCE7A40B4C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BB64-39CC-463E-B698-77AA13EB9E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693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BE9-C038-40A8-BBC2-45CCE7A40B4C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BB64-39CC-463E-B698-77AA13EB9E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910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BE9-C038-40A8-BBC2-45CCE7A40B4C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BB64-39CC-463E-B698-77AA13EB9E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790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BE9-C038-40A8-BBC2-45CCE7A40B4C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BB64-39CC-463E-B698-77AA13EB9E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1945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BE9-C038-40A8-BBC2-45CCE7A40B4C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BB64-39CC-463E-B698-77AA13EB9E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857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BE9-C038-40A8-BBC2-45CCE7A40B4C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BB64-39CC-463E-B698-77AA13EB9E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789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BE9-C038-40A8-BBC2-45CCE7A40B4C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BB64-39CC-463E-B698-77AA13EB9E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248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BE9-C038-40A8-BBC2-45CCE7A40B4C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BB64-39CC-463E-B698-77AA13EB9E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4749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BE9-C038-40A8-BBC2-45CCE7A40B4C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BB64-39CC-463E-B698-77AA13EB9E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252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BE9-C038-40A8-BBC2-45CCE7A40B4C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BB64-39CC-463E-B698-77AA13EB9E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0910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BE9-C038-40A8-BBC2-45CCE7A40B4C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BB64-39CC-463E-B698-77AA13EB9E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A0BE9-C038-40A8-BBC2-45CCE7A40B4C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BBB64-39CC-463E-B698-77AA13EB9E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002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40" y="13811"/>
            <a:ext cx="9993120" cy="68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31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Takalani Ramukosi</dc:creator>
  <cp:lastModifiedBy>Takalani Ramukosi</cp:lastModifiedBy>
  <cp:revision>2</cp:revision>
  <dcterms:created xsi:type="dcterms:W3CDTF">2018-09-10T08:45:43Z</dcterms:created>
  <dcterms:modified xsi:type="dcterms:W3CDTF">2018-09-10T09:03:53Z</dcterms:modified>
</cp:coreProperties>
</file>