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693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91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790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945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857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789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248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749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252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910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002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64"/>
            <a:ext cx="12192000" cy="66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3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Takalani Ramukosi</dc:creator>
  <cp:lastModifiedBy>Takalani Ramukosi</cp:lastModifiedBy>
  <cp:revision>4</cp:revision>
  <dcterms:created xsi:type="dcterms:W3CDTF">2018-09-10T08:45:43Z</dcterms:created>
  <dcterms:modified xsi:type="dcterms:W3CDTF">2018-09-10T09:03:30Z</dcterms:modified>
</cp:coreProperties>
</file>