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62C8-E101-4176-9879-9D26C36FE66A}" type="datetimeFigureOut">
              <a:rPr lang="en-ZA" smtClean="0"/>
              <a:t>10/09/2018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067B-9CD9-47A9-BDCF-DAA91F4629C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84711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62C8-E101-4176-9879-9D26C36FE66A}" type="datetimeFigureOut">
              <a:rPr lang="en-ZA" smtClean="0"/>
              <a:t>10/09/2018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067B-9CD9-47A9-BDCF-DAA91F4629C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97256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62C8-E101-4176-9879-9D26C36FE66A}" type="datetimeFigureOut">
              <a:rPr lang="en-ZA" smtClean="0"/>
              <a:t>10/09/2018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067B-9CD9-47A9-BDCF-DAA91F4629C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57622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62C8-E101-4176-9879-9D26C36FE66A}" type="datetimeFigureOut">
              <a:rPr lang="en-ZA" smtClean="0"/>
              <a:t>10/09/2018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067B-9CD9-47A9-BDCF-DAA91F4629C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18517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62C8-E101-4176-9879-9D26C36FE66A}" type="datetimeFigureOut">
              <a:rPr lang="en-ZA" smtClean="0"/>
              <a:t>10/09/2018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067B-9CD9-47A9-BDCF-DAA91F4629C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3763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62C8-E101-4176-9879-9D26C36FE66A}" type="datetimeFigureOut">
              <a:rPr lang="en-ZA" smtClean="0"/>
              <a:t>10/09/2018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067B-9CD9-47A9-BDCF-DAA91F4629C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3734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62C8-E101-4176-9879-9D26C36FE66A}" type="datetimeFigureOut">
              <a:rPr lang="en-ZA" smtClean="0"/>
              <a:t>10/09/2018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067B-9CD9-47A9-BDCF-DAA91F4629C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29416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62C8-E101-4176-9879-9D26C36FE66A}" type="datetimeFigureOut">
              <a:rPr lang="en-ZA" smtClean="0"/>
              <a:t>10/09/2018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067B-9CD9-47A9-BDCF-DAA91F4629C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65459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62C8-E101-4176-9879-9D26C36FE66A}" type="datetimeFigureOut">
              <a:rPr lang="en-ZA" smtClean="0"/>
              <a:t>10/09/2018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067B-9CD9-47A9-BDCF-DAA91F4629C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5913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62C8-E101-4176-9879-9D26C36FE66A}" type="datetimeFigureOut">
              <a:rPr lang="en-ZA" smtClean="0"/>
              <a:t>10/09/2018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067B-9CD9-47A9-BDCF-DAA91F4629C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90773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62C8-E101-4176-9879-9D26C36FE66A}" type="datetimeFigureOut">
              <a:rPr lang="en-ZA" smtClean="0"/>
              <a:t>10/09/2018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067B-9CD9-47A9-BDCF-DAA91F4629C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1924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B62C8-E101-4176-9879-9D26C36FE66A}" type="datetimeFigureOut">
              <a:rPr lang="en-ZA" smtClean="0"/>
              <a:t>10/09/2018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4067B-9CD9-47A9-BDCF-DAA91F4629C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6618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"/>
            <a:ext cx="12192000" cy="685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517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RRS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Takalani Ramukosi</dc:creator>
  <cp:lastModifiedBy>Takalani Ramukosi</cp:lastModifiedBy>
  <cp:revision>2</cp:revision>
  <dcterms:created xsi:type="dcterms:W3CDTF">2018-09-10T08:34:00Z</dcterms:created>
  <dcterms:modified xsi:type="dcterms:W3CDTF">2018-09-10T09:04:37Z</dcterms:modified>
</cp:coreProperties>
</file>