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20/06/2022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47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20/06/2022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498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20/06/2022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009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20/06/2022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476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20/06/2022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250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20/06/2022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277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20/06/2022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412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20/06/2022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502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20/06/2022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077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20/06/2022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9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DD-F78A-4480-ADBD-CD315F9469F8}" type="datetimeFigureOut">
              <a:rPr lang="en-ZA" smtClean="0"/>
              <a:t>20/06/2022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916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FADD-F78A-4480-ADBD-CD315F9469F8}" type="datetimeFigureOut">
              <a:rPr lang="en-ZA" smtClean="0"/>
              <a:t>20/06/2022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96A9-FECC-4CEF-B3C8-EACA75E934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955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" y="0"/>
            <a:ext cx="12151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" y="0"/>
            <a:ext cx="12138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" y="0"/>
            <a:ext cx="12132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" y="0"/>
            <a:ext cx="12166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" y="0"/>
            <a:ext cx="12134022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440195" y="486032"/>
            <a:ext cx="2183027" cy="444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Open Message in new Tab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40880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" y="0"/>
            <a:ext cx="12159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7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" y="0"/>
            <a:ext cx="12132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5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" y="0"/>
            <a:ext cx="12151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"/>
            <a:ext cx="12192000" cy="685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" y="0"/>
            <a:ext cx="12135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" y="0"/>
            <a:ext cx="12140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" y="0"/>
            <a:ext cx="12146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" y="0"/>
            <a:ext cx="12140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" y="0"/>
            <a:ext cx="12123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Takalani Ramukosi</dc:creator>
  <cp:lastModifiedBy>Takalani Ramukosi</cp:lastModifiedBy>
  <cp:revision>5</cp:revision>
  <dcterms:created xsi:type="dcterms:W3CDTF">2018-09-10T08:04:01Z</dcterms:created>
  <dcterms:modified xsi:type="dcterms:W3CDTF">2022-06-20T11:44:28Z</dcterms:modified>
</cp:coreProperties>
</file>